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1"/>
  </p:notesMasterIdLst>
  <p:sldIdLst>
    <p:sldId id="256" r:id="rId3"/>
    <p:sldId id="258" r:id="rId4"/>
    <p:sldId id="257" r:id="rId5"/>
    <p:sldId id="260" r:id="rId6"/>
    <p:sldId id="267" r:id="rId7"/>
    <p:sldId id="265" r:id="rId8"/>
    <p:sldId id="268" r:id="rId9"/>
    <p:sldId id="294" r:id="rId10"/>
    <p:sldId id="269" r:id="rId11"/>
    <p:sldId id="288" r:id="rId12"/>
    <p:sldId id="266" r:id="rId13"/>
    <p:sldId id="261" r:id="rId14"/>
    <p:sldId id="271" r:id="rId15"/>
    <p:sldId id="272" r:id="rId16"/>
    <p:sldId id="273" r:id="rId17"/>
    <p:sldId id="290" r:id="rId18"/>
    <p:sldId id="291" r:id="rId19"/>
    <p:sldId id="270" r:id="rId20"/>
    <p:sldId id="283" r:id="rId21"/>
    <p:sldId id="262" r:id="rId22"/>
    <p:sldId id="278" r:id="rId23"/>
    <p:sldId id="292" r:id="rId24"/>
    <p:sldId id="295" r:id="rId25"/>
    <p:sldId id="279" r:id="rId26"/>
    <p:sldId id="274" r:id="rId27"/>
    <p:sldId id="282" r:id="rId28"/>
    <p:sldId id="263" r:id="rId29"/>
    <p:sldId id="280" r:id="rId30"/>
    <p:sldId id="281" r:id="rId31"/>
    <p:sldId id="296" r:id="rId32"/>
    <p:sldId id="275" r:id="rId33"/>
    <p:sldId id="284" r:id="rId34"/>
    <p:sldId id="264" r:id="rId35"/>
    <p:sldId id="285" r:id="rId36"/>
    <p:sldId id="286" r:id="rId37"/>
    <p:sldId id="297" r:id="rId38"/>
    <p:sldId id="293" r:id="rId39"/>
    <p:sldId id="298" r:id="rId40"/>
  </p:sldIdLst>
  <p:sldSz cx="9144000" cy="5143500" type="screen16x9"/>
  <p:notesSz cx="6858000" cy="9144000"/>
  <p:custDataLst>
    <p:tags r:id="rId42"/>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F8C627"/>
    <a:srgbClr val="01A8A1"/>
    <a:srgbClr val="01CBC1"/>
    <a:srgbClr val="F0A0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6" autoAdjust="0"/>
    <p:restoredTop sz="96279" autoAdjust="0"/>
  </p:normalViewPr>
  <p:slideViewPr>
    <p:cSldViewPr snapToGrid="0">
      <p:cViewPr>
        <p:scale>
          <a:sx n="66" d="100"/>
          <a:sy n="66" d="100"/>
        </p:scale>
        <p:origin x="-432" y="-1674"/>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24CE4F-0F5E-4A4B-A818-201B4A2C93B9}" type="datetimeFigureOut">
              <a:rPr lang="zh-CN" altLang="en-US" smtClean="0"/>
              <a:t>2019/9/18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E280AC-A647-4255-AC62-45EE4BE83430}" type="slidenum">
              <a:rPr lang="zh-CN" altLang="en-US" smtClean="0"/>
              <a:t>‹#›</a:t>
            </a:fld>
            <a:endParaRPr lang="zh-CN" altLang="en-US"/>
          </a:p>
        </p:txBody>
      </p:sp>
    </p:spTree>
    <p:extLst>
      <p:ext uri="{BB962C8B-B14F-4D97-AF65-F5344CB8AC3E}">
        <p14:creationId xmlns:p14="http://schemas.microsoft.com/office/powerpoint/2010/main" val="78011111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1</a:t>
            </a:fld>
            <a:endParaRPr lang="zh-CN" altLang="en-US"/>
          </a:p>
        </p:txBody>
      </p:sp>
    </p:spTree>
    <p:extLst>
      <p:ext uri="{BB962C8B-B14F-4D97-AF65-F5344CB8AC3E}">
        <p14:creationId xmlns:p14="http://schemas.microsoft.com/office/powerpoint/2010/main" val="41217316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10</a:t>
            </a:fld>
            <a:endParaRPr lang="zh-CN" altLang="en-US"/>
          </a:p>
        </p:txBody>
      </p:sp>
    </p:spTree>
    <p:extLst>
      <p:ext uri="{BB962C8B-B14F-4D97-AF65-F5344CB8AC3E}">
        <p14:creationId xmlns:p14="http://schemas.microsoft.com/office/powerpoint/2010/main" val="2488219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11</a:t>
            </a:fld>
            <a:endParaRPr lang="zh-CN" altLang="en-US"/>
          </a:p>
        </p:txBody>
      </p:sp>
    </p:spTree>
    <p:extLst>
      <p:ext uri="{BB962C8B-B14F-4D97-AF65-F5344CB8AC3E}">
        <p14:creationId xmlns:p14="http://schemas.microsoft.com/office/powerpoint/2010/main" val="1914999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12</a:t>
            </a:fld>
            <a:endParaRPr lang="zh-CN" altLang="en-US"/>
          </a:p>
        </p:txBody>
      </p:sp>
    </p:spTree>
    <p:extLst>
      <p:ext uri="{BB962C8B-B14F-4D97-AF65-F5344CB8AC3E}">
        <p14:creationId xmlns:p14="http://schemas.microsoft.com/office/powerpoint/2010/main" val="12630038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13</a:t>
            </a:fld>
            <a:endParaRPr lang="zh-CN" altLang="en-US"/>
          </a:p>
        </p:txBody>
      </p:sp>
    </p:spTree>
    <p:extLst>
      <p:ext uri="{BB962C8B-B14F-4D97-AF65-F5344CB8AC3E}">
        <p14:creationId xmlns:p14="http://schemas.microsoft.com/office/powerpoint/2010/main" val="3569862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14</a:t>
            </a:fld>
            <a:endParaRPr lang="zh-CN" altLang="en-US"/>
          </a:p>
        </p:txBody>
      </p:sp>
    </p:spTree>
    <p:extLst>
      <p:ext uri="{BB962C8B-B14F-4D97-AF65-F5344CB8AC3E}">
        <p14:creationId xmlns:p14="http://schemas.microsoft.com/office/powerpoint/2010/main" val="41241506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15</a:t>
            </a:fld>
            <a:endParaRPr lang="zh-CN" altLang="en-US"/>
          </a:p>
        </p:txBody>
      </p:sp>
    </p:spTree>
    <p:extLst>
      <p:ext uri="{BB962C8B-B14F-4D97-AF65-F5344CB8AC3E}">
        <p14:creationId xmlns:p14="http://schemas.microsoft.com/office/powerpoint/2010/main" val="258234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16</a:t>
            </a:fld>
            <a:endParaRPr lang="zh-CN" altLang="en-US"/>
          </a:p>
        </p:txBody>
      </p:sp>
    </p:spTree>
    <p:extLst>
      <p:ext uri="{BB962C8B-B14F-4D97-AF65-F5344CB8AC3E}">
        <p14:creationId xmlns:p14="http://schemas.microsoft.com/office/powerpoint/2010/main" val="332768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17</a:t>
            </a:fld>
            <a:endParaRPr lang="zh-CN" altLang="en-US"/>
          </a:p>
        </p:txBody>
      </p:sp>
    </p:spTree>
    <p:extLst>
      <p:ext uri="{BB962C8B-B14F-4D97-AF65-F5344CB8AC3E}">
        <p14:creationId xmlns:p14="http://schemas.microsoft.com/office/powerpoint/2010/main" val="10112511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18</a:t>
            </a:fld>
            <a:endParaRPr lang="zh-CN" altLang="en-US"/>
          </a:p>
        </p:txBody>
      </p:sp>
    </p:spTree>
    <p:extLst>
      <p:ext uri="{BB962C8B-B14F-4D97-AF65-F5344CB8AC3E}">
        <p14:creationId xmlns:p14="http://schemas.microsoft.com/office/powerpoint/2010/main" val="36267970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19</a:t>
            </a:fld>
            <a:endParaRPr lang="zh-CN" altLang="en-US"/>
          </a:p>
        </p:txBody>
      </p:sp>
    </p:spTree>
    <p:extLst>
      <p:ext uri="{BB962C8B-B14F-4D97-AF65-F5344CB8AC3E}">
        <p14:creationId xmlns:p14="http://schemas.microsoft.com/office/powerpoint/2010/main" val="2771068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2</a:t>
            </a:fld>
            <a:endParaRPr lang="zh-CN" altLang="en-US"/>
          </a:p>
        </p:txBody>
      </p:sp>
    </p:spTree>
    <p:extLst>
      <p:ext uri="{BB962C8B-B14F-4D97-AF65-F5344CB8AC3E}">
        <p14:creationId xmlns:p14="http://schemas.microsoft.com/office/powerpoint/2010/main" val="40379821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20</a:t>
            </a:fld>
            <a:endParaRPr lang="zh-CN" altLang="en-US"/>
          </a:p>
        </p:txBody>
      </p:sp>
    </p:spTree>
    <p:extLst>
      <p:ext uri="{BB962C8B-B14F-4D97-AF65-F5344CB8AC3E}">
        <p14:creationId xmlns:p14="http://schemas.microsoft.com/office/powerpoint/2010/main" val="3344931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21</a:t>
            </a:fld>
            <a:endParaRPr lang="zh-CN" altLang="en-US"/>
          </a:p>
        </p:txBody>
      </p:sp>
    </p:spTree>
    <p:extLst>
      <p:ext uri="{BB962C8B-B14F-4D97-AF65-F5344CB8AC3E}">
        <p14:creationId xmlns:p14="http://schemas.microsoft.com/office/powerpoint/2010/main" val="31208626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22</a:t>
            </a:fld>
            <a:endParaRPr lang="zh-CN" altLang="en-US"/>
          </a:p>
        </p:txBody>
      </p:sp>
    </p:spTree>
    <p:extLst>
      <p:ext uri="{BB962C8B-B14F-4D97-AF65-F5344CB8AC3E}">
        <p14:creationId xmlns:p14="http://schemas.microsoft.com/office/powerpoint/2010/main" val="5781354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23</a:t>
            </a:fld>
            <a:endParaRPr lang="zh-CN" altLang="en-US"/>
          </a:p>
        </p:txBody>
      </p:sp>
    </p:spTree>
    <p:extLst>
      <p:ext uri="{BB962C8B-B14F-4D97-AF65-F5344CB8AC3E}">
        <p14:creationId xmlns:p14="http://schemas.microsoft.com/office/powerpoint/2010/main" val="3530224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24</a:t>
            </a:fld>
            <a:endParaRPr lang="zh-CN" altLang="en-US"/>
          </a:p>
        </p:txBody>
      </p:sp>
    </p:spTree>
    <p:extLst>
      <p:ext uri="{BB962C8B-B14F-4D97-AF65-F5344CB8AC3E}">
        <p14:creationId xmlns:p14="http://schemas.microsoft.com/office/powerpoint/2010/main" val="22536659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25</a:t>
            </a:fld>
            <a:endParaRPr lang="zh-CN" altLang="en-US"/>
          </a:p>
        </p:txBody>
      </p:sp>
    </p:spTree>
    <p:extLst>
      <p:ext uri="{BB962C8B-B14F-4D97-AF65-F5344CB8AC3E}">
        <p14:creationId xmlns:p14="http://schemas.microsoft.com/office/powerpoint/2010/main" val="16812197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26</a:t>
            </a:fld>
            <a:endParaRPr lang="zh-CN" altLang="en-US"/>
          </a:p>
        </p:txBody>
      </p:sp>
    </p:spTree>
    <p:extLst>
      <p:ext uri="{BB962C8B-B14F-4D97-AF65-F5344CB8AC3E}">
        <p14:creationId xmlns:p14="http://schemas.microsoft.com/office/powerpoint/2010/main" val="22740058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1E280AC-A647-4255-AC62-45EE4BE83430}" type="slidenum">
              <a:rPr lang="zh-CN" altLang="en-US" smtClean="0"/>
              <a:t>27</a:t>
            </a:fld>
            <a:endParaRPr lang="zh-CN" altLang="en-US"/>
          </a:p>
        </p:txBody>
      </p:sp>
    </p:spTree>
    <p:extLst>
      <p:ext uri="{BB962C8B-B14F-4D97-AF65-F5344CB8AC3E}">
        <p14:creationId xmlns:p14="http://schemas.microsoft.com/office/powerpoint/2010/main" val="20241412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28</a:t>
            </a:fld>
            <a:endParaRPr lang="zh-CN" altLang="en-US"/>
          </a:p>
        </p:txBody>
      </p:sp>
    </p:spTree>
    <p:extLst>
      <p:ext uri="{BB962C8B-B14F-4D97-AF65-F5344CB8AC3E}">
        <p14:creationId xmlns:p14="http://schemas.microsoft.com/office/powerpoint/2010/main" val="11765101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29</a:t>
            </a:fld>
            <a:endParaRPr lang="zh-CN" altLang="en-US"/>
          </a:p>
        </p:txBody>
      </p:sp>
    </p:spTree>
    <p:extLst>
      <p:ext uri="{BB962C8B-B14F-4D97-AF65-F5344CB8AC3E}">
        <p14:creationId xmlns:p14="http://schemas.microsoft.com/office/powerpoint/2010/main" val="1749692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3</a:t>
            </a:fld>
            <a:endParaRPr lang="zh-CN" altLang="en-US"/>
          </a:p>
        </p:txBody>
      </p:sp>
    </p:spTree>
    <p:extLst>
      <p:ext uri="{BB962C8B-B14F-4D97-AF65-F5344CB8AC3E}">
        <p14:creationId xmlns:p14="http://schemas.microsoft.com/office/powerpoint/2010/main" val="27924275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30</a:t>
            </a:fld>
            <a:endParaRPr lang="zh-CN" altLang="en-US"/>
          </a:p>
        </p:txBody>
      </p:sp>
    </p:spTree>
    <p:extLst>
      <p:ext uri="{BB962C8B-B14F-4D97-AF65-F5344CB8AC3E}">
        <p14:creationId xmlns:p14="http://schemas.microsoft.com/office/powerpoint/2010/main" val="25564308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31</a:t>
            </a:fld>
            <a:endParaRPr lang="zh-CN" altLang="en-US"/>
          </a:p>
        </p:txBody>
      </p:sp>
    </p:spTree>
    <p:extLst>
      <p:ext uri="{BB962C8B-B14F-4D97-AF65-F5344CB8AC3E}">
        <p14:creationId xmlns:p14="http://schemas.microsoft.com/office/powerpoint/2010/main" val="41317307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32</a:t>
            </a:fld>
            <a:endParaRPr lang="zh-CN" altLang="en-US"/>
          </a:p>
        </p:txBody>
      </p:sp>
    </p:spTree>
    <p:extLst>
      <p:ext uri="{BB962C8B-B14F-4D97-AF65-F5344CB8AC3E}">
        <p14:creationId xmlns:p14="http://schemas.microsoft.com/office/powerpoint/2010/main" val="11863466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33</a:t>
            </a:fld>
            <a:endParaRPr lang="zh-CN" altLang="en-US"/>
          </a:p>
        </p:txBody>
      </p:sp>
    </p:spTree>
    <p:extLst>
      <p:ext uri="{BB962C8B-B14F-4D97-AF65-F5344CB8AC3E}">
        <p14:creationId xmlns:p14="http://schemas.microsoft.com/office/powerpoint/2010/main" val="28558166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34</a:t>
            </a:fld>
            <a:endParaRPr lang="zh-CN" altLang="en-US"/>
          </a:p>
        </p:txBody>
      </p:sp>
    </p:spTree>
    <p:extLst>
      <p:ext uri="{BB962C8B-B14F-4D97-AF65-F5344CB8AC3E}">
        <p14:creationId xmlns:p14="http://schemas.microsoft.com/office/powerpoint/2010/main" val="683205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35</a:t>
            </a:fld>
            <a:endParaRPr lang="zh-CN" altLang="en-US"/>
          </a:p>
        </p:txBody>
      </p:sp>
    </p:spTree>
    <p:extLst>
      <p:ext uri="{BB962C8B-B14F-4D97-AF65-F5344CB8AC3E}">
        <p14:creationId xmlns:p14="http://schemas.microsoft.com/office/powerpoint/2010/main" val="17817829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36</a:t>
            </a:fld>
            <a:endParaRPr lang="zh-CN" altLang="en-US"/>
          </a:p>
        </p:txBody>
      </p:sp>
    </p:spTree>
    <p:extLst>
      <p:ext uri="{BB962C8B-B14F-4D97-AF65-F5344CB8AC3E}">
        <p14:creationId xmlns:p14="http://schemas.microsoft.com/office/powerpoint/2010/main" val="14261541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37</a:t>
            </a:fld>
            <a:endParaRPr lang="zh-CN" altLang="en-US"/>
          </a:p>
        </p:txBody>
      </p:sp>
    </p:spTree>
    <p:extLst>
      <p:ext uri="{BB962C8B-B14F-4D97-AF65-F5344CB8AC3E}">
        <p14:creationId xmlns:p14="http://schemas.microsoft.com/office/powerpoint/2010/main" val="430744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1E280AC-A647-4255-AC62-45EE4BE83430}" type="slidenum">
              <a:rPr lang="zh-CN" altLang="en-US" smtClean="0"/>
              <a:t>4</a:t>
            </a:fld>
            <a:endParaRPr lang="zh-CN" altLang="en-US"/>
          </a:p>
        </p:txBody>
      </p:sp>
    </p:spTree>
    <p:extLst>
      <p:ext uri="{BB962C8B-B14F-4D97-AF65-F5344CB8AC3E}">
        <p14:creationId xmlns:p14="http://schemas.microsoft.com/office/powerpoint/2010/main" val="1154400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5</a:t>
            </a:fld>
            <a:endParaRPr lang="zh-CN" altLang="en-US"/>
          </a:p>
        </p:txBody>
      </p:sp>
    </p:spTree>
    <p:extLst>
      <p:ext uri="{BB962C8B-B14F-4D97-AF65-F5344CB8AC3E}">
        <p14:creationId xmlns:p14="http://schemas.microsoft.com/office/powerpoint/2010/main" val="581859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6</a:t>
            </a:fld>
            <a:endParaRPr lang="zh-CN" altLang="en-US"/>
          </a:p>
        </p:txBody>
      </p:sp>
    </p:spTree>
    <p:extLst>
      <p:ext uri="{BB962C8B-B14F-4D97-AF65-F5344CB8AC3E}">
        <p14:creationId xmlns:p14="http://schemas.microsoft.com/office/powerpoint/2010/main" val="1776604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1E280AC-A647-4255-AC62-45EE4BE83430}" type="slidenum">
              <a:rPr lang="zh-CN" altLang="en-US" smtClean="0"/>
              <a:t>7</a:t>
            </a:fld>
            <a:endParaRPr lang="zh-CN" altLang="en-US"/>
          </a:p>
        </p:txBody>
      </p:sp>
    </p:spTree>
    <p:extLst>
      <p:ext uri="{BB962C8B-B14F-4D97-AF65-F5344CB8AC3E}">
        <p14:creationId xmlns:p14="http://schemas.microsoft.com/office/powerpoint/2010/main" val="3692435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8</a:t>
            </a:fld>
            <a:endParaRPr lang="zh-CN" altLang="en-US"/>
          </a:p>
        </p:txBody>
      </p:sp>
    </p:spTree>
    <p:extLst>
      <p:ext uri="{BB962C8B-B14F-4D97-AF65-F5344CB8AC3E}">
        <p14:creationId xmlns:p14="http://schemas.microsoft.com/office/powerpoint/2010/main" val="4178557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80AC-A647-4255-AC62-45EE4BE83430}" type="slidenum">
              <a:rPr lang="zh-CN" altLang="en-US" smtClean="0"/>
              <a:t>9</a:t>
            </a:fld>
            <a:endParaRPr lang="zh-CN" altLang="en-US"/>
          </a:p>
        </p:txBody>
      </p:sp>
    </p:spTree>
    <p:extLst>
      <p:ext uri="{BB962C8B-B14F-4D97-AF65-F5344CB8AC3E}">
        <p14:creationId xmlns:p14="http://schemas.microsoft.com/office/powerpoint/2010/main" val="1392474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p>
        </p:txBody>
      </p:sp>
      <p:sp>
        <p:nvSpPr>
          <p:cNvPr id="4" name="日期占位符 3"/>
          <p:cNvSpPr>
            <a:spLocks noGrp="1"/>
          </p:cNvSpPr>
          <p:nvPr>
            <p:ph type="dt" sz="half" idx="10"/>
          </p:nvPr>
        </p:nvSpPr>
        <p:spPr/>
        <p:txBody>
          <a:bodyPr/>
          <a:lstStyle/>
          <a:p>
            <a:fld id="{1E515167-7902-4898-B952-77959DB73C73}" type="datetimeFigureOut">
              <a:rPr lang="zh-CN" altLang="en-US" smtClean="0"/>
              <a:t>2019/9/18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FC6A60-F0C7-4C1A-B007-6E1FF3B0929D}" type="slidenum">
              <a:rPr lang="zh-CN" altLang="en-US" smtClean="0"/>
              <a:t>‹#›</a:t>
            </a:fld>
            <a:endParaRPr lang="zh-CN" altLang="en-US"/>
          </a:p>
        </p:txBody>
      </p:sp>
    </p:spTree>
    <p:extLst>
      <p:ext uri="{BB962C8B-B14F-4D97-AF65-F5344CB8AC3E}">
        <p14:creationId xmlns:p14="http://schemas.microsoft.com/office/powerpoint/2010/main" val="1966404998"/>
      </p:ext>
    </p:extLst>
  </p:cSld>
  <p:clrMapOvr>
    <a:masterClrMapping/>
  </p:clrMapOvr>
  <p:transition spd="slow"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3"/>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43"/>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E515167-7902-4898-B952-77959DB73C73}" type="datetimeFigureOut">
              <a:rPr lang="zh-CN" altLang="en-US" smtClean="0"/>
              <a:t>2019/9/18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FC6A60-F0C7-4C1A-B007-6E1FF3B0929D}" type="slidenum">
              <a:rPr lang="zh-CN" altLang="en-US" smtClean="0"/>
              <a:t>‹#›</a:t>
            </a:fld>
            <a:endParaRPr lang="zh-CN" altLang="en-US"/>
          </a:p>
        </p:txBody>
      </p:sp>
    </p:spTree>
    <p:extLst>
      <p:ext uri="{BB962C8B-B14F-4D97-AF65-F5344CB8AC3E}">
        <p14:creationId xmlns:p14="http://schemas.microsoft.com/office/powerpoint/2010/main" val="728635623"/>
      </p:ext>
    </p:extLst>
  </p:cSld>
  <p:clrMapOvr>
    <a:masterClrMapping/>
  </p:clrMapOvr>
  <p:transition spd="slow" advTm="3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21598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8379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71925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0158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40723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81932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1792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08449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8171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E515167-7902-4898-B952-77959DB73C73}" type="datetimeFigureOut">
              <a:rPr lang="zh-CN" altLang="en-US" smtClean="0"/>
              <a:t>2019/9/18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FC6A60-F0C7-4C1A-B007-6E1FF3B0929D}" type="slidenum">
              <a:rPr lang="zh-CN" altLang="en-US" smtClean="0"/>
              <a:t>‹#›</a:t>
            </a:fld>
            <a:endParaRPr lang="zh-CN" altLang="en-US"/>
          </a:p>
        </p:txBody>
      </p:sp>
    </p:spTree>
    <p:extLst>
      <p:ext uri="{BB962C8B-B14F-4D97-AF65-F5344CB8AC3E}">
        <p14:creationId xmlns:p14="http://schemas.microsoft.com/office/powerpoint/2010/main" val="2891361970"/>
      </p:ext>
    </p:extLst>
  </p:cSld>
  <p:clrMapOvr>
    <a:masterClrMapping/>
  </p:clrMapOvr>
  <p:transition spd="slow" advTm="3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84612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5795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6158699"/>
      </p:ext>
    </p:extLst>
  </p:cSld>
  <p:clrMapOvr>
    <a:masterClrMapping/>
  </p:clrMapOvr>
  <p:transition spd="slow"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8"/>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8"/>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E515167-7902-4898-B952-77959DB73C73}" type="datetimeFigureOut">
              <a:rPr lang="zh-CN" altLang="en-US" smtClean="0"/>
              <a:t>2019/9/18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FC6A60-F0C7-4C1A-B007-6E1FF3B0929D}" type="slidenum">
              <a:rPr lang="zh-CN" altLang="en-US" smtClean="0"/>
              <a:t>‹#›</a:t>
            </a:fld>
            <a:endParaRPr lang="zh-CN" altLang="en-US"/>
          </a:p>
        </p:txBody>
      </p:sp>
    </p:spTree>
    <p:extLst>
      <p:ext uri="{BB962C8B-B14F-4D97-AF65-F5344CB8AC3E}">
        <p14:creationId xmlns:p14="http://schemas.microsoft.com/office/powerpoint/2010/main" val="1948287621"/>
      </p:ext>
    </p:extLst>
  </p:cSld>
  <p:clrMapOvr>
    <a:masterClrMapping/>
  </p:clrMapOvr>
  <p:transition spd="slow"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E515167-7902-4898-B952-77959DB73C73}" type="datetimeFigureOut">
              <a:rPr lang="zh-CN" altLang="en-US" smtClean="0"/>
              <a:t>2019/9/18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FC6A60-F0C7-4C1A-B007-6E1FF3B0929D}" type="slidenum">
              <a:rPr lang="zh-CN" altLang="en-US" smtClean="0"/>
              <a:t>‹#›</a:t>
            </a:fld>
            <a:endParaRPr lang="zh-CN" altLang="en-US"/>
          </a:p>
        </p:txBody>
      </p:sp>
      <p:sp>
        <p:nvSpPr>
          <p:cNvPr id="11" name="矩形 10"/>
          <p:cNvSpPr/>
          <p:nvPr userDrawn="1"/>
        </p:nvSpPr>
        <p:spPr>
          <a:xfrm>
            <a:off x="7120542" y="4760167"/>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435842332"/>
      </p:ext>
    </p:extLst>
  </p:cSld>
  <p:clrMapOvr>
    <a:masterClrMapping/>
  </p:clrMapOvr>
  <p:transition spd="slow" advTm="3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E515167-7902-4898-B952-77959DB73C73}" type="datetimeFigureOut">
              <a:rPr lang="zh-CN" altLang="en-US" smtClean="0"/>
              <a:t>2019/9/18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FC6A60-F0C7-4C1A-B007-6E1FF3B0929D}" type="slidenum">
              <a:rPr lang="zh-CN" altLang="en-US" smtClean="0"/>
              <a:t>‹#›</a:t>
            </a:fld>
            <a:endParaRPr lang="zh-CN" altLang="en-US"/>
          </a:p>
        </p:txBody>
      </p:sp>
      <p:sp>
        <p:nvSpPr>
          <p:cNvPr id="9" name="矩形 8"/>
          <p:cNvSpPr/>
          <p:nvPr userDrawn="1"/>
        </p:nvSpPr>
        <p:spPr>
          <a:xfrm>
            <a:off x="1403648" y="0"/>
            <a:ext cx="6336704" cy="5143500"/>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Tree>
    <p:extLst>
      <p:ext uri="{BB962C8B-B14F-4D97-AF65-F5344CB8AC3E}">
        <p14:creationId xmlns:p14="http://schemas.microsoft.com/office/powerpoint/2010/main" val="4094691984"/>
      </p:ext>
    </p:extLst>
  </p:cSld>
  <p:clrMapOvr>
    <a:masterClrMapping/>
  </p:clrMapOvr>
  <p:transition spd="slow"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编辑母版文本样式</a:t>
            </a:r>
          </a:p>
        </p:txBody>
      </p:sp>
      <p:sp>
        <p:nvSpPr>
          <p:cNvPr id="5" name="日期占位符 4"/>
          <p:cNvSpPr>
            <a:spLocks noGrp="1"/>
          </p:cNvSpPr>
          <p:nvPr>
            <p:ph type="dt" sz="half" idx="10"/>
          </p:nvPr>
        </p:nvSpPr>
        <p:spPr/>
        <p:txBody>
          <a:bodyPr/>
          <a:lstStyle/>
          <a:p>
            <a:fld id="{1E515167-7902-4898-B952-77959DB73C73}" type="datetimeFigureOut">
              <a:rPr lang="zh-CN" altLang="en-US" smtClean="0"/>
              <a:t>2019/9/18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FC6A60-F0C7-4C1A-B007-6E1FF3B0929D}" type="slidenum">
              <a:rPr lang="zh-CN" altLang="en-US" smtClean="0"/>
              <a:t>‹#›</a:t>
            </a:fld>
            <a:endParaRPr lang="zh-CN" altLang="en-US"/>
          </a:p>
        </p:txBody>
      </p:sp>
    </p:spTree>
    <p:extLst>
      <p:ext uri="{BB962C8B-B14F-4D97-AF65-F5344CB8AC3E}">
        <p14:creationId xmlns:p14="http://schemas.microsoft.com/office/powerpoint/2010/main" val="3958429841"/>
      </p:ext>
    </p:extLst>
  </p:cSld>
  <p:clrMapOvr>
    <a:masterClrMapping/>
  </p:clrMapOvr>
  <p:transition spd="slow" advTm="3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编辑母版文本样式</a:t>
            </a:r>
          </a:p>
        </p:txBody>
      </p:sp>
      <p:sp>
        <p:nvSpPr>
          <p:cNvPr id="5" name="日期占位符 4"/>
          <p:cNvSpPr>
            <a:spLocks noGrp="1"/>
          </p:cNvSpPr>
          <p:nvPr>
            <p:ph type="dt" sz="half" idx="10"/>
          </p:nvPr>
        </p:nvSpPr>
        <p:spPr/>
        <p:txBody>
          <a:bodyPr/>
          <a:lstStyle/>
          <a:p>
            <a:fld id="{1E515167-7902-4898-B952-77959DB73C73}" type="datetimeFigureOut">
              <a:rPr lang="zh-CN" altLang="en-US" smtClean="0"/>
              <a:t>2019/9/18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FC6A60-F0C7-4C1A-B007-6E1FF3B0929D}" type="slidenum">
              <a:rPr lang="zh-CN" altLang="en-US" smtClean="0"/>
              <a:t>‹#›</a:t>
            </a:fld>
            <a:endParaRPr lang="zh-CN" altLang="en-US"/>
          </a:p>
        </p:txBody>
      </p:sp>
    </p:spTree>
    <p:extLst>
      <p:ext uri="{BB962C8B-B14F-4D97-AF65-F5344CB8AC3E}">
        <p14:creationId xmlns:p14="http://schemas.microsoft.com/office/powerpoint/2010/main" val="1688443698"/>
      </p:ext>
    </p:extLst>
  </p:cSld>
  <p:clrMapOvr>
    <a:masterClrMapping/>
  </p:clrMapOvr>
  <p:transition spd="slow" advTm="3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E515167-7902-4898-B952-77959DB73C73}" type="datetimeFigureOut">
              <a:rPr lang="zh-CN" altLang="en-US" smtClean="0"/>
              <a:t>2019/9/18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FC6A60-F0C7-4C1A-B007-6E1FF3B0929D}" type="slidenum">
              <a:rPr lang="zh-CN" altLang="en-US" smtClean="0"/>
              <a:t>‹#›</a:t>
            </a:fld>
            <a:endParaRPr lang="zh-CN" altLang="en-US"/>
          </a:p>
        </p:txBody>
      </p:sp>
    </p:spTree>
    <p:extLst>
      <p:ext uri="{BB962C8B-B14F-4D97-AF65-F5344CB8AC3E}">
        <p14:creationId xmlns:p14="http://schemas.microsoft.com/office/powerpoint/2010/main" val="2169705832"/>
      </p:ext>
    </p:extLst>
  </p:cSld>
  <p:clrMapOvr>
    <a:masterClrMapping/>
  </p:clrMapOvr>
  <p:transition spd="slow" advTm="3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90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8"/>
            <a:ext cx="7886700" cy="3263504"/>
          </a:xfrm>
          <a:prstGeom prst="rect">
            <a:avLst/>
          </a:prstGeom>
        </p:spPr>
        <p:txBody>
          <a:bodyPr vert="horz" lIns="68580" tIns="34290" rIns="68580" bIns="3429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1E515167-7902-4898-B952-77959DB73C73}" type="datetimeFigureOut">
              <a:rPr lang="zh-CN" altLang="en-US" smtClean="0"/>
              <a:t>2019/9/18</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3DFC6A60-F0C7-4C1A-B007-6E1FF3B0929D}" type="slidenum">
              <a:rPr lang="zh-CN" altLang="en-US" smtClean="0"/>
              <a:t>‹#›</a:t>
            </a:fld>
            <a:endParaRPr lang="zh-CN" altLang="en-US"/>
          </a:p>
        </p:txBody>
      </p:sp>
    </p:spTree>
    <p:extLst>
      <p:ext uri="{BB962C8B-B14F-4D97-AF65-F5344CB8AC3E}">
        <p14:creationId xmlns:p14="http://schemas.microsoft.com/office/powerpoint/2010/main" val="26910097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ransition spd="slow" advTm="3000">
    <p:push dir="u"/>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2019/9/18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0722516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2.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slideLayout" Target="../slideLayouts/slideLayout6.xml"/><Relationship Id="rId18" Type="http://schemas.openxmlformats.org/officeDocument/2006/relationships/image" Target="../media/image19.jpeg"/><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image" Target="../media/image18.jpeg"/><Relationship Id="rId2" Type="http://schemas.openxmlformats.org/officeDocument/2006/relationships/tags" Target="../tags/tag4.xml"/><Relationship Id="rId16" Type="http://schemas.openxmlformats.org/officeDocument/2006/relationships/image" Target="../media/image17.jpeg"/><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image" Target="../media/image16.jpeg"/><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0.jpeg"/><Relationship Id="rId7"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hyperlink" Target="http://www.shangwuppt.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tags" Target="../tags/tag22.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10" Type="http://schemas.openxmlformats.org/officeDocument/2006/relationships/notesSlide" Target="../notesSlides/notesSlide22.xml"/><Relationship Id="rId4" Type="http://schemas.openxmlformats.org/officeDocument/2006/relationships/tags" Target="../tags/tag18.xml"/><Relationship Id="rId9"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5.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1403648" y="0"/>
            <a:ext cx="6336704" cy="5143500"/>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3" name="矩形 22"/>
          <p:cNvSpPr/>
          <p:nvPr/>
        </p:nvSpPr>
        <p:spPr>
          <a:xfrm>
            <a:off x="1756130" y="1790170"/>
            <a:ext cx="6332793" cy="2601782"/>
          </a:xfrm>
          <a:prstGeom prst="rect">
            <a:avLst/>
          </a:prstGeom>
          <a:solidFill>
            <a:srgbClr val="00B0F0"/>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4" name="矩形 23"/>
          <p:cNvSpPr/>
          <p:nvPr/>
        </p:nvSpPr>
        <p:spPr>
          <a:xfrm>
            <a:off x="862010" y="1435872"/>
            <a:ext cx="5116759" cy="1721464"/>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6" name="文本框 13"/>
          <p:cNvSpPr txBox="1"/>
          <p:nvPr/>
        </p:nvSpPr>
        <p:spPr>
          <a:xfrm>
            <a:off x="1082358" y="1744264"/>
            <a:ext cx="4085797" cy="838691"/>
          </a:xfrm>
          <a:prstGeom prst="rect">
            <a:avLst/>
          </a:prstGeom>
          <a:noFill/>
        </p:spPr>
        <p:txBody>
          <a:bodyPr wrap="square" lIns="68580" tIns="34290" rIns="68580" bIns="34290" rtlCol="0">
            <a:spAutoFit/>
          </a:bodyPr>
          <a:lstStyle/>
          <a:p>
            <a:r>
              <a:rPr lang="zh-CN" altLang="en-US" sz="5000" b="1" dirty="0">
                <a:solidFill>
                  <a:srgbClr val="0070C0"/>
                </a:solidFill>
                <a:sym typeface="微软雅黑"/>
              </a:rPr>
              <a:t>公司介绍</a:t>
            </a:r>
            <a:r>
              <a:rPr lang="en-US" altLang="zh-CN" sz="5000" b="1" dirty="0">
                <a:solidFill>
                  <a:srgbClr val="0070C0"/>
                </a:solidFill>
                <a:sym typeface="微软雅黑"/>
              </a:rPr>
              <a:t>PPT</a:t>
            </a:r>
            <a:endParaRPr lang="zh-CN" altLang="en-US" sz="5000" b="1" dirty="0">
              <a:solidFill>
                <a:srgbClr val="0070C0"/>
              </a:solidFill>
              <a:latin typeface="微软雅黑"/>
              <a:ea typeface="微软雅黑"/>
              <a:sym typeface="微软雅黑"/>
            </a:endParaRPr>
          </a:p>
        </p:txBody>
      </p:sp>
      <p:sp>
        <p:nvSpPr>
          <p:cNvPr id="30" name="矩形 29"/>
          <p:cNvSpPr/>
          <p:nvPr/>
        </p:nvSpPr>
        <p:spPr>
          <a:xfrm>
            <a:off x="5094658" y="687921"/>
            <a:ext cx="3348946" cy="323443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32" name="文本框 13"/>
          <p:cNvSpPr txBox="1"/>
          <p:nvPr/>
        </p:nvSpPr>
        <p:spPr>
          <a:xfrm>
            <a:off x="1891250" y="3317907"/>
            <a:ext cx="3050020" cy="253916"/>
          </a:xfrm>
          <a:prstGeom prst="rect">
            <a:avLst/>
          </a:prstGeom>
          <a:noFill/>
        </p:spPr>
        <p:txBody>
          <a:bodyPr wrap="square" lIns="68580" tIns="34290" rIns="68580" bIns="34290" rtlCol="0">
            <a:spAutoFit/>
          </a:bodyPr>
          <a:lstStyle/>
          <a:p>
            <a:r>
              <a:rPr lang="zh-CN" altLang="en-US" sz="1200" b="1" dirty="0">
                <a:solidFill>
                  <a:schemeClr val="bg1"/>
                </a:solidFill>
                <a:sym typeface="微软雅黑"/>
              </a:rPr>
              <a:t>某某集团有限公司</a:t>
            </a:r>
            <a:endParaRPr lang="zh-CN" altLang="en-US" sz="1200" b="1" dirty="0">
              <a:solidFill>
                <a:schemeClr val="bg1"/>
              </a:solidFill>
              <a:latin typeface="微软雅黑"/>
              <a:ea typeface="微软雅黑"/>
              <a:sym typeface="微软雅黑"/>
            </a:endParaRPr>
          </a:p>
        </p:txBody>
      </p:sp>
      <p:sp>
        <p:nvSpPr>
          <p:cNvPr id="37" name="TextBox 7"/>
          <p:cNvSpPr>
            <a:spLocks noChangeArrowheads="1"/>
          </p:cNvSpPr>
          <p:nvPr/>
        </p:nvSpPr>
        <p:spPr bwMode="auto">
          <a:xfrm>
            <a:off x="1172311" y="2517490"/>
            <a:ext cx="375021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300" dirty="0">
                <a:solidFill>
                  <a:schemeClr val="tx1">
                    <a:lumMod val="65000"/>
                    <a:lumOff val="35000"/>
                  </a:schemeClr>
                </a:solidFill>
                <a:latin typeface="微软雅黑"/>
                <a:ea typeface="微软雅黑"/>
                <a:cs typeface="+mn-ea"/>
                <a:sym typeface="微软雅黑"/>
              </a:rPr>
              <a:t>适用于企业宣传、产品介绍、商务合作、创业融资</a:t>
            </a:r>
          </a:p>
        </p:txBody>
      </p:sp>
      <p:pic>
        <p:nvPicPr>
          <p:cNvPr id="42" name="图片 4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99332" y="589122"/>
            <a:ext cx="1119155" cy="604342"/>
          </a:xfrm>
          <a:prstGeom prst="rect">
            <a:avLst/>
          </a:prstGeom>
        </p:spPr>
      </p:pic>
      <p:sp>
        <p:nvSpPr>
          <p:cNvPr id="45" name="文本框 3"/>
          <p:cNvSpPr txBox="1"/>
          <p:nvPr/>
        </p:nvSpPr>
        <p:spPr>
          <a:xfrm>
            <a:off x="1862458" y="3619156"/>
            <a:ext cx="3121525" cy="276999"/>
          </a:xfrm>
          <a:prstGeom prst="rect">
            <a:avLst/>
          </a:prstGeom>
          <a:noFill/>
          <a:effectLst/>
        </p:spPr>
        <p:txBody>
          <a:bodyPr wrap="square" rtlCol="0">
            <a:spAutoFit/>
          </a:bodyPr>
          <a:lstStyle/>
          <a:p>
            <a:r>
              <a:rPr lang="zh-CN" altLang="en-US" sz="1200" dirty="0">
                <a:solidFill>
                  <a:schemeClr val="bg1"/>
                </a:solidFill>
                <a:latin typeface="微软雅黑"/>
                <a:ea typeface="微软雅黑"/>
                <a:cs typeface="+mn-ea"/>
                <a:sym typeface="微软雅黑"/>
              </a:rPr>
              <a:t>简约大气实用  修改便捷   颜色可任意更换 </a:t>
            </a:r>
            <a:endParaRPr lang="en-US" altLang="zh-CN" sz="1200" dirty="0">
              <a:solidFill>
                <a:schemeClr val="bg1"/>
              </a:solidFill>
              <a:latin typeface="微软雅黑"/>
              <a:ea typeface="微软雅黑"/>
              <a:cs typeface="+mn-ea"/>
              <a:sym typeface="微软雅黑"/>
            </a:endParaRPr>
          </a:p>
        </p:txBody>
      </p:sp>
    </p:spTree>
    <p:extLst>
      <p:ext uri="{BB962C8B-B14F-4D97-AF65-F5344CB8AC3E}">
        <p14:creationId xmlns:p14="http://schemas.microsoft.com/office/powerpoint/2010/main" val="3241540920"/>
      </p:ext>
    </p:extLst>
  </p:cSld>
  <p:clrMapOvr>
    <a:masterClrMapping/>
  </p:clrMapOvr>
  <p:transition spd="slow" advTm="300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animEffect transition="in" filter="fade">
                                          <p:cBhvr>
                                            <p:cTn id="14" dur="500"/>
                                            <p:tgtEl>
                                              <p:spTgt spid="42"/>
                                            </p:tgtEl>
                                          </p:cBhvr>
                                        </p:animEffect>
                                      </p:childTnLst>
                                    </p:cTn>
                                  </p:par>
                                </p:childTnLst>
                              </p:cTn>
                            </p:par>
                            <p:par>
                              <p:cTn id="15" fill="hold">
                                <p:stCondLst>
                                  <p:cond delay="1000"/>
                                </p:stCondLst>
                                <p:childTnLst>
                                  <p:par>
                                    <p:cTn id="16" presetID="2" presetClass="entr" presetSubtype="2" fill="hold" grpId="0" nodeType="afterEffect" p14:presetBounceEnd="44000">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14:bounceEnd="44000">
                                          <p:cBhvr additive="base">
                                            <p:cTn id="18" dur="1000" fill="hold"/>
                                            <p:tgtEl>
                                              <p:spTgt spid="30"/>
                                            </p:tgtEl>
                                            <p:attrNameLst>
                                              <p:attrName>ppt_x</p:attrName>
                                            </p:attrNameLst>
                                          </p:cBhvr>
                                          <p:tavLst>
                                            <p:tav tm="0">
                                              <p:val>
                                                <p:strVal val="1+#ppt_w/2"/>
                                              </p:val>
                                            </p:tav>
                                            <p:tav tm="100000">
                                              <p:val>
                                                <p:strVal val="#ppt_x"/>
                                              </p:val>
                                            </p:tav>
                                          </p:tavLst>
                                        </p:anim>
                                        <p:anim calcmode="lin" valueType="num" p14:bounceEnd="44000">
                                          <p:cBhvr additive="base">
                                            <p:cTn id="19" dur="10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4" fill="hold" grpId="0" nodeType="withEffect" p14:presetBounceEnd="44000">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14:bounceEnd="44000">
                                          <p:cBhvr additive="base">
                                            <p:cTn id="22" dur="1000" fill="hold"/>
                                            <p:tgtEl>
                                              <p:spTgt spid="23"/>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23"/>
                                            </p:tgtEl>
                                            <p:attrNameLst>
                                              <p:attrName>ppt_y</p:attrName>
                                            </p:attrNameLst>
                                          </p:cBhvr>
                                          <p:tavLst>
                                            <p:tav tm="0">
                                              <p:val>
                                                <p:strVal val="1+#ppt_h/2"/>
                                              </p:val>
                                            </p:tav>
                                            <p:tav tm="100000">
                                              <p:val>
                                                <p:strVal val="#ppt_y"/>
                                              </p:val>
                                            </p:tav>
                                          </p:tavLst>
                                        </p:anim>
                                      </p:childTnLst>
                                    </p:cTn>
                                  </p:par>
                                  <p:par>
                                    <p:cTn id="24" presetID="2" presetClass="entr" presetSubtype="8" fill="hold" grpId="0" nodeType="withEffect" p14:presetBounceEnd="44000">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14:bounceEnd="44000">
                                          <p:cBhvr additive="base">
                                            <p:cTn id="26" dur="1000" fill="hold"/>
                                            <p:tgtEl>
                                              <p:spTgt spid="24"/>
                                            </p:tgtEl>
                                            <p:attrNameLst>
                                              <p:attrName>ppt_x</p:attrName>
                                            </p:attrNameLst>
                                          </p:cBhvr>
                                          <p:tavLst>
                                            <p:tav tm="0">
                                              <p:val>
                                                <p:strVal val="0-#ppt_w/2"/>
                                              </p:val>
                                            </p:tav>
                                            <p:tav tm="100000">
                                              <p:val>
                                                <p:strVal val="#ppt_x"/>
                                              </p:val>
                                            </p:tav>
                                          </p:tavLst>
                                        </p:anim>
                                        <p:anim calcmode="lin" valueType="num" p14:bounceEnd="44000">
                                          <p:cBhvr additive="base">
                                            <p:cTn id="27" dur="1000" fill="hold"/>
                                            <p:tgtEl>
                                              <p:spTgt spid="24"/>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2" fill="hold" grpId="0" nodeType="afterEffect" p14:presetBounceEnd="44000">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14:bounceEnd="44000">
                                          <p:cBhvr additive="base">
                                            <p:cTn id="31" dur="1000" fill="hold"/>
                                            <p:tgtEl>
                                              <p:spTgt spid="26"/>
                                            </p:tgtEl>
                                            <p:attrNameLst>
                                              <p:attrName>ppt_x</p:attrName>
                                            </p:attrNameLst>
                                          </p:cBhvr>
                                          <p:tavLst>
                                            <p:tav tm="0">
                                              <p:val>
                                                <p:strVal val="1+#ppt_w/2"/>
                                              </p:val>
                                            </p:tav>
                                            <p:tav tm="100000">
                                              <p:val>
                                                <p:strVal val="#ppt_x"/>
                                              </p:val>
                                            </p:tav>
                                          </p:tavLst>
                                        </p:anim>
                                        <p:anim calcmode="lin" valueType="num" p14:bounceEnd="44000">
                                          <p:cBhvr additive="base">
                                            <p:cTn id="32" dur="1000" fill="hold"/>
                                            <p:tgtEl>
                                              <p:spTgt spid="26"/>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left)">
                                          <p:cBhvr>
                                            <p:cTn id="36" dur="500"/>
                                            <p:tgtEl>
                                              <p:spTgt spid="37"/>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300"/>
                                            <p:tgtEl>
                                              <p:spTgt spid="32"/>
                                            </p:tgtEl>
                                          </p:cBhvr>
                                        </p:animEffect>
                                        <p:anim calcmode="lin" valueType="num">
                                          <p:cBhvr>
                                            <p:cTn id="41" dur="300" fill="hold"/>
                                            <p:tgtEl>
                                              <p:spTgt spid="32"/>
                                            </p:tgtEl>
                                            <p:attrNameLst>
                                              <p:attrName>ppt_x</p:attrName>
                                            </p:attrNameLst>
                                          </p:cBhvr>
                                          <p:tavLst>
                                            <p:tav tm="0">
                                              <p:val>
                                                <p:strVal val="#ppt_x"/>
                                              </p:val>
                                            </p:tav>
                                            <p:tav tm="100000">
                                              <p:val>
                                                <p:strVal val="#ppt_x"/>
                                              </p:val>
                                            </p:tav>
                                          </p:tavLst>
                                        </p:anim>
                                        <p:anim calcmode="lin" valueType="num">
                                          <p:cBhvr>
                                            <p:cTn id="42" dur="300" fill="hold"/>
                                            <p:tgtEl>
                                              <p:spTgt spid="32"/>
                                            </p:tgtEl>
                                            <p:attrNameLst>
                                              <p:attrName>ppt_y</p:attrName>
                                            </p:attrNameLst>
                                          </p:cBhvr>
                                          <p:tavLst>
                                            <p:tav tm="0">
                                              <p:val>
                                                <p:strVal val="#ppt_y+.1"/>
                                              </p:val>
                                            </p:tav>
                                            <p:tav tm="100000">
                                              <p:val>
                                                <p:strVal val="#ppt_y"/>
                                              </p:val>
                                            </p:tav>
                                          </p:tavLst>
                                        </p:anim>
                                      </p:childTnLst>
                                    </p:cTn>
                                  </p:par>
                                </p:childTnLst>
                              </p:cTn>
                            </p:par>
                            <p:par>
                              <p:cTn id="43" fill="hold">
                                <p:stCondLst>
                                  <p:cond delay="3800"/>
                                </p:stCondLst>
                                <p:childTnLst>
                                  <p:par>
                                    <p:cTn id="44" presetID="14" presetClass="entr" presetSubtype="10"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randombar(horizontal)">
                                          <p:cBhvr>
                                            <p:cTn id="4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6" grpId="0"/>
          <p:bldP spid="30" grpId="0" animBg="1"/>
          <p:bldP spid="32" grpId="0"/>
          <p:bldP spid="37" grpId="0"/>
          <p:bldP spid="4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animEffect transition="in" filter="fade">
                                          <p:cBhvr>
                                            <p:cTn id="14" dur="500"/>
                                            <p:tgtEl>
                                              <p:spTgt spid="42"/>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1000" fill="hold"/>
                                            <p:tgtEl>
                                              <p:spTgt spid="30"/>
                                            </p:tgtEl>
                                            <p:attrNameLst>
                                              <p:attrName>ppt_x</p:attrName>
                                            </p:attrNameLst>
                                          </p:cBhvr>
                                          <p:tavLst>
                                            <p:tav tm="0">
                                              <p:val>
                                                <p:strVal val="1+#ppt_w/2"/>
                                              </p:val>
                                            </p:tav>
                                            <p:tav tm="100000">
                                              <p:val>
                                                <p:strVal val="#ppt_x"/>
                                              </p:val>
                                            </p:tav>
                                          </p:tavLst>
                                        </p:anim>
                                        <p:anim calcmode="lin" valueType="num">
                                          <p:cBhvr additive="base">
                                            <p:cTn id="19" dur="10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1000" fill="hold"/>
                                            <p:tgtEl>
                                              <p:spTgt spid="23"/>
                                            </p:tgtEl>
                                            <p:attrNameLst>
                                              <p:attrName>ppt_x</p:attrName>
                                            </p:attrNameLst>
                                          </p:cBhvr>
                                          <p:tavLst>
                                            <p:tav tm="0">
                                              <p:val>
                                                <p:strVal val="#ppt_x"/>
                                              </p:val>
                                            </p:tav>
                                            <p:tav tm="100000">
                                              <p:val>
                                                <p:strVal val="#ppt_x"/>
                                              </p:val>
                                            </p:tav>
                                          </p:tavLst>
                                        </p:anim>
                                        <p:anim calcmode="lin" valueType="num">
                                          <p:cBhvr additive="base">
                                            <p:cTn id="23" dur="1000" fill="hold"/>
                                            <p:tgtEl>
                                              <p:spTgt spid="23"/>
                                            </p:tgtEl>
                                            <p:attrNameLst>
                                              <p:attrName>ppt_y</p:attrName>
                                            </p:attrNameLst>
                                          </p:cBhvr>
                                          <p:tavLst>
                                            <p:tav tm="0">
                                              <p:val>
                                                <p:strVal val="1+#ppt_h/2"/>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1000" fill="hold"/>
                                            <p:tgtEl>
                                              <p:spTgt spid="24"/>
                                            </p:tgtEl>
                                            <p:attrNameLst>
                                              <p:attrName>ppt_x</p:attrName>
                                            </p:attrNameLst>
                                          </p:cBhvr>
                                          <p:tavLst>
                                            <p:tav tm="0">
                                              <p:val>
                                                <p:strVal val="0-#ppt_w/2"/>
                                              </p:val>
                                            </p:tav>
                                            <p:tav tm="100000">
                                              <p:val>
                                                <p:strVal val="#ppt_x"/>
                                              </p:val>
                                            </p:tav>
                                          </p:tavLst>
                                        </p:anim>
                                        <p:anim calcmode="lin" valueType="num">
                                          <p:cBhvr additive="base">
                                            <p:cTn id="27" dur="1000" fill="hold"/>
                                            <p:tgtEl>
                                              <p:spTgt spid="24"/>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2"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1000" fill="hold"/>
                                            <p:tgtEl>
                                              <p:spTgt spid="26"/>
                                            </p:tgtEl>
                                            <p:attrNameLst>
                                              <p:attrName>ppt_x</p:attrName>
                                            </p:attrNameLst>
                                          </p:cBhvr>
                                          <p:tavLst>
                                            <p:tav tm="0">
                                              <p:val>
                                                <p:strVal val="1+#ppt_w/2"/>
                                              </p:val>
                                            </p:tav>
                                            <p:tav tm="100000">
                                              <p:val>
                                                <p:strVal val="#ppt_x"/>
                                              </p:val>
                                            </p:tav>
                                          </p:tavLst>
                                        </p:anim>
                                        <p:anim calcmode="lin" valueType="num">
                                          <p:cBhvr additive="base">
                                            <p:cTn id="32" dur="1000" fill="hold"/>
                                            <p:tgtEl>
                                              <p:spTgt spid="26"/>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left)">
                                          <p:cBhvr>
                                            <p:cTn id="36" dur="500"/>
                                            <p:tgtEl>
                                              <p:spTgt spid="37"/>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300"/>
                                            <p:tgtEl>
                                              <p:spTgt spid="32"/>
                                            </p:tgtEl>
                                          </p:cBhvr>
                                        </p:animEffect>
                                        <p:anim calcmode="lin" valueType="num">
                                          <p:cBhvr>
                                            <p:cTn id="41" dur="300" fill="hold"/>
                                            <p:tgtEl>
                                              <p:spTgt spid="32"/>
                                            </p:tgtEl>
                                            <p:attrNameLst>
                                              <p:attrName>ppt_x</p:attrName>
                                            </p:attrNameLst>
                                          </p:cBhvr>
                                          <p:tavLst>
                                            <p:tav tm="0">
                                              <p:val>
                                                <p:strVal val="#ppt_x"/>
                                              </p:val>
                                            </p:tav>
                                            <p:tav tm="100000">
                                              <p:val>
                                                <p:strVal val="#ppt_x"/>
                                              </p:val>
                                            </p:tav>
                                          </p:tavLst>
                                        </p:anim>
                                        <p:anim calcmode="lin" valueType="num">
                                          <p:cBhvr>
                                            <p:cTn id="42" dur="300" fill="hold"/>
                                            <p:tgtEl>
                                              <p:spTgt spid="32"/>
                                            </p:tgtEl>
                                            <p:attrNameLst>
                                              <p:attrName>ppt_y</p:attrName>
                                            </p:attrNameLst>
                                          </p:cBhvr>
                                          <p:tavLst>
                                            <p:tav tm="0">
                                              <p:val>
                                                <p:strVal val="#ppt_y+.1"/>
                                              </p:val>
                                            </p:tav>
                                            <p:tav tm="100000">
                                              <p:val>
                                                <p:strVal val="#ppt_y"/>
                                              </p:val>
                                            </p:tav>
                                          </p:tavLst>
                                        </p:anim>
                                      </p:childTnLst>
                                    </p:cTn>
                                  </p:par>
                                </p:childTnLst>
                              </p:cTn>
                            </p:par>
                            <p:par>
                              <p:cTn id="43" fill="hold">
                                <p:stCondLst>
                                  <p:cond delay="3800"/>
                                </p:stCondLst>
                                <p:childTnLst>
                                  <p:par>
                                    <p:cTn id="44" presetID="14" presetClass="entr" presetSubtype="10"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randombar(horizontal)">
                                          <p:cBhvr>
                                            <p:cTn id="4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6" grpId="0"/>
          <p:bldP spid="30" grpId="0" animBg="1"/>
          <p:bldP spid="32" grpId="0"/>
          <p:bldP spid="37" grpId="0"/>
          <p:bldP spid="4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24"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团队介绍</a:t>
            </a:r>
          </a:p>
        </p:txBody>
      </p:sp>
      <p:sp>
        <p:nvSpPr>
          <p:cNvPr id="25" name="矩形 24"/>
          <p:cNvSpPr/>
          <p:nvPr/>
        </p:nvSpPr>
        <p:spPr>
          <a:xfrm>
            <a:off x="1509048" y="1143065"/>
            <a:ext cx="1251202" cy="126939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49" name="矩形 48"/>
          <p:cNvSpPr/>
          <p:nvPr/>
        </p:nvSpPr>
        <p:spPr bwMode="auto">
          <a:xfrm>
            <a:off x="2848355" y="1053373"/>
            <a:ext cx="770530" cy="435768"/>
          </a:xfrm>
          <a:prstGeom prst="rect">
            <a:avLst/>
          </a:prstGeom>
          <a:noFill/>
          <a:ln>
            <a:noFill/>
          </a:ln>
        </p:spPr>
        <p:style>
          <a:lnRef idx="2">
            <a:schemeClr val="dk1"/>
          </a:lnRef>
          <a:fillRef idx="1">
            <a:schemeClr val="lt1"/>
          </a:fillRef>
          <a:effectRef idx="0">
            <a:schemeClr val="dk1"/>
          </a:effectRef>
          <a:fontRef idx="minor">
            <a:schemeClr val="dk1"/>
          </a:fontRef>
        </p:style>
        <p:txBody>
          <a:bodyPr lIns="68580" tIns="34290" rIns="68580" bIns="34290" anchor="ctr"/>
          <a:lstStyle/>
          <a:p>
            <a:pPr defTabSz="457223">
              <a:defRPr/>
            </a:pPr>
            <a:r>
              <a:rPr lang="zh-CN" altLang="en-US" sz="1800" b="1" dirty="0">
                <a:solidFill>
                  <a:srgbClr val="0070C0"/>
                </a:solidFill>
                <a:latin typeface="微软雅黑"/>
                <a:ea typeface="微软雅黑"/>
                <a:sym typeface="微软雅黑"/>
              </a:rPr>
              <a:t>姓  名</a:t>
            </a:r>
          </a:p>
        </p:txBody>
      </p:sp>
      <p:sp>
        <p:nvSpPr>
          <p:cNvPr id="57" name="矩形 56"/>
          <p:cNvSpPr/>
          <p:nvPr/>
        </p:nvSpPr>
        <p:spPr>
          <a:xfrm>
            <a:off x="3500113" y="1160309"/>
            <a:ext cx="791054" cy="284693"/>
          </a:xfrm>
          <a:prstGeom prst="rect">
            <a:avLst/>
          </a:prstGeom>
          <a:noFill/>
          <a:ln>
            <a:noFill/>
          </a:ln>
        </p:spPr>
        <p:txBody>
          <a:bodyPr wrap="square" lIns="68580" tIns="34290" rIns="68580" bIns="34290">
            <a:spAutoFit/>
          </a:bodyPr>
          <a:lstStyle/>
          <a:p>
            <a:pPr lvl="0"/>
            <a:r>
              <a:rPr lang="zh-CN" altLang="en-US" b="1" dirty="0">
                <a:solidFill>
                  <a:schemeClr val="tx1">
                    <a:lumMod val="65000"/>
                    <a:lumOff val="35000"/>
                  </a:schemeClr>
                </a:solidFill>
                <a:latin typeface="微软雅黑"/>
                <a:ea typeface="微软雅黑"/>
                <a:sym typeface="微软雅黑"/>
              </a:rPr>
              <a:t>职称</a:t>
            </a:r>
          </a:p>
        </p:txBody>
      </p:sp>
      <p:sp>
        <p:nvSpPr>
          <p:cNvPr id="58" name="矩形 57"/>
          <p:cNvSpPr/>
          <p:nvPr/>
        </p:nvSpPr>
        <p:spPr>
          <a:xfrm>
            <a:off x="2848355" y="1400831"/>
            <a:ext cx="1541061" cy="864596"/>
          </a:xfrm>
          <a:prstGeom prst="rect">
            <a:avLst/>
          </a:prstGeom>
        </p:spPr>
        <p:txBody>
          <a:bodyPr wrap="square" lIns="68580" tIns="34290" rIns="68580" bIns="34290">
            <a:spAutoFit/>
          </a:bodyPr>
          <a:lstStyle/>
          <a:p>
            <a:pPr>
              <a:lnSpc>
                <a:spcPct val="120000"/>
              </a:lnSpc>
            </a:pPr>
            <a:r>
              <a:rPr lang="zh-CN" altLang="en-US" sz="1100" dirty="0">
                <a:solidFill>
                  <a:schemeClr val="tx1">
                    <a:lumMod val="65000"/>
                    <a:lumOff val="35000"/>
                  </a:schemeClr>
                </a:solidFill>
                <a:latin typeface="微软雅黑"/>
                <a:ea typeface="微软雅黑"/>
                <a:sym typeface="微软雅黑"/>
              </a:rPr>
              <a:t>可通过右键选择只保留文本来粘贴您的内容</a:t>
            </a:r>
            <a:r>
              <a:rPr lang="zh-CN" altLang="en-US" sz="1100" dirty="0">
                <a:solidFill>
                  <a:schemeClr val="tx1">
                    <a:lumMod val="65000"/>
                    <a:lumOff val="35000"/>
                  </a:schemeClr>
                </a:solidFill>
                <a:sym typeface="微软雅黑"/>
              </a:rPr>
              <a:t>。可通过右键选择只保留文本来粘贴您的内容。</a:t>
            </a:r>
          </a:p>
        </p:txBody>
      </p:sp>
      <p:sp>
        <p:nvSpPr>
          <p:cNvPr id="36" name="矩形 35"/>
          <p:cNvSpPr/>
          <p:nvPr/>
        </p:nvSpPr>
        <p:spPr>
          <a:xfrm>
            <a:off x="4800213" y="1143065"/>
            <a:ext cx="1251202" cy="126939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37" name="矩形 36"/>
          <p:cNvSpPr/>
          <p:nvPr/>
        </p:nvSpPr>
        <p:spPr bwMode="auto">
          <a:xfrm>
            <a:off x="6139520" y="1053373"/>
            <a:ext cx="770530" cy="435768"/>
          </a:xfrm>
          <a:prstGeom prst="rect">
            <a:avLst/>
          </a:prstGeom>
          <a:noFill/>
          <a:ln>
            <a:noFill/>
          </a:ln>
        </p:spPr>
        <p:style>
          <a:lnRef idx="2">
            <a:schemeClr val="dk1"/>
          </a:lnRef>
          <a:fillRef idx="1">
            <a:schemeClr val="lt1"/>
          </a:fillRef>
          <a:effectRef idx="0">
            <a:schemeClr val="dk1"/>
          </a:effectRef>
          <a:fontRef idx="minor">
            <a:schemeClr val="dk1"/>
          </a:fontRef>
        </p:style>
        <p:txBody>
          <a:bodyPr lIns="68580" tIns="34290" rIns="68580" bIns="34290" anchor="ctr"/>
          <a:lstStyle/>
          <a:p>
            <a:pPr defTabSz="457223">
              <a:defRPr/>
            </a:pPr>
            <a:r>
              <a:rPr lang="zh-CN" altLang="en-US" sz="1800" b="1" dirty="0">
                <a:solidFill>
                  <a:srgbClr val="0070C0"/>
                </a:solidFill>
                <a:latin typeface="微软雅黑"/>
                <a:ea typeface="微软雅黑"/>
                <a:sym typeface="微软雅黑"/>
              </a:rPr>
              <a:t>姓  名</a:t>
            </a:r>
          </a:p>
        </p:txBody>
      </p:sp>
      <p:sp>
        <p:nvSpPr>
          <p:cNvPr id="38" name="矩形 37"/>
          <p:cNvSpPr/>
          <p:nvPr/>
        </p:nvSpPr>
        <p:spPr>
          <a:xfrm>
            <a:off x="6791278" y="1160309"/>
            <a:ext cx="791054" cy="284693"/>
          </a:xfrm>
          <a:prstGeom prst="rect">
            <a:avLst/>
          </a:prstGeom>
          <a:noFill/>
          <a:ln>
            <a:noFill/>
          </a:ln>
        </p:spPr>
        <p:txBody>
          <a:bodyPr wrap="square" lIns="68580" tIns="34290" rIns="68580" bIns="34290">
            <a:spAutoFit/>
          </a:bodyPr>
          <a:lstStyle/>
          <a:p>
            <a:pPr lvl="0"/>
            <a:r>
              <a:rPr lang="zh-CN" altLang="en-US" b="1" dirty="0">
                <a:solidFill>
                  <a:schemeClr val="tx1">
                    <a:lumMod val="65000"/>
                    <a:lumOff val="35000"/>
                  </a:schemeClr>
                </a:solidFill>
                <a:latin typeface="微软雅黑"/>
                <a:ea typeface="微软雅黑"/>
                <a:sym typeface="微软雅黑"/>
              </a:rPr>
              <a:t>职称</a:t>
            </a:r>
          </a:p>
        </p:txBody>
      </p:sp>
      <p:sp>
        <p:nvSpPr>
          <p:cNvPr id="39" name="矩形 38"/>
          <p:cNvSpPr/>
          <p:nvPr/>
        </p:nvSpPr>
        <p:spPr>
          <a:xfrm>
            <a:off x="6139520" y="1400831"/>
            <a:ext cx="1541061" cy="864596"/>
          </a:xfrm>
          <a:prstGeom prst="rect">
            <a:avLst/>
          </a:prstGeom>
        </p:spPr>
        <p:txBody>
          <a:bodyPr wrap="square" lIns="68580" tIns="34290" rIns="68580" bIns="34290">
            <a:spAutoFit/>
          </a:bodyPr>
          <a:lstStyle/>
          <a:p>
            <a:pPr>
              <a:lnSpc>
                <a:spcPct val="120000"/>
              </a:lnSpc>
            </a:pPr>
            <a:r>
              <a:rPr lang="zh-CN" altLang="en-US" sz="1100" dirty="0">
                <a:solidFill>
                  <a:schemeClr val="tx1">
                    <a:lumMod val="65000"/>
                    <a:lumOff val="35000"/>
                  </a:schemeClr>
                </a:solidFill>
                <a:latin typeface="微软雅黑"/>
                <a:ea typeface="微软雅黑"/>
                <a:sym typeface="微软雅黑"/>
              </a:rPr>
              <a:t>可通过右键选择只保留文本来粘贴您的内容</a:t>
            </a:r>
            <a:r>
              <a:rPr lang="zh-CN" altLang="en-US" sz="1100" dirty="0">
                <a:solidFill>
                  <a:schemeClr val="tx1">
                    <a:lumMod val="65000"/>
                    <a:lumOff val="35000"/>
                  </a:schemeClr>
                </a:solidFill>
                <a:sym typeface="微软雅黑"/>
              </a:rPr>
              <a:t>。可通过右键选择只保留文本来粘贴您的内容。</a:t>
            </a:r>
          </a:p>
        </p:txBody>
      </p:sp>
      <p:sp>
        <p:nvSpPr>
          <p:cNvPr id="40" name="矩形 39"/>
          <p:cNvSpPr/>
          <p:nvPr/>
        </p:nvSpPr>
        <p:spPr>
          <a:xfrm>
            <a:off x="1509048" y="2780212"/>
            <a:ext cx="1251202" cy="126939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9525">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41" name="矩形 40"/>
          <p:cNvSpPr/>
          <p:nvPr/>
        </p:nvSpPr>
        <p:spPr bwMode="auto">
          <a:xfrm>
            <a:off x="2848355" y="2690520"/>
            <a:ext cx="770530" cy="435768"/>
          </a:xfrm>
          <a:prstGeom prst="rect">
            <a:avLst/>
          </a:prstGeom>
          <a:noFill/>
          <a:ln>
            <a:noFill/>
          </a:ln>
        </p:spPr>
        <p:style>
          <a:lnRef idx="2">
            <a:schemeClr val="dk1"/>
          </a:lnRef>
          <a:fillRef idx="1">
            <a:schemeClr val="lt1"/>
          </a:fillRef>
          <a:effectRef idx="0">
            <a:schemeClr val="dk1"/>
          </a:effectRef>
          <a:fontRef idx="minor">
            <a:schemeClr val="dk1"/>
          </a:fontRef>
        </p:style>
        <p:txBody>
          <a:bodyPr lIns="68580" tIns="34290" rIns="68580" bIns="34290" anchor="ctr"/>
          <a:lstStyle/>
          <a:p>
            <a:pPr defTabSz="457223">
              <a:defRPr/>
            </a:pPr>
            <a:r>
              <a:rPr lang="zh-CN" altLang="en-US" sz="1800" b="1" dirty="0">
                <a:solidFill>
                  <a:srgbClr val="0070C0"/>
                </a:solidFill>
                <a:latin typeface="微软雅黑"/>
                <a:ea typeface="微软雅黑"/>
                <a:sym typeface="微软雅黑"/>
              </a:rPr>
              <a:t>姓  名</a:t>
            </a:r>
          </a:p>
        </p:txBody>
      </p:sp>
      <p:sp>
        <p:nvSpPr>
          <p:cNvPr id="42" name="矩形 41"/>
          <p:cNvSpPr/>
          <p:nvPr/>
        </p:nvSpPr>
        <p:spPr>
          <a:xfrm>
            <a:off x="3500113" y="2797456"/>
            <a:ext cx="791054" cy="284693"/>
          </a:xfrm>
          <a:prstGeom prst="rect">
            <a:avLst/>
          </a:prstGeom>
          <a:noFill/>
          <a:ln>
            <a:noFill/>
          </a:ln>
        </p:spPr>
        <p:txBody>
          <a:bodyPr wrap="square" lIns="68580" tIns="34290" rIns="68580" bIns="34290">
            <a:spAutoFit/>
          </a:bodyPr>
          <a:lstStyle/>
          <a:p>
            <a:pPr lvl="0"/>
            <a:r>
              <a:rPr lang="zh-CN" altLang="en-US" b="1" dirty="0">
                <a:solidFill>
                  <a:schemeClr val="tx1">
                    <a:lumMod val="65000"/>
                    <a:lumOff val="35000"/>
                  </a:schemeClr>
                </a:solidFill>
                <a:latin typeface="微软雅黑"/>
                <a:ea typeface="微软雅黑"/>
                <a:sym typeface="微软雅黑"/>
              </a:rPr>
              <a:t>职称</a:t>
            </a:r>
          </a:p>
        </p:txBody>
      </p:sp>
      <p:sp>
        <p:nvSpPr>
          <p:cNvPr id="43" name="矩形 42"/>
          <p:cNvSpPr/>
          <p:nvPr/>
        </p:nvSpPr>
        <p:spPr>
          <a:xfrm>
            <a:off x="2848355" y="3037978"/>
            <a:ext cx="1541061" cy="864596"/>
          </a:xfrm>
          <a:prstGeom prst="rect">
            <a:avLst/>
          </a:prstGeom>
        </p:spPr>
        <p:txBody>
          <a:bodyPr wrap="square" lIns="68580" tIns="34290" rIns="68580" bIns="34290">
            <a:spAutoFit/>
          </a:bodyPr>
          <a:lstStyle/>
          <a:p>
            <a:pPr>
              <a:lnSpc>
                <a:spcPct val="120000"/>
              </a:lnSpc>
            </a:pPr>
            <a:r>
              <a:rPr lang="zh-CN" altLang="en-US" sz="1100" dirty="0">
                <a:solidFill>
                  <a:schemeClr val="tx1">
                    <a:lumMod val="65000"/>
                    <a:lumOff val="35000"/>
                  </a:schemeClr>
                </a:solidFill>
                <a:latin typeface="微软雅黑"/>
                <a:ea typeface="微软雅黑"/>
                <a:sym typeface="微软雅黑"/>
              </a:rPr>
              <a:t>可通过右键选择只保留文本来粘贴您的内容</a:t>
            </a:r>
            <a:r>
              <a:rPr lang="zh-CN" altLang="en-US" sz="1100" dirty="0">
                <a:solidFill>
                  <a:schemeClr val="tx1">
                    <a:lumMod val="65000"/>
                    <a:lumOff val="35000"/>
                  </a:schemeClr>
                </a:solidFill>
                <a:sym typeface="微软雅黑"/>
              </a:rPr>
              <a:t>。可通过右键选择只保留文本来粘贴您的内容。</a:t>
            </a:r>
          </a:p>
        </p:txBody>
      </p:sp>
      <p:sp>
        <p:nvSpPr>
          <p:cNvPr id="44" name="矩形 43"/>
          <p:cNvSpPr/>
          <p:nvPr/>
        </p:nvSpPr>
        <p:spPr>
          <a:xfrm>
            <a:off x="4800213" y="2780212"/>
            <a:ext cx="1251202" cy="1269395"/>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9525">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45" name="矩形 44"/>
          <p:cNvSpPr/>
          <p:nvPr/>
        </p:nvSpPr>
        <p:spPr bwMode="auto">
          <a:xfrm>
            <a:off x="6139520" y="2690520"/>
            <a:ext cx="770530" cy="435768"/>
          </a:xfrm>
          <a:prstGeom prst="rect">
            <a:avLst/>
          </a:prstGeom>
          <a:noFill/>
          <a:ln>
            <a:noFill/>
          </a:ln>
        </p:spPr>
        <p:style>
          <a:lnRef idx="2">
            <a:schemeClr val="dk1"/>
          </a:lnRef>
          <a:fillRef idx="1">
            <a:schemeClr val="lt1"/>
          </a:fillRef>
          <a:effectRef idx="0">
            <a:schemeClr val="dk1"/>
          </a:effectRef>
          <a:fontRef idx="minor">
            <a:schemeClr val="dk1"/>
          </a:fontRef>
        </p:style>
        <p:txBody>
          <a:bodyPr lIns="68580" tIns="34290" rIns="68580" bIns="34290" anchor="ctr"/>
          <a:lstStyle/>
          <a:p>
            <a:pPr defTabSz="457223">
              <a:defRPr/>
            </a:pPr>
            <a:r>
              <a:rPr lang="zh-CN" altLang="en-US" sz="1800" b="1" dirty="0">
                <a:solidFill>
                  <a:srgbClr val="0070C0"/>
                </a:solidFill>
                <a:latin typeface="微软雅黑"/>
                <a:ea typeface="微软雅黑"/>
                <a:sym typeface="微软雅黑"/>
              </a:rPr>
              <a:t>姓  名</a:t>
            </a:r>
          </a:p>
        </p:txBody>
      </p:sp>
      <p:sp>
        <p:nvSpPr>
          <p:cNvPr id="46" name="矩形 45"/>
          <p:cNvSpPr/>
          <p:nvPr/>
        </p:nvSpPr>
        <p:spPr>
          <a:xfrm>
            <a:off x="6791278" y="2797456"/>
            <a:ext cx="791054" cy="284693"/>
          </a:xfrm>
          <a:prstGeom prst="rect">
            <a:avLst/>
          </a:prstGeom>
          <a:noFill/>
          <a:ln>
            <a:noFill/>
          </a:ln>
        </p:spPr>
        <p:txBody>
          <a:bodyPr wrap="square" lIns="68580" tIns="34290" rIns="68580" bIns="34290">
            <a:spAutoFit/>
          </a:bodyPr>
          <a:lstStyle/>
          <a:p>
            <a:pPr lvl="0"/>
            <a:r>
              <a:rPr lang="zh-CN" altLang="en-US" b="1" dirty="0">
                <a:solidFill>
                  <a:schemeClr val="tx1">
                    <a:lumMod val="65000"/>
                    <a:lumOff val="35000"/>
                  </a:schemeClr>
                </a:solidFill>
                <a:latin typeface="微软雅黑"/>
                <a:ea typeface="微软雅黑"/>
                <a:sym typeface="微软雅黑"/>
              </a:rPr>
              <a:t>职称</a:t>
            </a:r>
          </a:p>
        </p:txBody>
      </p:sp>
      <p:sp>
        <p:nvSpPr>
          <p:cNvPr id="47" name="矩形 46"/>
          <p:cNvSpPr/>
          <p:nvPr/>
        </p:nvSpPr>
        <p:spPr>
          <a:xfrm>
            <a:off x="6139520" y="3037978"/>
            <a:ext cx="1541061" cy="864596"/>
          </a:xfrm>
          <a:prstGeom prst="rect">
            <a:avLst/>
          </a:prstGeom>
        </p:spPr>
        <p:txBody>
          <a:bodyPr wrap="square" lIns="68580" tIns="34290" rIns="68580" bIns="34290">
            <a:spAutoFit/>
          </a:bodyPr>
          <a:lstStyle/>
          <a:p>
            <a:pPr>
              <a:lnSpc>
                <a:spcPct val="120000"/>
              </a:lnSpc>
            </a:pPr>
            <a:r>
              <a:rPr lang="zh-CN" altLang="en-US" sz="1100" dirty="0">
                <a:solidFill>
                  <a:schemeClr val="tx1">
                    <a:lumMod val="65000"/>
                    <a:lumOff val="35000"/>
                  </a:schemeClr>
                </a:solidFill>
                <a:latin typeface="微软雅黑"/>
                <a:ea typeface="微软雅黑"/>
                <a:sym typeface="微软雅黑"/>
              </a:rPr>
              <a:t>可通过右键选择只保留文本来粘贴您的内容</a:t>
            </a:r>
            <a:r>
              <a:rPr lang="zh-CN" altLang="en-US" sz="1100" dirty="0">
                <a:solidFill>
                  <a:schemeClr val="tx1">
                    <a:lumMod val="65000"/>
                    <a:lumOff val="35000"/>
                  </a:schemeClr>
                </a:solidFill>
                <a:sym typeface="微软雅黑"/>
              </a:rPr>
              <a:t>。可通过右键选择只保留文本来粘贴您的内容。</a:t>
            </a:r>
          </a:p>
        </p:txBody>
      </p:sp>
    </p:spTree>
    <p:extLst>
      <p:ext uri="{BB962C8B-B14F-4D97-AF65-F5344CB8AC3E}">
        <p14:creationId xmlns:p14="http://schemas.microsoft.com/office/powerpoint/2010/main" val="1147610664"/>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4000">
                                          <p:cBhvr additive="base">
                                            <p:cTn id="7" dur="1000" fill="hold"/>
                                            <p:tgtEl>
                                              <p:spTgt spid="2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2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14:bounceEnd="44000">
                                          <p:cBhvr additive="base">
                                            <p:cTn id="12" dur="1000" fill="hold"/>
                                            <p:tgtEl>
                                              <p:spTgt spid="23"/>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14:presetBounceEnd="44000">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14:bounceEnd="44000">
                                          <p:cBhvr additive="base">
                                            <p:cTn id="17" dur="500" fill="hold"/>
                                            <p:tgtEl>
                                              <p:spTgt spid="25"/>
                                            </p:tgtEl>
                                            <p:attrNameLst>
                                              <p:attrName>ppt_x</p:attrName>
                                            </p:attrNameLst>
                                          </p:cBhvr>
                                          <p:tavLst>
                                            <p:tav tm="0">
                                              <p:val>
                                                <p:strVal val="0-#ppt_w/2"/>
                                              </p:val>
                                            </p:tav>
                                            <p:tav tm="100000">
                                              <p:val>
                                                <p:strVal val="#ppt_x"/>
                                              </p:val>
                                            </p:tav>
                                          </p:tavLst>
                                        </p:anim>
                                        <p:anim calcmode="lin" valueType="num" p14:bounceEnd="44000">
                                          <p:cBhvr additive="base">
                                            <p:cTn id="18" dur="500" fill="hold"/>
                                            <p:tgtEl>
                                              <p:spTgt spid="25"/>
                                            </p:tgtEl>
                                            <p:attrNameLst>
                                              <p:attrName>ppt_y</p:attrName>
                                            </p:attrNameLst>
                                          </p:cBhvr>
                                          <p:tavLst>
                                            <p:tav tm="0">
                                              <p:val>
                                                <p:strVal val="#ppt_y"/>
                                              </p:val>
                                            </p:tav>
                                            <p:tav tm="100000">
                                              <p:val>
                                                <p:strVal val="#ppt_y"/>
                                              </p:val>
                                            </p:tav>
                                          </p:tavLst>
                                        </p:anim>
                                      </p:childTnLst>
                                    </p:cTn>
                                  </p:par>
                                </p:childTnLst>
                              </p:cTn>
                            </p:par>
                            <p:par>
                              <p:cTn id="19" fill="hold">
                                <p:stCondLst>
                                  <p:cond delay="2500"/>
                                </p:stCondLst>
                                <p:childTnLst>
                                  <p:par>
                                    <p:cTn id="20" presetID="2" presetClass="entr" presetSubtype="8"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500" fill="hold"/>
                                            <p:tgtEl>
                                              <p:spTgt spid="49"/>
                                            </p:tgtEl>
                                            <p:attrNameLst>
                                              <p:attrName>ppt_x</p:attrName>
                                            </p:attrNameLst>
                                          </p:cBhvr>
                                          <p:tavLst>
                                            <p:tav tm="0">
                                              <p:val>
                                                <p:strVal val="0-#ppt_w/2"/>
                                              </p:val>
                                            </p:tav>
                                            <p:tav tm="100000">
                                              <p:val>
                                                <p:strVal val="#ppt_x"/>
                                              </p:val>
                                            </p:tav>
                                          </p:tavLst>
                                        </p:anim>
                                        <p:anim calcmode="lin" valueType="num">
                                          <p:cBhvr additive="base">
                                            <p:cTn id="23" dur="500" fill="hold"/>
                                            <p:tgtEl>
                                              <p:spTgt spid="49"/>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3" presetClass="entr" presetSubtype="16" fill="hold" grpId="0" nodeType="afterEffect">
                                      <p:stCondLst>
                                        <p:cond delay="0"/>
                                      </p:stCondLst>
                                      <p:iterate type="lt">
                                        <p:tmPct val="10000"/>
                                      </p:iterate>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ppt_w</p:attrName>
                                            </p:attrNameLst>
                                          </p:cBhvr>
                                          <p:tavLst>
                                            <p:tav tm="0">
                                              <p:val>
                                                <p:fltVal val="0"/>
                                              </p:val>
                                            </p:tav>
                                            <p:tav tm="100000">
                                              <p:val>
                                                <p:strVal val="#ppt_w"/>
                                              </p:val>
                                            </p:tav>
                                          </p:tavLst>
                                        </p:anim>
                                        <p:anim calcmode="lin" valueType="num">
                                          <p:cBhvr>
                                            <p:cTn id="28" dur="500" fill="hold"/>
                                            <p:tgtEl>
                                              <p:spTgt spid="57"/>
                                            </p:tgtEl>
                                            <p:attrNameLst>
                                              <p:attrName>ppt_h</p:attrName>
                                            </p:attrNameLst>
                                          </p:cBhvr>
                                          <p:tavLst>
                                            <p:tav tm="0">
                                              <p:val>
                                                <p:fltVal val="0"/>
                                              </p:val>
                                            </p:tav>
                                            <p:tav tm="100000">
                                              <p:val>
                                                <p:strVal val="#ppt_h"/>
                                              </p:val>
                                            </p:tav>
                                          </p:tavLst>
                                        </p:anim>
                                      </p:childTnLst>
                                    </p:cTn>
                                  </p:par>
                                </p:childTnLst>
                              </p:cTn>
                            </p:par>
                            <p:par>
                              <p:cTn id="29" fill="hold">
                                <p:stCondLst>
                                  <p:cond delay="3550"/>
                                </p:stCondLst>
                                <p:childTnLst>
                                  <p:par>
                                    <p:cTn id="30" presetID="14" presetClass="entr" presetSubtype="10"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randombar(horizontal)">
                                          <p:cBhvr>
                                            <p:cTn id="32" dur="250"/>
                                            <p:tgtEl>
                                              <p:spTgt spid="58"/>
                                            </p:tgtEl>
                                          </p:cBhvr>
                                        </p:animEffect>
                                      </p:childTnLst>
                                    </p:cTn>
                                  </p:par>
                                </p:childTnLst>
                              </p:cTn>
                            </p:par>
                            <p:par>
                              <p:cTn id="33" fill="hold">
                                <p:stCondLst>
                                  <p:cond delay="3800"/>
                                </p:stCondLst>
                                <p:childTnLst>
                                  <p:par>
                                    <p:cTn id="34" presetID="2" presetClass="entr" presetSubtype="2" fill="hold" grpId="0" nodeType="afterEffect" p14:presetBounceEnd="44000">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14:bounceEnd="44000">
                                          <p:cBhvr additive="base">
                                            <p:cTn id="36" dur="500" fill="hold"/>
                                            <p:tgtEl>
                                              <p:spTgt spid="36"/>
                                            </p:tgtEl>
                                            <p:attrNameLst>
                                              <p:attrName>ppt_x</p:attrName>
                                            </p:attrNameLst>
                                          </p:cBhvr>
                                          <p:tavLst>
                                            <p:tav tm="0">
                                              <p:val>
                                                <p:strVal val="1+#ppt_w/2"/>
                                              </p:val>
                                            </p:tav>
                                            <p:tav tm="100000">
                                              <p:val>
                                                <p:strVal val="#ppt_x"/>
                                              </p:val>
                                            </p:tav>
                                          </p:tavLst>
                                        </p:anim>
                                        <p:anim calcmode="lin" valueType="num" p14:bounceEnd="44000">
                                          <p:cBhvr additive="base">
                                            <p:cTn id="37" dur="500" fill="hold"/>
                                            <p:tgtEl>
                                              <p:spTgt spid="36"/>
                                            </p:tgtEl>
                                            <p:attrNameLst>
                                              <p:attrName>ppt_y</p:attrName>
                                            </p:attrNameLst>
                                          </p:cBhvr>
                                          <p:tavLst>
                                            <p:tav tm="0">
                                              <p:val>
                                                <p:strVal val="#ppt_y"/>
                                              </p:val>
                                            </p:tav>
                                            <p:tav tm="100000">
                                              <p:val>
                                                <p:strVal val="#ppt_y"/>
                                              </p:val>
                                            </p:tav>
                                          </p:tavLst>
                                        </p:anim>
                                      </p:childTnLst>
                                    </p:cTn>
                                  </p:par>
                                </p:childTnLst>
                              </p:cTn>
                            </p:par>
                            <p:par>
                              <p:cTn id="38" fill="hold">
                                <p:stCondLst>
                                  <p:cond delay="4300"/>
                                </p:stCondLst>
                                <p:childTnLst>
                                  <p:par>
                                    <p:cTn id="39" presetID="2" presetClass="entr" presetSubtype="2"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additive="base">
                                            <p:cTn id="41" dur="500" fill="hold"/>
                                            <p:tgtEl>
                                              <p:spTgt spid="37"/>
                                            </p:tgtEl>
                                            <p:attrNameLst>
                                              <p:attrName>ppt_x</p:attrName>
                                            </p:attrNameLst>
                                          </p:cBhvr>
                                          <p:tavLst>
                                            <p:tav tm="0">
                                              <p:val>
                                                <p:strVal val="1+#ppt_w/2"/>
                                              </p:val>
                                            </p:tav>
                                            <p:tav tm="100000">
                                              <p:val>
                                                <p:strVal val="#ppt_x"/>
                                              </p:val>
                                            </p:tav>
                                          </p:tavLst>
                                        </p:anim>
                                        <p:anim calcmode="lin" valueType="num">
                                          <p:cBhvr additive="base">
                                            <p:cTn id="42" dur="500" fill="hold"/>
                                            <p:tgtEl>
                                              <p:spTgt spid="37"/>
                                            </p:tgtEl>
                                            <p:attrNameLst>
                                              <p:attrName>ppt_y</p:attrName>
                                            </p:attrNameLst>
                                          </p:cBhvr>
                                          <p:tavLst>
                                            <p:tav tm="0">
                                              <p:val>
                                                <p:strVal val="#ppt_y"/>
                                              </p:val>
                                            </p:tav>
                                            <p:tav tm="100000">
                                              <p:val>
                                                <p:strVal val="#ppt_y"/>
                                              </p:val>
                                            </p:tav>
                                          </p:tavLst>
                                        </p:anim>
                                      </p:childTnLst>
                                    </p:cTn>
                                  </p:par>
                                </p:childTnLst>
                              </p:cTn>
                            </p:par>
                            <p:par>
                              <p:cTn id="43" fill="hold">
                                <p:stCondLst>
                                  <p:cond delay="4800"/>
                                </p:stCondLst>
                                <p:childTnLst>
                                  <p:par>
                                    <p:cTn id="44" presetID="23" presetClass="entr" presetSubtype="16" fill="hold" grpId="0" nodeType="afterEffect">
                                      <p:stCondLst>
                                        <p:cond delay="0"/>
                                      </p:stCondLst>
                                      <p:iterate type="lt">
                                        <p:tmPct val="10000"/>
                                      </p:iterate>
                                      <p:childTnLst>
                                        <p:set>
                                          <p:cBhvr>
                                            <p:cTn id="45" dur="1" fill="hold">
                                              <p:stCondLst>
                                                <p:cond delay="0"/>
                                              </p:stCondLst>
                                            </p:cTn>
                                            <p:tgtEl>
                                              <p:spTgt spid="38"/>
                                            </p:tgtEl>
                                            <p:attrNameLst>
                                              <p:attrName>style.visibility</p:attrName>
                                            </p:attrNameLst>
                                          </p:cBhvr>
                                          <p:to>
                                            <p:strVal val="visible"/>
                                          </p:to>
                                        </p:set>
                                        <p:anim calcmode="lin" valueType="num">
                                          <p:cBhvr>
                                            <p:cTn id="46" dur="500" fill="hold"/>
                                            <p:tgtEl>
                                              <p:spTgt spid="38"/>
                                            </p:tgtEl>
                                            <p:attrNameLst>
                                              <p:attrName>ppt_w</p:attrName>
                                            </p:attrNameLst>
                                          </p:cBhvr>
                                          <p:tavLst>
                                            <p:tav tm="0">
                                              <p:val>
                                                <p:fltVal val="0"/>
                                              </p:val>
                                            </p:tav>
                                            <p:tav tm="100000">
                                              <p:val>
                                                <p:strVal val="#ppt_w"/>
                                              </p:val>
                                            </p:tav>
                                          </p:tavLst>
                                        </p:anim>
                                        <p:anim calcmode="lin" valueType="num">
                                          <p:cBhvr>
                                            <p:cTn id="47" dur="500" fill="hold"/>
                                            <p:tgtEl>
                                              <p:spTgt spid="38"/>
                                            </p:tgtEl>
                                            <p:attrNameLst>
                                              <p:attrName>ppt_h</p:attrName>
                                            </p:attrNameLst>
                                          </p:cBhvr>
                                          <p:tavLst>
                                            <p:tav tm="0">
                                              <p:val>
                                                <p:fltVal val="0"/>
                                              </p:val>
                                            </p:tav>
                                            <p:tav tm="100000">
                                              <p:val>
                                                <p:strVal val="#ppt_h"/>
                                              </p:val>
                                            </p:tav>
                                          </p:tavLst>
                                        </p:anim>
                                      </p:childTnLst>
                                    </p:cTn>
                                  </p:par>
                                </p:childTnLst>
                              </p:cTn>
                            </p:par>
                            <p:par>
                              <p:cTn id="48" fill="hold">
                                <p:stCondLst>
                                  <p:cond delay="5350"/>
                                </p:stCondLst>
                                <p:childTnLst>
                                  <p:par>
                                    <p:cTn id="49" presetID="14" presetClass="entr" presetSubtype="1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randombar(horizontal)">
                                          <p:cBhvr>
                                            <p:cTn id="51" dur="250"/>
                                            <p:tgtEl>
                                              <p:spTgt spid="39"/>
                                            </p:tgtEl>
                                          </p:cBhvr>
                                        </p:animEffect>
                                      </p:childTnLst>
                                    </p:cTn>
                                  </p:par>
                                </p:childTnLst>
                              </p:cTn>
                            </p:par>
                            <p:par>
                              <p:cTn id="52" fill="hold">
                                <p:stCondLst>
                                  <p:cond delay="5600"/>
                                </p:stCondLst>
                                <p:childTnLst>
                                  <p:par>
                                    <p:cTn id="53" presetID="2" presetClass="entr" presetSubtype="8" fill="hold" grpId="0" nodeType="afterEffect" p14:presetBounceEnd="44000">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14:bounceEnd="44000">
                                          <p:cBhvr additive="base">
                                            <p:cTn id="55" dur="500" fill="hold"/>
                                            <p:tgtEl>
                                              <p:spTgt spid="40"/>
                                            </p:tgtEl>
                                            <p:attrNameLst>
                                              <p:attrName>ppt_x</p:attrName>
                                            </p:attrNameLst>
                                          </p:cBhvr>
                                          <p:tavLst>
                                            <p:tav tm="0">
                                              <p:val>
                                                <p:strVal val="0-#ppt_w/2"/>
                                              </p:val>
                                            </p:tav>
                                            <p:tav tm="100000">
                                              <p:val>
                                                <p:strVal val="#ppt_x"/>
                                              </p:val>
                                            </p:tav>
                                          </p:tavLst>
                                        </p:anim>
                                        <p:anim calcmode="lin" valueType="num" p14:bounceEnd="44000">
                                          <p:cBhvr additive="base">
                                            <p:cTn id="56" dur="500" fill="hold"/>
                                            <p:tgtEl>
                                              <p:spTgt spid="40"/>
                                            </p:tgtEl>
                                            <p:attrNameLst>
                                              <p:attrName>ppt_y</p:attrName>
                                            </p:attrNameLst>
                                          </p:cBhvr>
                                          <p:tavLst>
                                            <p:tav tm="0">
                                              <p:val>
                                                <p:strVal val="#ppt_y"/>
                                              </p:val>
                                            </p:tav>
                                            <p:tav tm="100000">
                                              <p:val>
                                                <p:strVal val="#ppt_y"/>
                                              </p:val>
                                            </p:tav>
                                          </p:tavLst>
                                        </p:anim>
                                      </p:childTnLst>
                                    </p:cTn>
                                  </p:par>
                                </p:childTnLst>
                              </p:cTn>
                            </p:par>
                            <p:par>
                              <p:cTn id="57" fill="hold">
                                <p:stCondLst>
                                  <p:cond delay="6100"/>
                                </p:stCondLst>
                                <p:childTnLst>
                                  <p:par>
                                    <p:cTn id="58" presetID="2" presetClass="entr" presetSubtype="8"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500" fill="hold"/>
                                            <p:tgtEl>
                                              <p:spTgt spid="41"/>
                                            </p:tgtEl>
                                            <p:attrNameLst>
                                              <p:attrName>ppt_x</p:attrName>
                                            </p:attrNameLst>
                                          </p:cBhvr>
                                          <p:tavLst>
                                            <p:tav tm="0">
                                              <p:val>
                                                <p:strVal val="0-#ppt_w/2"/>
                                              </p:val>
                                            </p:tav>
                                            <p:tav tm="100000">
                                              <p:val>
                                                <p:strVal val="#ppt_x"/>
                                              </p:val>
                                            </p:tav>
                                          </p:tavLst>
                                        </p:anim>
                                        <p:anim calcmode="lin" valueType="num">
                                          <p:cBhvr additive="base">
                                            <p:cTn id="61" dur="500" fill="hold"/>
                                            <p:tgtEl>
                                              <p:spTgt spid="41"/>
                                            </p:tgtEl>
                                            <p:attrNameLst>
                                              <p:attrName>ppt_y</p:attrName>
                                            </p:attrNameLst>
                                          </p:cBhvr>
                                          <p:tavLst>
                                            <p:tav tm="0">
                                              <p:val>
                                                <p:strVal val="#ppt_y"/>
                                              </p:val>
                                            </p:tav>
                                            <p:tav tm="100000">
                                              <p:val>
                                                <p:strVal val="#ppt_y"/>
                                              </p:val>
                                            </p:tav>
                                          </p:tavLst>
                                        </p:anim>
                                      </p:childTnLst>
                                    </p:cTn>
                                  </p:par>
                                </p:childTnLst>
                              </p:cTn>
                            </p:par>
                            <p:par>
                              <p:cTn id="62" fill="hold">
                                <p:stCondLst>
                                  <p:cond delay="6600"/>
                                </p:stCondLst>
                                <p:childTnLst>
                                  <p:par>
                                    <p:cTn id="63" presetID="23" presetClass="entr" presetSubtype="16" fill="hold" grpId="0" nodeType="afterEffect">
                                      <p:stCondLst>
                                        <p:cond delay="0"/>
                                      </p:stCondLst>
                                      <p:iterate type="lt">
                                        <p:tmPct val="10000"/>
                                      </p:iterate>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childTnLst>
                                    </p:cTn>
                                  </p:par>
                                </p:childTnLst>
                              </p:cTn>
                            </p:par>
                            <p:par>
                              <p:cTn id="67" fill="hold">
                                <p:stCondLst>
                                  <p:cond delay="7150"/>
                                </p:stCondLst>
                                <p:childTnLst>
                                  <p:par>
                                    <p:cTn id="68" presetID="14" presetClass="entr" presetSubtype="10"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Effect transition="in" filter="randombar(horizontal)">
                                          <p:cBhvr>
                                            <p:cTn id="70" dur="250"/>
                                            <p:tgtEl>
                                              <p:spTgt spid="43"/>
                                            </p:tgtEl>
                                          </p:cBhvr>
                                        </p:animEffect>
                                      </p:childTnLst>
                                    </p:cTn>
                                  </p:par>
                                </p:childTnLst>
                              </p:cTn>
                            </p:par>
                            <p:par>
                              <p:cTn id="71" fill="hold">
                                <p:stCondLst>
                                  <p:cond delay="7400"/>
                                </p:stCondLst>
                                <p:childTnLst>
                                  <p:par>
                                    <p:cTn id="72" presetID="2" presetClass="entr" presetSubtype="2" fill="hold" grpId="0" nodeType="afterEffect" p14:presetBounceEnd="44000">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14:bounceEnd="44000">
                                          <p:cBhvr additive="base">
                                            <p:cTn id="74" dur="500" fill="hold"/>
                                            <p:tgtEl>
                                              <p:spTgt spid="44"/>
                                            </p:tgtEl>
                                            <p:attrNameLst>
                                              <p:attrName>ppt_x</p:attrName>
                                            </p:attrNameLst>
                                          </p:cBhvr>
                                          <p:tavLst>
                                            <p:tav tm="0">
                                              <p:val>
                                                <p:strVal val="1+#ppt_w/2"/>
                                              </p:val>
                                            </p:tav>
                                            <p:tav tm="100000">
                                              <p:val>
                                                <p:strVal val="#ppt_x"/>
                                              </p:val>
                                            </p:tav>
                                          </p:tavLst>
                                        </p:anim>
                                        <p:anim calcmode="lin" valueType="num" p14:bounceEnd="44000">
                                          <p:cBhvr additive="base">
                                            <p:cTn id="75" dur="500" fill="hold"/>
                                            <p:tgtEl>
                                              <p:spTgt spid="44"/>
                                            </p:tgtEl>
                                            <p:attrNameLst>
                                              <p:attrName>ppt_y</p:attrName>
                                            </p:attrNameLst>
                                          </p:cBhvr>
                                          <p:tavLst>
                                            <p:tav tm="0">
                                              <p:val>
                                                <p:strVal val="#ppt_y"/>
                                              </p:val>
                                            </p:tav>
                                            <p:tav tm="100000">
                                              <p:val>
                                                <p:strVal val="#ppt_y"/>
                                              </p:val>
                                            </p:tav>
                                          </p:tavLst>
                                        </p:anim>
                                      </p:childTnLst>
                                    </p:cTn>
                                  </p:par>
                                </p:childTnLst>
                              </p:cTn>
                            </p:par>
                            <p:par>
                              <p:cTn id="76" fill="hold">
                                <p:stCondLst>
                                  <p:cond delay="7900"/>
                                </p:stCondLst>
                                <p:childTnLst>
                                  <p:par>
                                    <p:cTn id="77" presetID="2" presetClass="entr" presetSubtype="2"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fill="hold"/>
                                            <p:tgtEl>
                                              <p:spTgt spid="45"/>
                                            </p:tgtEl>
                                            <p:attrNameLst>
                                              <p:attrName>ppt_x</p:attrName>
                                            </p:attrNameLst>
                                          </p:cBhvr>
                                          <p:tavLst>
                                            <p:tav tm="0">
                                              <p:val>
                                                <p:strVal val="1+#ppt_w/2"/>
                                              </p:val>
                                            </p:tav>
                                            <p:tav tm="100000">
                                              <p:val>
                                                <p:strVal val="#ppt_x"/>
                                              </p:val>
                                            </p:tav>
                                          </p:tavLst>
                                        </p:anim>
                                        <p:anim calcmode="lin" valueType="num">
                                          <p:cBhvr additive="base">
                                            <p:cTn id="80" dur="500" fill="hold"/>
                                            <p:tgtEl>
                                              <p:spTgt spid="45"/>
                                            </p:tgtEl>
                                            <p:attrNameLst>
                                              <p:attrName>ppt_y</p:attrName>
                                            </p:attrNameLst>
                                          </p:cBhvr>
                                          <p:tavLst>
                                            <p:tav tm="0">
                                              <p:val>
                                                <p:strVal val="#ppt_y"/>
                                              </p:val>
                                            </p:tav>
                                            <p:tav tm="100000">
                                              <p:val>
                                                <p:strVal val="#ppt_y"/>
                                              </p:val>
                                            </p:tav>
                                          </p:tavLst>
                                        </p:anim>
                                      </p:childTnLst>
                                    </p:cTn>
                                  </p:par>
                                </p:childTnLst>
                              </p:cTn>
                            </p:par>
                            <p:par>
                              <p:cTn id="81" fill="hold">
                                <p:stCondLst>
                                  <p:cond delay="8400"/>
                                </p:stCondLst>
                                <p:childTnLst>
                                  <p:par>
                                    <p:cTn id="82" presetID="23" presetClass="entr" presetSubtype="16" fill="hold" grpId="0" nodeType="afterEffect">
                                      <p:stCondLst>
                                        <p:cond delay="0"/>
                                      </p:stCondLst>
                                      <p:iterate type="lt">
                                        <p:tmPct val="10000"/>
                                      </p:iterate>
                                      <p:childTnLst>
                                        <p:set>
                                          <p:cBhvr>
                                            <p:cTn id="83" dur="1" fill="hold">
                                              <p:stCondLst>
                                                <p:cond delay="0"/>
                                              </p:stCondLst>
                                            </p:cTn>
                                            <p:tgtEl>
                                              <p:spTgt spid="46"/>
                                            </p:tgtEl>
                                            <p:attrNameLst>
                                              <p:attrName>style.visibility</p:attrName>
                                            </p:attrNameLst>
                                          </p:cBhvr>
                                          <p:to>
                                            <p:strVal val="visible"/>
                                          </p:to>
                                        </p:set>
                                        <p:anim calcmode="lin" valueType="num">
                                          <p:cBhvr>
                                            <p:cTn id="84" dur="500" fill="hold"/>
                                            <p:tgtEl>
                                              <p:spTgt spid="46"/>
                                            </p:tgtEl>
                                            <p:attrNameLst>
                                              <p:attrName>ppt_w</p:attrName>
                                            </p:attrNameLst>
                                          </p:cBhvr>
                                          <p:tavLst>
                                            <p:tav tm="0">
                                              <p:val>
                                                <p:fltVal val="0"/>
                                              </p:val>
                                            </p:tav>
                                            <p:tav tm="100000">
                                              <p:val>
                                                <p:strVal val="#ppt_w"/>
                                              </p:val>
                                            </p:tav>
                                          </p:tavLst>
                                        </p:anim>
                                        <p:anim calcmode="lin" valueType="num">
                                          <p:cBhvr>
                                            <p:cTn id="85" dur="500" fill="hold"/>
                                            <p:tgtEl>
                                              <p:spTgt spid="46"/>
                                            </p:tgtEl>
                                            <p:attrNameLst>
                                              <p:attrName>ppt_h</p:attrName>
                                            </p:attrNameLst>
                                          </p:cBhvr>
                                          <p:tavLst>
                                            <p:tav tm="0">
                                              <p:val>
                                                <p:fltVal val="0"/>
                                              </p:val>
                                            </p:tav>
                                            <p:tav tm="100000">
                                              <p:val>
                                                <p:strVal val="#ppt_h"/>
                                              </p:val>
                                            </p:tav>
                                          </p:tavLst>
                                        </p:anim>
                                      </p:childTnLst>
                                    </p:cTn>
                                  </p:par>
                                </p:childTnLst>
                              </p:cTn>
                            </p:par>
                            <p:par>
                              <p:cTn id="86" fill="hold">
                                <p:stCondLst>
                                  <p:cond delay="8950"/>
                                </p:stCondLst>
                                <p:childTnLst>
                                  <p:par>
                                    <p:cTn id="87" presetID="14" presetClass="entr" presetSubtype="10" fill="hold" grpId="0" nodeType="afterEffect">
                                      <p:stCondLst>
                                        <p:cond delay="0"/>
                                      </p:stCondLst>
                                      <p:childTnLst>
                                        <p:set>
                                          <p:cBhvr>
                                            <p:cTn id="88" dur="1" fill="hold">
                                              <p:stCondLst>
                                                <p:cond delay="0"/>
                                              </p:stCondLst>
                                            </p:cTn>
                                            <p:tgtEl>
                                              <p:spTgt spid="47"/>
                                            </p:tgtEl>
                                            <p:attrNameLst>
                                              <p:attrName>style.visibility</p:attrName>
                                            </p:attrNameLst>
                                          </p:cBhvr>
                                          <p:to>
                                            <p:strVal val="visible"/>
                                          </p:to>
                                        </p:set>
                                        <p:animEffect transition="in" filter="randombar(horizontal)">
                                          <p:cBhvr>
                                            <p:cTn id="89" dur="2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animBg="1"/>
          <p:bldP spid="49" grpId="0"/>
          <p:bldP spid="57" grpId="0"/>
          <p:bldP spid="58" grpId="0"/>
          <p:bldP spid="36" grpId="0" animBg="1"/>
          <p:bldP spid="37" grpId="0"/>
          <p:bldP spid="38" grpId="0"/>
          <p:bldP spid="39" grpId="0"/>
          <p:bldP spid="40" grpId="0" animBg="1"/>
          <p:bldP spid="41" grpId="0"/>
          <p:bldP spid="42" grpId="0"/>
          <p:bldP spid="43" grpId="0"/>
          <p:bldP spid="44" grpId="0" animBg="1"/>
          <p:bldP spid="45" grpId="0"/>
          <p:bldP spid="46" grpId="0"/>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1000" fill="hold"/>
                                            <p:tgtEl>
                                              <p:spTgt spid="23"/>
                                            </p:tgtEl>
                                            <p:attrNameLst>
                                              <p:attrName>ppt_x</p:attrName>
                                            </p:attrNameLst>
                                          </p:cBhvr>
                                          <p:tavLst>
                                            <p:tav tm="0">
                                              <p:val>
                                                <p:strVal val="#ppt_x"/>
                                              </p:val>
                                            </p:tav>
                                            <p:tav tm="100000">
                                              <p:val>
                                                <p:strVal val="#ppt_x"/>
                                              </p:val>
                                            </p:tav>
                                          </p:tavLst>
                                        </p:anim>
                                        <p:anim calcmode="lin" valueType="num">
                                          <p:cBhvr additive="base">
                                            <p:cTn id="13" dur="100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0-#ppt_w/2"/>
                                              </p:val>
                                            </p:tav>
                                            <p:tav tm="100000">
                                              <p:val>
                                                <p:strVal val="#ppt_x"/>
                                              </p:val>
                                            </p:tav>
                                          </p:tavLst>
                                        </p:anim>
                                        <p:anim calcmode="lin" valueType="num">
                                          <p:cBhvr additive="base">
                                            <p:cTn id="18" dur="500" fill="hold"/>
                                            <p:tgtEl>
                                              <p:spTgt spid="25"/>
                                            </p:tgtEl>
                                            <p:attrNameLst>
                                              <p:attrName>ppt_y</p:attrName>
                                            </p:attrNameLst>
                                          </p:cBhvr>
                                          <p:tavLst>
                                            <p:tav tm="0">
                                              <p:val>
                                                <p:strVal val="#ppt_y"/>
                                              </p:val>
                                            </p:tav>
                                            <p:tav tm="100000">
                                              <p:val>
                                                <p:strVal val="#ppt_y"/>
                                              </p:val>
                                            </p:tav>
                                          </p:tavLst>
                                        </p:anim>
                                      </p:childTnLst>
                                    </p:cTn>
                                  </p:par>
                                </p:childTnLst>
                              </p:cTn>
                            </p:par>
                            <p:par>
                              <p:cTn id="19" fill="hold">
                                <p:stCondLst>
                                  <p:cond delay="2500"/>
                                </p:stCondLst>
                                <p:childTnLst>
                                  <p:par>
                                    <p:cTn id="20" presetID="2" presetClass="entr" presetSubtype="8"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500" fill="hold"/>
                                            <p:tgtEl>
                                              <p:spTgt spid="49"/>
                                            </p:tgtEl>
                                            <p:attrNameLst>
                                              <p:attrName>ppt_x</p:attrName>
                                            </p:attrNameLst>
                                          </p:cBhvr>
                                          <p:tavLst>
                                            <p:tav tm="0">
                                              <p:val>
                                                <p:strVal val="0-#ppt_w/2"/>
                                              </p:val>
                                            </p:tav>
                                            <p:tav tm="100000">
                                              <p:val>
                                                <p:strVal val="#ppt_x"/>
                                              </p:val>
                                            </p:tav>
                                          </p:tavLst>
                                        </p:anim>
                                        <p:anim calcmode="lin" valueType="num">
                                          <p:cBhvr additive="base">
                                            <p:cTn id="23" dur="500" fill="hold"/>
                                            <p:tgtEl>
                                              <p:spTgt spid="49"/>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3" presetClass="entr" presetSubtype="16" fill="hold" grpId="0" nodeType="afterEffect">
                                      <p:stCondLst>
                                        <p:cond delay="0"/>
                                      </p:stCondLst>
                                      <p:iterate type="lt">
                                        <p:tmPct val="10000"/>
                                      </p:iterate>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ppt_w</p:attrName>
                                            </p:attrNameLst>
                                          </p:cBhvr>
                                          <p:tavLst>
                                            <p:tav tm="0">
                                              <p:val>
                                                <p:fltVal val="0"/>
                                              </p:val>
                                            </p:tav>
                                            <p:tav tm="100000">
                                              <p:val>
                                                <p:strVal val="#ppt_w"/>
                                              </p:val>
                                            </p:tav>
                                          </p:tavLst>
                                        </p:anim>
                                        <p:anim calcmode="lin" valueType="num">
                                          <p:cBhvr>
                                            <p:cTn id="28" dur="500" fill="hold"/>
                                            <p:tgtEl>
                                              <p:spTgt spid="57"/>
                                            </p:tgtEl>
                                            <p:attrNameLst>
                                              <p:attrName>ppt_h</p:attrName>
                                            </p:attrNameLst>
                                          </p:cBhvr>
                                          <p:tavLst>
                                            <p:tav tm="0">
                                              <p:val>
                                                <p:fltVal val="0"/>
                                              </p:val>
                                            </p:tav>
                                            <p:tav tm="100000">
                                              <p:val>
                                                <p:strVal val="#ppt_h"/>
                                              </p:val>
                                            </p:tav>
                                          </p:tavLst>
                                        </p:anim>
                                      </p:childTnLst>
                                    </p:cTn>
                                  </p:par>
                                </p:childTnLst>
                              </p:cTn>
                            </p:par>
                            <p:par>
                              <p:cTn id="29" fill="hold">
                                <p:stCondLst>
                                  <p:cond delay="3550"/>
                                </p:stCondLst>
                                <p:childTnLst>
                                  <p:par>
                                    <p:cTn id="30" presetID="14" presetClass="entr" presetSubtype="10"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randombar(horizontal)">
                                          <p:cBhvr>
                                            <p:cTn id="32" dur="250"/>
                                            <p:tgtEl>
                                              <p:spTgt spid="58"/>
                                            </p:tgtEl>
                                          </p:cBhvr>
                                        </p:animEffect>
                                      </p:childTnLst>
                                    </p:cTn>
                                  </p:par>
                                </p:childTnLst>
                              </p:cTn>
                            </p:par>
                            <p:par>
                              <p:cTn id="33" fill="hold">
                                <p:stCondLst>
                                  <p:cond delay="3800"/>
                                </p:stCondLst>
                                <p:childTnLst>
                                  <p:par>
                                    <p:cTn id="34" presetID="2" presetClass="entr" presetSubtype="2"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1+#ppt_w/2"/>
                                              </p:val>
                                            </p:tav>
                                            <p:tav tm="100000">
                                              <p:val>
                                                <p:strVal val="#ppt_x"/>
                                              </p:val>
                                            </p:tav>
                                          </p:tavLst>
                                        </p:anim>
                                        <p:anim calcmode="lin" valueType="num">
                                          <p:cBhvr additive="base">
                                            <p:cTn id="37" dur="500" fill="hold"/>
                                            <p:tgtEl>
                                              <p:spTgt spid="36"/>
                                            </p:tgtEl>
                                            <p:attrNameLst>
                                              <p:attrName>ppt_y</p:attrName>
                                            </p:attrNameLst>
                                          </p:cBhvr>
                                          <p:tavLst>
                                            <p:tav tm="0">
                                              <p:val>
                                                <p:strVal val="#ppt_y"/>
                                              </p:val>
                                            </p:tav>
                                            <p:tav tm="100000">
                                              <p:val>
                                                <p:strVal val="#ppt_y"/>
                                              </p:val>
                                            </p:tav>
                                          </p:tavLst>
                                        </p:anim>
                                      </p:childTnLst>
                                    </p:cTn>
                                  </p:par>
                                </p:childTnLst>
                              </p:cTn>
                            </p:par>
                            <p:par>
                              <p:cTn id="38" fill="hold">
                                <p:stCondLst>
                                  <p:cond delay="4300"/>
                                </p:stCondLst>
                                <p:childTnLst>
                                  <p:par>
                                    <p:cTn id="39" presetID="2" presetClass="entr" presetSubtype="2"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additive="base">
                                            <p:cTn id="41" dur="500" fill="hold"/>
                                            <p:tgtEl>
                                              <p:spTgt spid="37"/>
                                            </p:tgtEl>
                                            <p:attrNameLst>
                                              <p:attrName>ppt_x</p:attrName>
                                            </p:attrNameLst>
                                          </p:cBhvr>
                                          <p:tavLst>
                                            <p:tav tm="0">
                                              <p:val>
                                                <p:strVal val="1+#ppt_w/2"/>
                                              </p:val>
                                            </p:tav>
                                            <p:tav tm="100000">
                                              <p:val>
                                                <p:strVal val="#ppt_x"/>
                                              </p:val>
                                            </p:tav>
                                          </p:tavLst>
                                        </p:anim>
                                        <p:anim calcmode="lin" valueType="num">
                                          <p:cBhvr additive="base">
                                            <p:cTn id="42" dur="500" fill="hold"/>
                                            <p:tgtEl>
                                              <p:spTgt spid="37"/>
                                            </p:tgtEl>
                                            <p:attrNameLst>
                                              <p:attrName>ppt_y</p:attrName>
                                            </p:attrNameLst>
                                          </p:cBhvr>
                                          <p:tavLst>
                                            <p:tav tm="0">
                                              <p:val>
                                                <p:strVal val="#ppt_y"/>
                                              </p:val>
                                            </p:tav>
                                            <p:tav tm="100000">
                                              <p:val>
                                                <p:strVal val="#ppt_y"/>
                                              </p:val>
                                            </p:tav>
                                          </p:tavLst>
                                        </p:anim>
                                      </p:childTnLst>
                                    </p:cTn>
                                  </p:par>
                                </p:childTnLst>
                              </p:cTn>
                            </p:par>
                            <p:par>
                              <p:cTn id="43" fill="hold">
                                <p:stCondLst>
                                  <p:cond delay="4800"/>
                                </p:stCondLst>
                                <p:childTnLst>
                                  <p:par>
                                    <p:cTn id="44" presetID="23" presetClass="entr" presetSubtype="16" fill="hold" grpId="0" nodeType="afterEffect">
                                      <p:stCondLst>
                                        <p:cond delay="0"/>
                                      </p:stCondLst>
                                      <p:iterate type="lt">
                                        <p:tmPct val="10000"/>
                                      </p:iterate>
                                      <p:childTnLst>
                                        <p:set>
                                          <p:cBhvr>
                                            <p:cTn id="45" dur="1" fill="hold">
                                              <p:stCondLst>
                                                <p:cond delay="0"/>
                                              </p:stCondLst>
                                            </p:cTn>
                                            <p:tgtEl>
                                              <p:spTgt spid="38"/>
                                            </p:tgtEl>
                                            <p:attrNameLst>
                                              <p:attrName>style.visibility</p:attrName>
                                            </p:attrNameLst>
                                          </p:cBhvr>
                                          <p:to>
                                            <p:strVal val="visible"/>
                                          </p:to>
                                        </p:set>
                                        <p:anim calcmode="lin" valueType="num">
                                          <p:cBhvr>
                                            <p:cTn id="46" dur="500" fill="hold"/>
                                            <p:tgtEl>
                                              <p:spTgt spid="38"/>
                                            </p:tgtEl>
                                            <p:attrNameLst>
                                              <p:attrName>ppt_w</p:attrName>
                                            </p:attrNameLst>
                                          </p:cBhvr>
                                          <p:tavLst>
                                            <p:tav tm="0">
                                              <p:val>
                                                <p:fltVal val="0"/>
                                              </p:val>
                                            </p:tav>
                                            <p:tav tm="100000">
                                              <p:val>
                                                <p:strVal val="#ppt_w"/>
                                              </p:val>
                                            </p:tav>
                                          </p:tavLst>
                                        </p:anim>
                                        <p:anim calcmode="lin" valueType="num">
                                          <p:cBhvr>
                                            <p:cTn id="47" dur="500" fill="hold"/>
                                            <p:tgtEl>
                                              <p:spTgt spid="38"/>
                                            </p:tgtEl>
                                            <p:attrNameLst>
                                              <p:attrName>ppt_h</p:attrName>
                                            </p:attrNameLst>
                                          </p:cBhvr>
                                          <p:tavLst>
                                            <p:tav tm="0">
                                              <p:val>
                                                <p:fltVal val="0"/>
                                              </p:val>
                                            </p:tav>
                                            <p:tav tm="100000">
                                              <p:val>
                                                <p:strVal val="#ppt_h"/>
                                              </p:val>
                                            </p:tav>
                                          </p:tavLst>
                                        </p:anim>
                                      </p:childTnLst>
                                    </p:cTn>
                                  </p:par>
                                </p:childTnLst>
                              </p:cTn>
                            </p:par>
                            <p:par>
                              <p:cTn id="48" fill="hold">
                                <p:stCondLst>
                                  <p:cond delay="5350"/>
                                </p:stCondLst>
                                <p:childTnLst>
                                  <p:par>
                                    <p:cTn id="49" presetID="14" presetClass="entr" presetSubtype="1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randombar(horizontal)">
                                          <p:cBhvr>
                                            <p:cTn id="51" dur="250"/>
                                            <p:tgtEl>
                                              <p:spTgt spid="39"/>
                                            </p:tgtEl>
                                          </p:cBhvr>
                                        </p:animEffect>
                                      </p:childTnLst>
                                    </p:cTn>
                                  </p:par>
                                </p:childTnLst>
                              </p:cTn>
                            </p:par>
                            <p:par>
                              <p:cTn id="52" fill="hold">
                                <p:stCondLst>
                                  <p:cond delay="5600"/>
                                </p:stCondLst>
                                <p:childTnLst>
                                  <p:par>
                                    <p:cTn id="53" presetID="2" presetClass="entr" presetSubtype="8"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0-#ppt_w/2"/>
                                              </p:val>
                                            </p:tav>
                                            <p:tav tm="100000">
                                              <p:val>
                                                <p:strVal val="#ppt_x"/>
                                              </p:val>
                                            </p:tav>
                                          </p:tavLst>
                                        </p:anim>
                                        <p:anim calcmode="lin" valueType="num">
                                          <p:cBhvr additive="base">
                                            <p:cTn id="56" dur="500" fill="hold"/>
                                            <p:tgtEl>
                                              <p:spTgt spid="40"/>
                                            </p:tgtEl>
                                            <p:attrNameLst>
                                              <p:attrName>ppt_y</p:attrName>
                                            </p:attrNameLst>
                                          </p:cBhvr>
                                          <p:tavLst>
                                            <p:tav tm="0">
                                              <p:val>
                                                <p:strVal val="#ppt_y"/>
                                              </p:val>
                                            </p:tav>
                                            <p:tav tm="100000">
                                              <p:val>
                                                <p:strVal val="#ppt_y"/>
                                              </p:val>
                                            </p:tav>
                                          </p:tavLst>
                                        </p:anim>
                                      </p:childTnLst>
                                    </p:cTn>
                                  </p:par>
                                </p:childTnLst>
                              </p:cTn>
                            </p:par>
                            <p:par>
                              <p:cTn id="57" fill="hold">
                                <p:stCondLst>
                                  <p:cond delay="6100"/>
                                </p:stCondLst>
                                <p:childTnLst>
                                  <p:par>
                                    <p:cTn id="58" presetID="2" presetClass="entr" presetSubtype="8"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500" fill="hold"/>
                                            <p:tgtEl>
                                              <p:spTgt spid="41"/>
                                            </p:tgtEl>
                                            <p:attrNameLst>
                                              <p:attrName>ppt_x</p:attrName>
                                            </p:attrNameLst>
                                          </p:cBhvr>
                                          <p:tavLst>
                                            <p:tav tm="0">
                                              <p:val>
                                                <p:strVal val="0-#ppt_w/2"/>
                                              </p:val>
                                            </p:tav>
                                            <p:tav tm="100000">
                                              <p:val>
                                                <p:strVal val="#ppt_x"/>
                                              </p:val>
                                            </p:tav>
                                          </p:tavLst>
                                        </p:anim>
                                        <p:anim calcmode="lin" valueType="num">
                                          <p:cBhvr additive="base">
                                            <p:cTn id="61" dur="500" fill="hold"/>
                                            <p:tgtEl>
                                              <p:spTgt spid="41"/>
                                            </p:tgtEl>
                                            <p:attrNameLst>
                                              <p:attrName>ppt_y</p:attrName>
                                            </p:attrNameLst>
                                          </p:cBhvr>
                                          <p:tavLst>
                                            <p:tav tm="0">
                                              <p:val>
                                                <p:strVal val="#ppt_y"/>
                                              </p:val>
                                            </p:tav>
                                            <p:tav tm="100000">
                                              <p:val>
                                                <p:strVal val="#ppt_y"/>
                                              </p:val>
                                            </p:tav>
                                          </p:tavLst>
                                        </p:anim>
                                      </p:childTnLst>
                                    </p:cTn>
                                  </p:par>
                                </p:childTnLst>
                              </p:cTn>
                            </p:par>
                            <p:par>
                              <p:cTn id="62" fill="hold">
                                <p:stCondLst>
                                  <p:cond delay="6600"/>
                                </p:stCondLst>
                                <p:childTnLst>
                                  <p:par>
                                    <p:cTn id="63" presetID="23" presetClass="entr" presetSubtype="16" fill="hold" grpId="0" nodeType="afterEffect">
                                      <p:stCondLst>
                                        <p:cond delay="0"/>
                                      </p:stCondLst>
                                      <p:iterate type="lt">
                                        <p:tmPct val="10000"/>
                                      </p:iterate>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childTnLst>
                                    </p:cTn>
                                  </p:par>
                                </p:childTnLst>
                              </p:cTn>
                            </p:par>
                            <p:par>
                              <p:cTn id="67" fill="hold">
                                <p:stCondLst>
                                  <p:cond delay="7150"/>
                                </p:stCondLst>
                                <p:childTnLst>
                                  <p:par>
                                    <p:cTn id="68" presetID="14" presetClass="entr" presetSubtype="10"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Effect transition="in" filter="randombar(horizontal)">
                                          <p:cBhvr>
                                            <p:cTn id="70" dur="250"/>
                                            <p:tgtEl>
                                              <p:spTgt spid="43"/>
                                            </p:tgtEl>
                                          </p:cBhvr>
                                        </p:animEffect>
                                      </p:childTnLst>
                                    </p:cTn>
                                  </p:par>
                                </p:childTnLst>
                              </p:cTn>
                            </p:par>
                            <p:par>
                              <p:cTn id="71" fill="hold">
                                <p:stCondLst>
                                  <p:cond delay="7400"/>
                                </p:stCondLst>
                                <p:childTnLst>
                                  <p:par>
                                    <p:cTn id="72" presetID="2" presetClass="entr" presetSubtype="2" fill="hold" grpId="0" nodeType="after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additive="base">
                                            <p:cTn id="74" dur="500" fill="hold"/>
                                            <p:tgtEl>
                                              <p:spTgt spid="44"/>
                                            </p:tgtEl>
                                            <p:attrNameLst>
                                              <p:attrName>ppt_x</p:attrName>
                                            </p:attrNameLst>
                                          </p:cBhvr>
                                          <p:tavLst>
                                            <p:tav tm="0">
                                              <p:val>
                                                <p:strVal val="1+#ppt_w/2"/>
                                              </p:val>
                                            </p:tav>
                                            <p:tav tm="100000">
                                              <p:val>
                                                <p:strVal val="#ppt_x"/>
                                              </p:val>
                                            </p:tav>
                                          </p:tavLst>
                                        </p:anim>
                                        <p:anim calcmode="lin" valueType="num">
                                          <p:cBhvr additive="base">
                                            <p:cTn id="75" dur="500" fill="hold"/>
                                            <p:tgtEl>
                                              <p:spTgt spid="44"/>
                                            </p:tgtEl>
                                            <p:attrNameLst>
                                              <p:attrName>ppt_y</p:attrName>
                                            </p:attrNameLst>
                                          </p:cBhvr>
                                          <p:tavLst>
                                            <p:tav tm="0">
                                              <p:val>
                                                <p:strVal val="#ppt_y"/>
                                              </p:val>
                                            </p:tav>
                                            <p:tav tm="100000">
                                              <p:val>
                                                <p:strVal val="#ppt_y"/>
                                              </p:val>
                                            </p:tav>
                                          </p:tavLst>
                                        </p:anim>
                                      </p:childTnLst>
                                    </p:cTn>
                                  </p:par>
                                </p:childTnLst>
                              </p:cTn>
                            </p:par>
                            <p:par>
                              <p:cTn id="76" fill="hold">
                                <p:stCondLst>
                                  <p:cond delay="7900"/>
                                </p:stCondLst>
                                <p:childTnLst>
                                  <p:par>
                                    <p:cTn id="77" presetID="2" presetClass="entr" presetSubtype="2"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fill="hold"/>
                                            <p:tgtEl>
                                              <p:spTgt spid="45"/>
                                            </p:tgtEl>
                                            <p:attrNameLst>
                                              <p:attrName>ppt_x</p:attrName>
                                            </p:attrNameLst>
                                          </p:cBhvr>
                                          <p:tavLst>
                                            <p:tav tm="0">
                                              <p:val>
                                                <p:strVal val="1+#ppt_w/2"/>
                                              </p:val>
                                            </p:tav>
                                            <p:tav tm="100000">
                                              <p:val>
                                                <p:strVal val="#ppt_x"/>
                                              </p:val>
                                            </p:tav>
                                          </p:tavLst>
                                        </p:anim>
                                        <p:anim calcmode="lin" valueType="num">
                                          <p:cBhvr additive="base">
                                            <p:cTn id="80" dur="500" fill="hold"/>
                                            <p:tgtEl>
                                              <p:spTgt spid="45"/>
                                            </p:tgtEl>
                                            <p:attrNameLst>
                                              <p:attrName>ppt_y</p:attrName>
                                            </p:attrNameLst>
                                          </p:cBhvr>
                                          <p:tavLst>
                                            <p:tav tm="0">
                                              <p:val>
                                                <p:strVal val="#ppt_y"/>
                                              </p:val>
                                            </p:tav>
                                            <p:tav tm="100000">
                                              <p:val>
                                                <p:strVal val="#ppt_y"/>
                                              </p:val>
                                            </p:tav>
                                          </p:tavLst>
                                        </p:anim>
                                      </p:childTnLst>
                                    </p:cTn>
                                  </p:par>
                                </p:childTnLst>
                              </p:cTn>
                            </p:par>
                            <p:par>
                              <p:cTn id="81" fill="hold">
                                <p:stCondLst>
                                  <p:cond delay="8400"/>
                                </p:stCondLst>
                                <p:childTnLst>
                                  <p:par>
                                    <p:cTn id="82" presetID="23" presetClass="entr" presetSubtype="16" fill="hold" grpId="0" nodeType="afterEffect">
                                      <p:stCondLst>
                                        <p:cond delay="0"/>
                                      </p:stCondLst>
                                      <p:iterate type="lt">
                                        <p:tmPct val="10000"/>
                                      </p:iterate>
                                      <p:childTnLst>
                                        <p:set>
                                          <p:cBhvr>
                                            <p:cTn id="83" dur="1" fill="hold">
                                              <p:stCondLst>
                                                <p:cond delay="0"/>
                                              </p:stCondLst>
                                            </p:cTn>
                                            <p:tgtEl>
                                              <p:spTgt spid="46"/>
                                            </p:tgtEl>
                                            <p:attrNameLst>
                                              <p:attrName>style.visibility</p:attrName>
                                            </p:attrNameLst>
                                          </p:cBhvr>
                                          <p:to>
                                            <p:strVal val="visible"/>
                                          </p:to>
                                        </p:set>
                                        <p:anim calcmode="lin" valueType="num">
                                          <p:cBhvr>
                                            <p:cTn id="84" dur="500" fill="hold"/>
                                            <p:tgtEl>
                                              <p:spTgt spid="46"/>
                                            </p:tgtEl>
                                            <p:attrNameLst>
                                              <p:attrName>ppt_w</p:attrName>
                                            </p:attrNameLst>
                                          </p:cBhvr>
                                          <p:tavLst>
                                            <p:tav tm="0">
                                              <p:val>
                                                <p:fltVal val="0"/>
                                              </p:val>
                                            </p:tav>
                                            <p:tav tm="100000">
                                              <p:val>
                                                <p:strVal val="#ppt_w"/>
                                              </p:val>
                                            </p:tav>
                                          </p:tavLst>
                                        </p:anim>
                                        <p:anim calcmode="lin" valueType="num">
                                          <p:cBhvr>
                                            <p:cTn id="85" dur="500" fill="hold"/>
                                            <p:tgtEl>
                                              <p:spTgt spid="46"/>
                                            </p:tgtEl>
                                            <p:attrNameLst>
                                              <p:attrName>ppt_h</p:attrName>
                                            </p:attrNameLst>
                                          </p:cBhvr>
                                          <p:tavLst>
                                            <p:tav tm="0">
                                              <p:val>
                                                <p:fltVal val="0"/>
                                              </p:val>
                                            </p:tav>
                                            <p:tav tm="100000">
                                              <p:val>
                                                <p:strVal val="#ppt_h"/>
                                              </p:val>
                                            </p:tav>
                                          </p:tavLst>
                                        </p:anim>
                                      </p:childTnLst>
                                    </p:cTn>
                                  </p:par>
                                </p:childTnLst>
                              </p:cTn>
                            </p:par>
                            <p:par>
                              <p:cTn id="86" fill="hold">
                                <p:stCondLst>
                                  <p:cond delay="8950"/>
                                </p:stCondLst>
                                <p:childTnLst>
                                  <p:par>
                                    <p:cTn id="87" presetID="14" presetClass="entr" presetSubtype="10" fill="hold" grpId="0" nodeType="afterEffect">
                                      <p:stCondLst>
                                        <p:cond delay="0"/>
                                      </p:stCondLst>
                                      <p:childTnLst>
                                        <p:set>
                                          <p:cBhvr>
                                            <p:cTn id="88" dur="1" fill="hold">
                                              <p:stCondLst>
                                                <p:cond delay="0"/>
                                              </p:stCondLst>
                                            </p:cTn>
                                            <p:tgtEl>
                                              <p:spTgt spid="47"/>
                                            </p:tgtEl>
                                            <p:attrNameLst>
                                              <p:attrName>style.visibility</p:attrName>
                                            </p:attrNameLst>
                                          </p:cBhvr>
                                          <p:to>
                                            <p:strVal val="visible"/>
                                          </p:to>
                                        </p:set>
                                        <p:animEffect transition="in" filter="randombar(horizontal)">
                                          <p:cBhvr>
                                            <p:cTn id="89" dur="2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animBg="1"/>
          <p:bldP spid="49" grpId="0"/>
          <p:bldP spid="57" grpId="0"/>
          <p:bldP spid="58" grpId="0"/>
          <p:bldP spid="36" grpId="0" animBg="1"/>
          <p:bldP spid="37" grpId="0"/>
          <p:bldP spid="38" grpId="0"/>
          <p:bldP spid="39" grpId="0"/>
          <p:bldP spid="40" grpId="0" animBg="1"/>
          <p:bldP spid="41" grpId="0"/>
          <p:bldP spid="42" grpId="0"/>
          <p:bldP spid="43" grpId="0"/>
          <p:bldP spid="44" grpId="0" animBg="1"/>
          <p:bldP spid="45" grpId="0"/>
          <p:bldP spid="46" grpId="0"/>
          <p:bldP spid="47"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403648" y="0"/>
            <a:ext cx="6336704" cy="5143500"/>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6" name="矩形 15"/>
          <p:cNvSpPr/>
          <p:nvPr/>
        </p:nvSpPr>
        <p:spPr>
          <a:xfrm>
            <a:off x="1756130" y="1584086"/>
            <a:ext cx="6332793" cy="1983055"/>
          </a:xfrm>
          <a:prstGeom prst="rect">
            <a:avLst/>
          </a:prstGeom>
          <a:solidFill>
            <a:srgbClr val="00B0F0"/>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7" name="矩形 16"/>
          <p:cNvSpPr/>
          <p:nvPr/>
        </p:nvSpPr>
        <p:spPr>
          <a:xfrm>
            <a:off x="1124761" y="1229789"/>
            <a:ext cx="2059865" cy="1827736"/>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8" name="矩形 17"/>
          <p:cNvSpPr/>
          <p:nvPr/>
        </p:nvSpPr>
        <p:spPr>
          <a:xfrm>
            <a:off x="951135" y="1703977"/>
            <a:ext cx="428130" cy="879360"/>
          </a:xfrm>
          <a:prstGeom prst="rect">
            <a:avLst/>
          </a:prstGeom>
          <a:solidFill>
            <a:srgbClr val="0070C0"/>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0" name="矩形 19"/>
          <p:cNvSpPr/>
          <p:nvPr/>
        </p:nvSpPr>
        <p:spPr>
          <a:xfrm>
            <a:off x="3446070" y="2094712"/>
            <a:ext cx="2190343" cy="961802"/>
          </a:xfrm>
          <a:prstGeom prst="rect">
            <a:avLst/>
          </a:prstGeom>
        </p:spPr>
        <p:txBody>
          <a:bodyPr wrap="none" lIns="68580" tIns="34290" rIns="68580" bIns="34290">
            <a:spAutoFit/>
          </a:bodyPr>
          <a:lstStyle/>
          <a:p>
            <a:r>
              <a:rPr lang="zh-CN" altLang="en-US" sz="4000" b="1" dirty="0">
                <a:solidFill>
                  <a:schemeClr val="bg1"/>
                </a:solidFill>
                <a:cs typeface="+mn-ea"/>
                <a:sym typeface="微软雅黑"/>
              </a:rPr>
              <a:t>产品介绍</a:t>
            </a:r>
            <a:endParaRPr lang="en-US" altLang="zh-CN" sz="4000" b="1" dirty="0">
              <a:solidFill>
                <a:schemeClr val="bg1"/>
              </a:solidFill>
              <a:cs typeface="+mn-ea"/>
              <a:sym typeface="微软雅黑"/>
            </a:endParaRPr>
          </a:p>
          <a:p>
            <a:r>
              <a:rPr lang="zh-CN" altLang="en-US" sz="1800" dirty="0">
                <a:solidFill>
                  <a:schemeClr val="bg1"/>
                </a:solidFill>
                <a:cs typeface="+mn-ea"/>
                <a:sym typeface="微软雅黑"/>
              </a:rPr>
              <a:t>我们做什么</a:t>
            </a:r>
            <a:endParaRPr lang="zh-CN" altLang="en-US" sz="1800" dirty="0">
              <a:solidFill>
                <a:schemeClr val="bg1"/>
              </a:solidFill>
              <a:latin typeface="微软雅黑"/>
              <a:ea typeface="微软雅黑"/>
              <a:cs typeface="+mn-ea"/>
              <a:sym typeface="微软雅黑"/>
            </a:endParaRPr>
          </a:p>
        </p:txBody>
      </p:sp>
      <p:sp>
        <p:nvSpPr>
          <p:cNvPr id="21" name="TextBox 19"/>
          <p:cNvSpPr txBox="1"/>
          <p:nvPr/>
        </p:nvSpPr>
        <p:spPr>
          <a:xfrm>
            <a:off x="1410207" y="1339591"/>
            <a:ext cx="1565172" cy="1608133"/>
          </a:xfrm>
          <a:prstGeom prst="rect">
            <a:avLst/>
          </a:prstGeom>
          <a:noFill/>
        </p:spPr>
        <p:txBody>
          <a:bodyPr wrap="none" lIns="68580" tIns="34290" rIns="68580" bIns="34290" rtlCol="0">
            <a:spAutoFit/>
          </a:bodyPr>
          <a:lstStyle/>
          <a:p>
            <a:pPr algn="ctr"/>
            <a:r>
              <a:rPr lang="en-US" altLang="zh-CN" sz="10000" spc="-300" dirty="0">
                <a:solidFill>
                  <a:srgbClr val="0070C0"/>
                </a:solidFill>
                <a:latin typeface="微软雅黑"/>
                <a:ea typeface="微软雅黑"/>
                <a:cs typeface="+mn-ea"/>
                <a:sym typeface="微软雅黑"/>
              </a:rPr>
              <a:t>02</a:t>
            </a:r>
          </a:p>
        </p:txBody>
      </p:sp>
      <p:sp>
        <p:nvSpPr>
          <p:cNvPr id="22" name="TextBox 19"/>
          <p:cNvSpPr txBox="1"/>
          <p:nvPr/>
        </p:nvSpPr>
        <p:spPr>
          <a:xfrm rot="5400000">
            <a:off x="711150" y="1924366"/>
            <a:ext cx="884858" cy="438582"/>
          </a:xfrm>
          <a:prstGeom prst="rect">
            <a:avLst/>
          </a:prstGeom>
          <a:noFill/>
        </p:spPr>
        <p:txBody>
          <a:bodyPr wrap="none" lIns="68580" tIns="34290" rIns="68580" bIns="34290" rtlCol="0">
            <a:spAutoFit/>
          </a:bodyPr>
          <a:lstStyle/>
          <a:p>
            <a:pPr algn="ctr"/>
            <a:r>
              <a:rPr lang="en-US" altLang="zh-CN" sz="2400" dirty="0">
                <a:solidFill>
                  <a:schemeClr val="bg1"/>
                </a:solidFill>
                <a:latin typeface="微软雅黑"/>
                <a:ea typeface="微软雅黑"/>
                <a:cs typeface="+mn-ea"/>
                <a:sym typeface="微软雅黑"/>
              </a:rPr>
              <a:t>PART</a:t>
            </a: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91076" y="1029472"/>
            <a:ext cx="803199" cy="433727"/>
          </a:xfrm>
          <a:prstGeom prst="rect">
            <a:avLst/>
          </a:prstGeom>
        </p:spPr>
      </p:pic>
    </p:spTree>
    <p:extLst>
      <p:ext uri="{BB962C8B-B14F-4D97-AF65-F5344CB8AC3E}">
        <p14:creationId xmlns:p14="http://schemas.microsoft.com/office/powerpoint/2010/main" val="2932682115"/>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4" fill="hold" grpId="0" nodeType="afterEffect" p14:presetBounceEnd="44000">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14:bounceEnd="44000">
                                          <p:cBhvr additive="base">
                                            <p:cTn id="13" dur="1000" fill="hold"/>
                                            <p:tgtEl>
                                              <p:spTgt spid="16"/>
                                            </p:tgtEl>
                                            <p:attrNameLst>
                                              <p:attrName>ppt_x</p:attrName>
                                            </p:attrNameLst>
                                          </p:cBhvr>
                                          <p:tavLst>
                                            <p:tav tm="0">
                                              <p:val>
                                                <p:strVal val="#ppt_x"/>
                                              </p:val>
                                            </p:tav>
                                            <p:tav tm="100000">
                                              <p:val>
                                                <p:strVal val="#ppt_x"/>
                                              </p:val>
                                            </p:tav>
                                          </p:tavLst>
                                        </p:anim>
                                        <p:anim calcmode="lin" valueType="num" p14:bounceEnd="44000">
                                          <p:cBhvr additive="base">
                                            <p:cTn id="14" dur="1000" fill="hold"/>
                                            <p:tgtEl>
                                              <p:spTgt spid="16"/>
                                            </p:tgtEl>
                                            <p:attrNameLst>
                                              <p:attrName>ppt_y</p:attrName>
                                            </p:attrNameLst>
                                          </p:cBhvr>
                                          <p:tavLst>
                                            <p:tav tm="0">
                                              <p:val>
                                                <p:strVal val="1+#ppt_h/2"/>
                                              </p:val>
                                            </p:tav>
                                            <p:tav tm="100000">
                                              <p:val>
                                                <p:strVal val="#ppt_y"/>
                                              </p:val>
                                            </p:tav>
                                          </p:tavLst>
                                        </p:anim>
                                      </p:childTnLst>
                                    </p:cTn>
                                  </p:par>
                                  <p:par>
                                    <p:cTn id="15" presetID="2" presetClass="entr" presetSubtype="8" fill="hold" grpId="0" nodeType="withEffect" p14:presetBounceEnd="44000">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14:bounceEnd="44000">
                                          <p:cBhvr additive="base">
                                            <p:cTn id="17" dur="1000" fill="hold"/>
                                            <p:tgtEl>
                                              <p:spTgt spid="17"/>
                                            </p:tgtEl>
                                            <p:attrNameLst>
                                              <p:attrName>ppt_x</p:attrName>
                                            </p:attrNameLst>
                                          </p:cBhvr>
                                          <p:tavLst>
                                            <p:tav tm="0">
                                              <p:val>
                                                <p:strVal val="0-#ppt_w/2"/>
                                              </p:val>
                                            </p:tav>
                                            <p:tav tm="100000">
                                              <p:val>
                                                <p:strVal val="#ppt_x"/>
                                              </p:val>
                                            </p:tav>
                                          </p:tavLst>
                                        </p:anim>
                                        <p:anim calcmode="lin" valueType="num" p14:bounceEnd="44000">
                                          <p:cBhvr additive="base">
                                            <p:cTn id="18" dur="10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4000">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14:bounceEnd="44000">
                                          <p:cBhvr additive="base">
                                            <p:cTn id="21" dur="1000" fill="hold"/>
                                            <p:tgtEl>
                                              <p:spTgt spid="18"/>
                                            </p:tgtEl>
                                            <p:attrNameLst>
                                              <p:attrName>ppt_x</p:attrName>
                                            </p:attrNameLst>
                                          </p:cBhvr>
                                          <p:tavLst>
                                            <p:tav tm="0">
                                              <p:val>
                                                <p:strVal val="0-#ppt_w/2"/>
                                              </p:val>
                                            </p:tav>
                                            <p:tav tm="100000">
                                              <p:val>
                                                <p:strVal val="#ppt_x"/>
                                              </p:val>
                                            </p:tav>
                                          </p:tavLst>
                                        </p:anim>
                                        <p:anim calcmode="lin" valueType="num" p14:bounceEnd="44000">
                                          <p:cBhvr additive="base">
                                            <p:cTn id="22" dur="10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randombar(horizontal)">
                                          <p:cBhvr>
                                            <p:cTn id="26" dur="500"/>
                                            <p:tgtEl>
                                              <p:spTgt spid="22"/>
                                            </p:tgtEl>
                                          </p:cBhvr>
                                        </p:animEffect>
                                      </p:childTnLst>
                                    </p:cTn>
                                  </p:par>
                                </p:childTnLst>
                              </p:cTn>
                            </p:par>
                            <p:par>
                              <p:cTn id="27" fill="hold">
                                <p:stCondLst>
                                  <p:cond delay="2000"/>
                                </p:stCondLst>
                                <p:childTnLst>
                                  <p:par>
                                    <p:cTn id="28" presetID="2" presetClass="entr" presetSubtype="9" fill="hold" grpId="0" nodeType="afterEffect" p14:presetBounceEnd="44000">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14:bounceEnd="44000">
                                          <p:cBhvr additive="base">
                                            <p:cTn id="30" dur="1000" fill="hold"/>
                                            <p:tgtEl>
                                              <p:spTgt spid="21"/>
                                            </p:tgtEl>
                                            <p:attrNameLst>
                                              <p:attrName>ppt_x</p:attrName>
                                            </p:attrNameLst>
                                          </p:cBhvr>
                                          <p:tavLst>
                                            <p:tav tm="0">
                                              <p:val>
                                                <p:strVal val="0-#ppt_w/2"/>
                                              </p:val>
                                            </p:tav>
                                            <p:tav tm="100000">
                                              <p:val>
                                                <p:strVal val="#ppt_x"/>
                                              </p:val>
                                            </p:tav>
                                          </p:tavLst>
                                        </p:anim>
                                        <p:anim calcmode="lin" valueType="num" p14:bounceEnd="44000">
                                          <p:cBhvr additive="base">
                                            <p:cTn id="31" dur="1000" fill="hold"/>
                                            <p:tgtEl>
                                              <p:spTgt spid="21"/>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 presetClass="entr" presetSubtype="2" fill="hold" grpId="0" nodeType="afterEffect" p14:presetBounceEnd="44000">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14:bounceEnd="44000">
                                          <p:cBhvr additive="base">
                                            <p:cTn id="35" dur="1000" fill="hold"/>
                                            <p:tgtEl>
                                              <p:spTgt spid="20"/>
                                            </p:tgtEl>
                                            <p:attrNameLst>
                                              <p:attrName>ppt_x</p:attrName>
                                            </p:attrNameLst>
                                          </p:cBhvr>
                                          <p:tavLst>
                                            <p:tav tm="0">
                                              <p:val>
                                                <p:strVal val="1+#ppt_w/2"/>
                                              </p:val>
                                            </p:tav>
                                            <p:tav tm="100000">
                                              <p:val>
                                                <p:strVal val="#ppt_x"/>
                                              </p:val>
                                            </p:tav>
                                          </p:tavLst>
                                        </p:anim>
                                        <p:anim calcmode="lin" valueType="num" p14:bounceEnd="44000">
                                          <p:cBhvr additive="base">
                                            <p:cTn id="36"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1000" fill="hold"/>
                                            <p:tgtEl>
                                              <p:spTgt spid="16"/>
                                            </p:tgtEl>
                                            <p:attrNameLst>
                                              <p:attrName>ppt_x</p:attrName>
                                            </p:attrNameLst>
                                          </p:cBhvr>
                                          <p:tavLst>
                                            <p:tav tm="0">
                                              <p:val>
                                                <p:strVal val="#ppt_x"/>
                                              </p:val>
                                            </p:tav>
                                            <p:tav tm="100000">
                                              <p:val>
                                                <p:strVal val="#ppt_x"/>
                                              </p:val>
                                            </p:tav>
                                          </p:tavLst>
                                        </p:anim>
                                        <p:anim calcmode="lin" valueType="num">
                                          <p:cBhvr additive="base">
                                            <p:cTn id="14" dur="1000" fill="hold"/>
                                            <p:tgtEl>
                                              <p:spTgt spid="16"/>
                                            </p:tgtEl>
                                            <p:attrNameLst>
                                              <p:attrName>ppt_y</p:attrName>
                                            </p:attrNameLst>
                                          </p:cBhvr>
                                          <p:tavLst>
                                            <p:tav tm="0">
                                              <p:val>
                                                <p:strVal val="1+#ppt_h/2"/>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0-#ppt_w/2"/>
                                              </p:val>
                                            </p:tav>
                                            <p:tav tm="100000">
                                              <p:val>
                                                <p:strVal val="#ppt_x"/>
                                              </p:val>
                                            </p:tav>
                                          </p:tavLst>
                                        </p:anim>
                                        <p:anim calcmode="lin" valueType="num">
                                          <p:cBhvr additive="base">
                                            <p:cTn id="18" dur="10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1000" fill="hold"/>
                                            <p:tgtEl>
                                              <p:spTgt spid="18"/>
                                            </p:tgtEl>
                                            <p:attrNameLst>
                                              <p:attrName>ppt_x</p:attrName>
                                            </p:attrNameLst>
                                          </p:cBhvr>
                                          <p:tavLst>
                                            <p:tav tm="0">
                                              <p:val>
                                                <p:strVal val="0-#ppt_w/2"/>
                                              </p:val>
                                            </p:tav>
                                            <p:tav tm="100000">
                                              <p:val>
                                                <p:strVal val="#ppt_x"/>
                                              </p:val>
                                            </p:tav>
                                          </p:tavLst>
                                        </p:anim>
                                        <p:anim calcmode="lin" valueType="num">
                                          <p:cBhvr additive="base">
                                            <p:cTn id="22" dur="10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randombar(horizontal)">
                                          <p:cBhvr>
                                            <p:cTn id="26" dur="500"/>
                                            <p:tgtEl>
                                              <p:spTgt spid="22"/>
                                            </p:tgtEl>
                                          </p:cBhvr>
                                        </p:animEffect>
                                      </p:childTnLst>
                                    </p:cTn>
                                  </p:par>
                                </p:childTnLst>
                              </p:cTn>
                            </p:par>
                            <p:par>
                              <p:cTn id="27" fill="hold">
                                <p:stCondLst>
                                  <p:cond delay="2000"/>
                                </p:stCondLst>
                                <p:childTnLst>
                                  <p:par>
                                    <p:cTn id="28" presetID="2" presetClass="entr" presetSubtype="9"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1000" fill="hold"/>
                                            <p:tgtEl>
                                              <p:spTgt spid="21"/>
                                            </p:tgtEl>
                                            <p:attrNameLst>
                                              <p:attrName>ppt_x</p:attrName>
                                            </p:attrNameLst>
                                          </p:cBhvr>
                                          <p:tavLst>
                                            <p:tav tm="0">
                                              <p:val>
                                                <p:strVal val="0-#ppt_w/2"/>
                                              </p:val>
                                            </p:tav>
                                            <p:tav tm="100000">
                                              <p:val>
                                                <p:strVal val="#ppt_x"/>
                                              </p:val>
                                            </p:tav>
                                          </p:tavLst>
                                        </p:anim>
                                        <p:anim calcmode="lin" valueType="num">
                                          <p:cBhvr additive="base">
                                            <p:cTn id="31" dur="1000" fill="hold"/>
                                            <p:tgtEl>
                                              <p:spTgt spid="21"/>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 presetClass="entr" presetSubtype="2"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1000" fill="hold"/>
                                            <p:tgtEl>
                                              <p:spTgt spid="20"/>
                                            </p:tgtEl>
                                            <p:attrNameLst>
                                              <p:attrName>ppt_x</p:attrName>
                                            </p:attrNameLst>
                                          </p:cBhvr>
                                          <p:tavLst>
                                            <p:tav tm="0">
                                              <p:val>
                                                <p:strVal val="1+#ppt_w/2"/>
                                              </p:val>
                                            </p:tav>
                                            <p:tav tm="100000">
                                              <p:val>
                                                <p:strVal val="#ppt_x"/>
                                              </p:val>
                                            </p:tav>
                                          </p:tavLst>
                                        </p:anim>
                                        <p:anim calcmode="lin" valueType="num">
                                          <p:cBhvr additive="base">
                                            <p:cTn id="36"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p:bldP spid="21" grpId="0"/>
          <p:bldP spid="2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矩形 74"/>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76"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经营产品</a:t>
            </a:r>
          </a:p>
        </p:txBody>
      </p:sp>
      <p:grpSp>
        <p:nvGrpSpPr>
          <p:cNvPr id="30" name="组合 29"/>
          <p:cNvGrpSpPr/>
          <p:nvPr/>
        </p:nvGrpSpPr>
        <p:grpSpPr>
          <a:xfrm>
            <a:off x="3404689" y="1349330"/>
            <a:ext cx="2238474" cy="2237383"/>
            <a:chOff x="3315891" y="1606154"/>
            <a:chExt cx="2441972" cy="2440781"/>
          </a:xfrm>
          <a:gradFill>
            <a:gsLst>
              <a:gs pos="0">
                <a:srgbClr val="00B0F0"/>
              </a:gs>
              <a:gs pos="100000">
                <a:srgbClr val="0070C0"/>
              </a:gs>
            </a:gsLst>
            <a:lin ang="5400000" scaled="1"/>
          </a:gradFill>
        </p:grpSpPr>
        <p:sp>
          <p:nvSpPr>
            <p:cNvPr id="31" name="Freeform 5"/>
            <p:cNvSpPr>
              <a:spLocks/>
            </p:cNvSpPr>
            <p:nvPr/>
          </p:nvSpPr>
          <p:spPr bwMode="auto">
            <a:xfrm>
              <a:off x="3927967" y="2829709"/>
              <a:ext cx="1217820" cy="1217226"/>
            </a:xfrm>
            <a:custGeom>
              <a:avLst/>
              <a:gdLst>
                <a:gd name="T0" fmla="*/ 915988 w 243"/>
                <a:gd name="T1" fmla="*/ 791595 h 243"/>
                <a:gd name="T2" fmla="*/ 459879 w 243"/>
                <a:gd name="T3" fmla="*/ 915988 h 243"/>
                <a:gd name="T4" fmla="*/ 0 w 243"/>
                <a:gd name="T5" fmla="*/ 791595 h 243"/>
                <a:gd name="T6" fmla="*/ 0 w 243"/>
                <a:gd name="T7" fmla="*/ 791595 h 243"/>
                <a:gd name="T8" fmla="*/ 456109 w 243"/>
                <a:gd name="T9" fmla="*/ 0 h 243"/>
                <a:gd name="T10" fmla="*/ 459879 w 243"/>
                <a:gd name="T11" fmla="*/ 0 h 243"/>
                <a:gd name="T12" fmla="*/ 915988 w 243"/>
                <a:gd name="T13" fmla="*/ 791595 h 243"/>
                <a:gd name="T14" fmla="*/ 0 60000 65536"/>
                <a:gd name="T15" fmla="*/ 0 60000 65536"/>
                <a:gd name="T16" fmla="*/ 0 60000 65536"/>
                <a:gd name="T17" fmla="*/ 0 60000 65536"/>
                <a:gd name="T18" fmla="*/ 0 60000 65536"/>
                <a:gd name="T19" fmla="*/ 0 60000 65536"/>
                <a:gd name="T20" fmla="*/ 0 60000 65536"/>
                <a:gd name="T21" fmla="*/ 0 w 243"/>
                <a:gd name="T22" fmla="*/ 0 h 243"/>
                <a:gd name="T23" fmla="*/ 243 w 243"/>
                <a:gd name="T24" fmla="*/ 243 h 2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3" h="243">
                  <a:moveTo>
                    <a:pt x="243" y="210"/>
                  </a:moveTo>
                  <a:cubicBezTo>
                    <a:pt x="207" y="231"/>
                    <a:pt x="166" y="243"/>
                    <a:pt x="122" y="243"/>
                  </a:cubicBezTo>
                  <a:cubicBezTo>
                    <a:pt x="77" y="243"/>
                    <a:pt x="36" y="231"/>
                    <a:pt x="0" y="210"/>
                  </a:cubicBezTo>
                  <a:cubicBezTo>
                    <a:pt x="0" y="210"/>
                    <a:pt x="0" y="210"/>
                    <a:pt x="0" y="210"/>
                  </a:cubicBezTo>
                  <a:cubicBezTo>
                    <a:pt x="121" y="0"/>
                    <a:pt x="121" y="0"/>
                    <a:pt x="121" y="0"/>
                  </a:cubicBezTo>
                  <a:cubicBezTo>
                    <a:pt x="122" y="0"/>
                    <a:pt x="122" y="0"/>
                    <a:pt x="122" y="0"/>
                  </a:cubicBezTo>
                  <a:lnTo>
                    <a:pt x="243" y="210"/>
                  </a:lnTo>
                  <a:close/>
                </a:path>
              </a:pathLst>
            </a:custGeom>
            <a:solidFill>
              <a:srgbClr val="00B0F0"/>
            </a:solidFill>
            <a:ln>
              <a:solidFill>
                <a:schemeClr val="bg1"/>
              </a:solidFill>
            </a:ln>
          </p:spPr>
          <p:txBody>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endParaRPr lang="zh-CN" altLang="en-US" sz="1800">
                <a:latin typeface="微软雅黑"/>
                <a:ea typeface="微软雅黑"/>
                <a:cs typeface="+mn-ea"/>
                <a:sym typeface="微软雅黑"/>
              </a:endParaRPr>
            </a:p>
          </p:txBody>
        </p:sp>
        <p:sp>
          <p:nvSpPr>
            <p:cNvPr id="32" name="Freeform 6"/>
            <p:cNvSpPr>
              <a:spLocks/>
            </p:cNvSpPr>
            <p:nvPr/>
          </p:nvSpPr>
          <p:spPr bwMode="auto">
            <a:xfrm>
              <a:off x="3315891" y="2829709"/>
              <a:ext cx="1217820" cy="1052679"/>
            </a:xfrm>
            <a:custGeom>
              <a:avLst/>
              <a:gdLst>
                <a:gd name="T0" fmla="*/ 459879 w 243"/>
                <a:gd name="T1" fmla="*/ 792163 h 210"/>
                <a:gd name="T2" fmla="*/ 459879 w 243"/>
                <a:gd name="T3" fmla="*/ 792163 h 210"/>
                <a:gd name="T4" fmla="*/ 0 w 243"/>
                <a:gd name="T5" fmla="*/ 0 h 210"/>
                <a:gd name="T6" fmla="*/ 915988 w 243"/>
                <a:gd name="T7" fmla="*/ 0 h 210"/>
                <a:gd name="T8" fmla="*/ 915988 w 243"/>
                <a:gd name="T9" fmla="*/ 0 h 210"/>
                <a:gd name="T10" fmla="*/ 459879 w 243"/>
                <a:gd name="T11" fmla="*/ 792163 h 210"/>
                <a:gd name="T12" fmla="*/ 0 60000 65536"/>
                <a:gd name="T13" fmla="*/ 0 60000 65536"/>
                <a:gd name="T14" fmla="*/ 0 60000 65536"/>
                <a:gd name="T15" fmla="*/ 0 60000 65536"/>
                <a:gd name="T16" fmla="*/ 0 60000 65536"/>
                <a:gd name="T17" fmla="*/ 0 60000 65536"/>
                <a:gd name="T18" fmla="*/ 0 w 243"/>
                <a:gd name="T19" fmla="*/ 0 h 210"/>
                <a:gd name="T20" fmla="*/ 243 w 243"/>
                <a:gd name="T21" fmla="*/ 210 h 210"/>
              </a:gdLst>
              <a:ahLst/>
              <a:cxnLst>
                <a:cxn ang="T12">
                  <a:pos x="T0" y="T1"/>
                </a:cxn>
                <a:cxn ang="T13">
                  <a:pos x="T2" y="T3"/>
                </a:cxn>
                <a:cxn ang="T14">
                  <a:pos x="T4" y="T5"/>
                </a:cxn>
                <a:cxn ang="T15">
                  <a:pos x="T6" y="T7"/>
                </a:cxn>
                <a:cxn ang="T16">
                  <a:pos x="T8" y="T9"/>
                </a:cxn>
                <a:cxn ang="T17">
                  <a:pos x="T10" y="T11"/>
                </a:cxn>
              </a:cxnLst>
              <a:rect l="T18" t="T19" r="T20" b="T21"/>
              <a:pathLst>
                <a:path w="243" h="210">
                  <a:moveTo>
                    <a:pt x="122" y="210"/>
                  </a:moveTo>
                  <a:cubicBezTo>
                    <a:pt x="122" y="210"/>
                    <a:pt x="122" y="210"/>
                    <a:pt x="122" y="210"/>
                  </a:cubicBezTo>
                  <a:cubicBezTo>
                    <a:pt x="49" y="168"/>
                    <a:pt x="0" y="90"/>
                    <a:pt x="0" y="0"/>
                  </a:cubicBezTo>
                  <a:cubicBezTo>
                    <a:pt x="243" y="0"/>
                    <a:pt x="243" y="0"/>
                    <a:pt x="243" y="0"/>
                  </a:cubicBezTo>
                  <a:cubicBezTo>
                    <a:pt x="243" y="0"/>
                    <a:pt x="243" y="0"/>
                    <a:pt x="243" y="0"/>
                  </a:cubicBezTo>
                  <a:lnTo>
                    <a:pt x="122" y="210"/>
                  </a:lnTo>
                  <a:close/>
                </a:path>
              </a:pathLst>
            </a:custGeom>
            <a:solidFill>
              <a:srgbClr val="0070C0"/>
            </a:solidFill>
            <a:ln w="9525">
              <a:solidFill>
                <a:schemeClr val="bg1"/>
              </a:solidFill>
              <a:miter lim="800000"/>
              <a:headEnd/>
              <a:tailEnd/>
            </a:ln>
            <a:extLst/>
          </p:spPr>
          <p:txBody>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endParaRPr lang="zh-CN" altLang="en-US" sz="1800" dirty="0">
                <a:latin typeface="微软雅黑"/>
                <a:ea typeface="微软雅黑"/>
                <a:cs typeface="+mn-ea"/>
                <a:sym typeface="微软雅黑"/>
              </a:endParaRPr>
            </a:p>
          </p:txBody>
        </p:sp>
        <p:sp>
          <p:nvSpPr>
            <p:cNvPr id="33" name="Freeform 7"/>
            <p:cNvSpPr>
              <a:spLocks/>
            </p:cNvSpPr>
            <p:nvPr/>
          </p:nvSpPr>
          <p:spPr bwMode="auto">
            <a:xfrm>
              <a:off x="4540043" y="2829709"/>
              <a:ext cx="1217820" cy="1052679"/>
            </a:xfrm>
            <a:custGeom>
              <a:avLst/>
              <a:gdLst>
                <a:gd name="T0" fmla="*/ 456109 w 243"/>
                <a:gd name="T1" fmla="*/ 792163 h 210"/>
                <a:gd name="T2" fmla="*/ 0 w 243"/>
                <a:gd name="T3" fmla="*/ 0 h 210"/>
                <a:gd name="T4" fmla="*/ 912219 w 243"/>
                <a:gd name="T5" fmla="*/ 0 h 210"/>
                <a:gd name="T6" fmla="*/ 915988 w 243"/>
                <a:gd name="T7" fmla="*/ 0 h 210"/>
                <a:gd name="T8" fmla="*/ 456109 w 243"/>
                <a:gd name="T9" fmla="*/ 792163 h 210"/>
                <a:gd name="T10" fmla="*/ 0 60000 65536"/>
                <a:gd name="T11" fmla="*/ 0 60000 65536"/>
                <a:gd name="T12" fmla="*/ 0 60000 65536"/>
                <a:gd name="T13" fmla="*/ 0 60000 65536"/>
                <a:gd name="T14" fmla="*/ 0 60000 65536"/>
                <a:gd name="T15" fmla="*/ 0 w 243"/>
                <a:gd name="T16" fmla="*/ 0 h 210"/>
                <a:gd name="T17" fmla="*/ 243 w 243"/>
                <a:gd name="T18" fmla="*/ 210 h 210"/>
              </a:gdLst>
              <a:ahLst/>
              <a:cxnLst>
                <a:cxn ang="T10">
                  <a:pos x="T0" y="T1"/>
                </a:cxn>
                <a:cxn ang="T11">
                  <a:pos x="T2" y="T3"/>
                </a:cxn>
                <a:cxn ang="T12">
                  <a:pos x="T4" y="T5"/>
                </a:cxn>
                <a:cxn ang="T13">
                  <a:pos x="T6" y="T7"/>
                </a:cxn>
                <a:cxn ang="T14">
                  <a:pos x="T8" y="T9"/>
                </a:cxn>
              </a:cxnLst>
              <a:rect l="T15" t="T16" r="T17" b="T18"/>
              <a:pathLst>
                <a:path w="243" h="210">
                  <a:moveTo>
                    <a:pt x="121" y="210"/>
                  </a:moveTo>
                  <a:cubicBezTo>
                    <a:pt x="0" y="0"/>
                    <a:pt x="0" y="0"/>
                    <a:pt x="0" y="0"/>
                  </a:cubicBezTo>
                  <a:cubicBezTo>
                    <a:pt x="242" y="0"/>
                    <a:pt x="242" y="0"/>
                    <a:pt x="242" y="0"/>
                  </a:cubicBezTo>
                  <a:cubicBezTo>
                    <a:pt x="243" y="0"/>
                    <a:pt x="243" y="0"/>
                    <a:pt x="243" y="0"/>
                  </a:cubicBezTo>
                  <a:cubicBezTo>
                    <a:pt x="243" y="90"/>
                    <a:pt x="194" y="168"/>
                    <a:pt x="121" y="210"/>
                  </a:cubicBezTo>
                  <a:close/>
                </a:path>
              </a:pathLst>
            </a:custGeom>
            <a:solidFill>
              <a:srgbClr val="0070C0"/>
            </a:solidFill>
            <a:ln>
              <a:solidFill>
                <a:schemeClr val="bg1"/>
              </a:solidFill>
            </a:ln>
          </p:spPr>
          <p:txBody>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endParaRPr lang="zh-CN" altLang="en-US" sz="1800">
                <a:latin typeface="微软雅黑"/>
                <a:ea typeface="微软雅黑"/>
                <a:cs typeface="+mn-ea"/>
                <a:sym typeface="微软雅黑"/>
              </a:endParaRPr>
            </a:p>
          </p:txBody>
        </p:sp>
        <p:sp>
          <p:nvSpPr>
            <p:cNvPr id="34" name="Freeform 8"/>
            <p:cNvSpPr>
              <a:spLocks/>
            </p:cNvSpPr>
            <p:nvPr/>
          </p:nvSpPr>
          <p:spPr bwMode="auto">
            <a:xfrm>
              <a:off x="3315891" y="1770701"/>
              <a:ext cx="1224152" cy="1059008"/>
            </a:xfrm>
            <a:custGeom>
              <a:avLst/>
              <a:gdLst>
                <a:gd name="T0" fmla="*/ 916976 w 244"/>
                <a:gd name="T1" fmla="*/ 796925 h 211"/>
                <a:gd name="T2" fmla="*/ 0 w 244"/>
                <a:gd name="T3" fmla="*/ 796925 h 211"/>
                <a:gd name="T4" fmla="*/ 0 w 244"/>
                <a:gd name="T5" fmla="*/ 793148 h 211"/>
                <a:gd name="T6" fmla="*/ 460375 w 244"/>
                <a:gd name="T7" fmla="*/ 0 h 211"/>
                <a:gd name="T8" fmla="*/ 460375 w 244"/>
                <a:gd name="T9" fmla="*/ 0 h 211"/>
                <a:gd name="T10" fmla="*/ 920750 w 244"/>
                <a:gd name="T11" fmla="*/ 793148 h 211"/>
                <a:gd name="T12" fmla="*/ 916976 w 244"/>
                <a:gd name="T13" fmla="*/ 796925 h 211"/>
                <a:gd name="T14" fmla="*/ 0 60000 65536"/>
                <a:gd name="T15" fmla="*/ 0 60000 65536"/>
                <a:gd name="T16" fmla="*/ 0 60000 65536"/>
                <a:gd name="T17" fmla="*/ 0 60000 65536"/>
                <a:gd name="T18" fmla="*/ 0 60000 65536"/>
                <a:gd name="T19" fmla="*/ 0 60000 65536"/>
                <a:gd name="T20" fmla="*/ 0 60000 65536"/>
                <a:gd name="T21" fmla="*/ 0 w 244"/>
                <a:gd name="T22" fmla="*/ 0 h 211"/>
                <a:gd name="T23" fmla="*/ 244 w 244"/>
                <a:gd name="T24" fmla="*/ 211 h 2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4" h="211">
                  <a:moveTo>
                    <a:pt x="243" y="211"/>
                  </a:moveTo>
                  <a:cubicBezTo>
                    <a:pt x="0" y="211"/>
                    <a:pt x="0" y="211"/>
                    <a:pt x="0" y="211"/>
                  </a:cubicBezTo>
                  <a:cubicBezTo>
                    <a:pt x="0" y="210"/>
                    <a:pt x="0" y="210"/>
                    <a:pt x="0" y="210"/>
                  </a:cubicBezTo>
                  <a:cubicBezTo>
                    <a:pt x="0" y="120"/>
                    <a:pt x="49" y="42"/>
                    <a:pt x="122" y="0"/>
                  </a:cubicBezTo>
                  <a:cubicBezTo>
                    <a:pt x="122" y="0"/>
                    <a:pt x="122" y="0"/>
                    <a:pt x="122" y="0"/>
                  </a:cubicBezTo>
                  <a:cubicBezTo>
                    <a:pt x="244" y="210"/>
                    <a:pt x="244" y="210"/>
                    <a:pt x="244" y="210"/>
                  </a:cubicBezTo>
                  <a:cubicBezTo>
                    <a:pt x="243" y="211"/>
                    <a:pt x="243" y="211"/>
                    <a:pt x="243" y="211"/>
                  </a:cubicBezTo>
                  <a:close/>
                </a:path>
              </a:pathLst>
            </a:custGeom>
            <a:solidFill>
              <a:srgbClr val="00B0F0"/>
            </a:solidFill>
            <a:ln>
              <a:solidFill>
                <a:schemeClr val="bg1"/>
              </a:solidFill>
            </a:ln>
          </p:spPr>
          <p:txBody>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endParaRPr lang="zh-CN" altLang="en-US" sz="1800">
                <a:latin typeface="微软雅黑"/>
                <a:ea typeface="微软雅黑"/>
                <a:cs typeface="+mn-ea"/>
                <a:sym typeface="微软雅黑"/>
              </a:endParaRPr>
            </a:p>
          </p:txBody>
        </p:sp>
        <p:sp>
          <p:nvSpPr>
            <p:cNvPr id="35" name="Freeform 9"/>
            <p:cNvSpPr>
              <a:spLocks/>
            </p:cNvSpPr>
            <p:nvPr/>
          </p:nvSpPr>
          <p:spPr bwMode="auto">
            <a:xfrm>
              <a:off x="4540043" y="1770701"/>
              <a:ext cx="1217820" cy="1059008"/>
            </a:xfrm>
            <a:custGeom>
              <a:avLst/>
              <a:gdLst>
                <a:gd name="T0" fmla="*/ 912219 w 243"/>
                <a:gd name="T1" fmla="*/ 796925 h 211"/>
                <a:gd name="T2" fmla="*/ 0 w 243"/>
                <a:gd name="T3" fmla="*/ 796925 h 211"/>
                <a:gd name="T4" fmla="*/ 0 w 243"/>
                <a:gd name="T5" fmla="*/ 793148 h 211"/>
                <a:gd name="T6" fmla="*/ 456109 w 243"/>
                <a:gd name="T7" fmla="*/ 0 h 211"/>
                <a:gd name="T8" fmla="*/ 456109 w 243"/>
                <a:gd name="T9" fmla="*/ 0 h 211"/>
                <a:gd name="T10" fmla="*/ 915988 w 243"/>
                <a:gd name="T11" fmla="*/ 793148 h 211"/>
                <a:gd name="T12" fmla="*/ 915988 w 243"/>
                <a:gd name="T13" fmla="*/ 796925 h 211"/>
                <a:gd name="T14" fmla="*/ 912219 w 243"/>
                <a:gd name="T15" fmla="*/ 796925 h 211"/>
                <a:gd name="T16" fmla="*/ 0 60000 65536"/>
                <a:gd name="T17" fmla="*/ 0 60000 65536"/>
                <a:gd name="T18" fmla="*/ 0 60000 65536"/>
                <a:gd name="T19" fmla="*/ 0 60000 65536"/>
                <a:gd name="T20" fmla="*/ 0 60000 65536"/>
                <a:gd name="T21" fmla="*/ 0 60000 65536"/>
                <a:gd name="T22" fmla="*/ 0 60000 65536"/>
                <a:gd name="T23" fmla="*/ 0 60000 65536"/>
                <a:gd name="T24" fmla="*/ 0 w 243"/>
                <a:gd name="T25" fmla="*/ 0 h 211"/>
                <a:gd name="T26" fmla="*/ 243 w 243"/>
                <a:gd name="T27" fmla="*/ 211 h 2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3" h="211">
                  <a:moveTo>
                    <a:pt x="242" y="211"/>
                  </a:moveTo>
                  <a:cubicBezTo>
                    <a:pt x="0" y="211"/>
                    <a:pt x="0" y="211"/>
                    <a:pt x="0" y="211"/>
                  </a:cubicBezTo>
                  <a:cubicBezTo>
                    <a:pt x="0" y="210"/>
                    <a:pt x="0" y="210"/>
                    <a:pt x="0" y="210"/>
                  </a:cubicBezTo>
                  <a:cubicBezTo>
                    <a:pt x="121" y="0"/>
                    <a:pt x="121" y="0"/>
                    <a:pt x="121" y="0"/>
                  </a:cubicBezTo>
                  <a:cubicBezTo>
                    <a:pt x="121" y="0"/>
                    <a:pt x="121" y="0"/>
                    <a:pt x="121" y="0"/>
                  </a:cubicBezTo>
                  <a:cubicBezTo>
                    <a:pt x="194" y="42"/>
                    <a:pt x="243" y="120"/>
                    <a:pt x="243" y="210"/>
                  </a:cubicBezTo>
                  <a:cubicBezTo>
                    <a:pt x="243" y="210"/>
                    <a:pt x="243" y="210"/>
                    <a:pt x="243" y="211"/>
                  </a:cubicBezTo>
                  <a:lnTo>
                    <a:pt x="242" y="211"/>
                  </a:lnTo>
                  <a:close/>
                </a:path>
              </a:pathLst>
            </a:custGeom>
            <a:solidFill>
              <a:srgbClr val="00B0F0"/>
            </a:solidFill>
            <a:ln w="9525">
              <a:solidFill>
                <a:schemeClr val="bg1"/>
              </a:solidFill>
              <a:miter lim="800000"/>
              <a:headEnd/>
              <a:tailEnd/>
            </a:ln>
            <a:extLst/>
          </p:spPr>
          <p:txBody>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endParaRPr lang="zh-CN" altLang="en-US" sz="1800">
                <a:latin typeface="微软雅黑"/>
                <a:ea typeface="微软雅黑"/>
                <a:cs typeface="+mn-ea"/>
                <a:sym typeface="微软雅黑"/>
              </a:endParaRPr>
            </a:p>
          </p:txBody>
        </p:sp>
        <p:sp>
          <p:nvSpPr>
            <p:cNvPr id="36" name="Freeform 10"/>
            <p:cNvSpPr>
              <a:spLocks/>
            </p:cNvSpPr>
            <p:nvPr/>
          </p:nvSpPr>
          <p:spPr bwMode="auto">
            <a:xfrm>
              <a:off x="3927967" y="1606154"/>
              <a:ext cx="1217820" cy="1217226"/>
            </a:xfrm>
            <a:custGeom>
              <a:avLst/>
              <a:gdLst>
                <a:gd name="T0" fmla="*/ 459879 w 243"/>
                <a:gd name="T1" fmla="*/ 915988 h 243"/>
                <a:gd name="T2" fmla="*/ 0 w 243"/>
                <a:gd name="T3" fmla="*/ 124393 h 243"/>
                <a:gd name="T4" fmla="*/ 0 w 243"/>
                <a:gd name="T5" fmla="*/ 124393 h 243"/>
                <a:gd name="T6" fmla="*/ 459879 w 243"/>
                <a:gd name="T7" fmla="*/ 0 h 243"/>
                <a:gd name="T8" fmla="*/ 915988 w 243"/>
                <a:gd name="T9" fmla="*/ 124393 h 243"/>
                <a:gd name="T10" fmla="*/ 915988 w 243"/>
                <a:gd name="T11" fmla="*/ 124393 h 243"/>
                <a:gd name="T12" fmla="*/ 459879 w 243"/>
                <a:gd name="T13" fmla="*/ 915988 h 243"/>
                <a:gd name="T14" fmla="*/ 0 60000 65536"/>
                <a:gd name="T15" fmla="*/ 0 60000 65536"/>
                <a:gd name="T16" fmla="*/ 0 60000 65536"/>
                <a:gd name="T17" fmla="*/ 0 60000 65536"/>
                <a:gd name="T18" fmla="*/ 0 60000 65536"/>
                <a:gd name="T19" fmla="*/ 0 60000 65536"/>
                <a:gd name="T20" fmla="*/ 0 60000 65536"/>
                <a:gd name="T21" fmla="*/ 0 w 243"/>
                <a:gd name="T22" fmla="*/ 0 h 243"/>
                <a:gd name="T23" fmla="*/ 243 w 243"/>
                <a:gd name="T24" fmla="*/ 243 h 2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3" h="243">
                  <a:moveTo>
                    <a:pt x="122" y="243"/>
                  </a:moveTo>
                  <a:cubicBezTo>
                    <a:pt x="0" y="33"/>
                    <a:pt x="0" y="33"/>
                    <a:pt x="0" y="33"/>
                  </a:cubicBezTo>
                  <a:cubicBezTo>
                    <a:pt x="0" y="33"/>
                    <a:pt x="0" y="33"/>
                    <a:pt x="0" y="33"/>
                  </a:cubicBezTo>
                  <a:cubicBezTo>
                    <a:pt x="36" y="12"/>
                    <a:pt x="77" y="0"/>
                    <a:pt x="122" y="0"/>
                  </a:cubicBezTo>
                  <a:cubicBezTo>
                    <a:pt x="166" y="0"/>
                    <a:pt x="207" y="12"/>
                    <a:pt x="243" y="33"/>
                  </a:cubicBezTo>
                  <a:cubicBezTo>
                    <a:pt x="243" y="33"/>
                    <a:pt x="243" y="33"/>
                    <a:pt x="243" y="33"/>
                  </a:cubicBezTo>
                  <a:lnTo>
                    <a:pt x="122" y="243"/>
                  </a:lnTo>
                  <a:close/>
                </a:path>
              </a:pathLst>
            </a:custGeom>
            <a:solidFill>
              <a:srgbClr val="0070C0"/>
            </a:solidFill>
            <a:ln>
              <a:solidFill>
                <a:schemeClr val="bg1"/>
              </a:solidFill>
            </a:ln>
          </p:spPr>
          <p:txBody>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endParaRPr lang="zh-CN" altLang="en-US" sz="1800">
                <a:latin typeface="微软雅黑"/>
                <a:ea typeface="微软雅黑"/>
                <a:cs typeface="+mn-ea"/>
                <a:sym typeface="微软雅黑"/>
              </a:endParaRPr>
            </a:p>
          </p:txBody>
        </p:sp>
        <p:sp>
          <p:nvSpPr>
            <p:cNvPr id="37" name="Freeform 11"/>
            <p:cNvSpPr>
              <a:spLocks/>
            </p:cNvSpPr>
            <p:nvPr/>
          </p:nvSpPr>
          <p:spPr bwMode="auto">
            <a:xfrm>
              <a:off x="3892086" y="2258014"/>
              <a:ext cx="1289581" cy="1122295"/>
            </a:xfrm>
            <a:custGeom>
              <a:avLst/>
              <a:gdLst>
                <a:gd name="T0" fmla="*/ 241300 w 611"/>
                <a:gd name="T1" fmla="*/ 844550 h 532"/>
                <a:gd name="T2" fmla="*/ 0 w 611"/>
                <a:gd name="T3" fmla="*/ 422275 h 532"/>
                <a:gd name="T4" fmla="*/ 241300 w 611"/>
                <a:gd name="T5" fmla="*/ 0 h 532"/>
                <a:gd name="T6" fmla="*/ 728663 w 611"/>
                <a:gd name="T7" fmla="*/ 0 h 532"/>
                <a:gd name="T8" fmla="*/ 969963 w 611"/>
                <a:gd name="T9" fmla="*/ 422275 h 532"/>
                <a:gd name="T10" fmla="*/ 728663 w 611"/>
                <a:gd name="T11" fmla="*/ 844550 h 532"/>
                <a:gd name="T12" fmla="*/ 241300 w 611"/>
                <a:gd name="T13" fmla="*/ 844550 h 532"/>
                <a:gd name="T14" fmla="*/ 0 60000 65536"/>
                <a:gd name="T15" fmla="*/ 0 60000 65536"/>
                <a:gd name="T16" fmla="*/ 0 60000 65536"/>
                <a:gd name="T17" fmla="*/ 0 60000 65536"/>
                <a:gd name="T18" fmla="*/ 0 60000 65536"/>
                <a:gd name="T19" fmla="*/ 0 60000 65536"/>
                <a:gd name="T20" fmla="*/ 0 60000 65536"/>
                <a:gd name="T21" fmla="*/ 0 w 611"/>
                <a:gd name="T22" fmla="*/ 0 h 532"/>
                <a:gd name="T23" fmla="*/ 611 w 611"/>
                <a:gd name="T24" fmla="*/ 532 h 5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1" h="532">
                  <a:moveTo>
                    <a:pt x="152" y="532"/>
                  </a:moveTo>
                  <a:lnTo>
                    <a:pt x="0" y="266"/>
                  </a:lnTo>
                  <a:lnTo>
                    <a:pt x="152" y="0"/>
                  </a:lnTo>
                  <a:lnTo>
                    <a:pt x="459" y="0"/>
                  </a:lnTo>
                  <a:lnTo>
                    <a:pt x="611" y="266"/>
                  </a:lnTo>
                  <a:lnTo>
                    <a:pt x="459" y="532"/>
                  </a:lnTo>
                  <a:lnTo>
                    <a:pt x="152" y="532"/>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endParaRPr lang="zh-CN" altLang="en-US" sz="1800">
                <a:latin typeface="微软雅黑"/>
                <a:ea typeface="微软雅黑"/>
                <a:cs typeface="+mn-ea"/>
                <a:sym typeface="微软雅黑"/>
              </a:endParaRPr>
            </a:p>
          </p:txBody>
        </p:sp>
      </p:grpSp>
      <p:grpSp>
        <p:nvGrpSpPr>
          <p:cNvPr id="38" name="组合 19"/>
          <p:cNvGrpSpPr>
            <a:grpSpLocks/>
          </p:cNvGrpSpPr>
          <p:nvPr/>
        </p:nvGrpSpPr>
        <p:grpSpPr bwMode="auto">
          <a:xfrm>
            <a:off x="5752795" y="1249287"/>
            <a:ext cx="2626649" cy="741293"/>
            <a:chOff x="6894243" y="1859165"/>
            <a:chExt cx="4024691" cy="1078330"/>
          </a:xfrm>
        </p:grpSpPr>
        <p:grpSp>
          <p:nvGrpSpPr>
            <p:cNvPr id="39" name="组合 20"/>
            <p:cNvGrpSpPr>
              <a:grpSpLocks/>
            </p:cNvGrpSpPr>
            <p:nvPr/>
          </p:nvGrpSpPr>
          <p:grpSpPr bwMode="auto">
            <a:xfrm>
              <a:off x="7010093" y="1859165"/>
              <a:ext cx="3908841" cy="447711"/>
              <a:chOff x="383197" y="1506639"/>
              <a:chExt cx="3908841" cy="447711"/>
            </a:xfrm>
          </p:grpSpPr>
          <p:sp>
            <p:nvSpPr>
              <p:cNvPr id="41" name="文本框 22"/>
              <p:cNvSpPr txBox="1">
                <a:spLocks noChangeArrowheads="1"/>
              </p:cNvSpPr>
              <p:nvPr/>
            </p:nvSpPr>
            <p:spPr bwMode="auto">
              <a:xfrm>
                <a:off x="472206" y="1506639"/>
                <a:ext cx="3819832" cy="44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b="1" dirty="0">
                    <a:solidFill>
                      <a:schemeClr val="tx1">
                        <a:lumMod val="65000"/>
                        <a:lumOff val="35000"/>
                      </a:schemeClr>
                    </a:solidFill>
                    <a:latin typeface="微软雅黑"/>
                    <a:ea typeface="微软雅黑"/>
                    <a:cs typeface="+mn-ea"/>
                    <a:sym typeface="微软雅黑"/>
                  </a:rPr>
                  <a:t>添加文本</a:t>
                </a:r>
              </a:p>
            </p:txBody>
          </p:sp>
          <p:cxnSp>
            <p:nvCxnSpPr>
              <p:cNvPr id="42" name="直接连接符 41"/>
              <p:cNvCxnSpPr/>
              <p:nvPr/>
            </p:nvCxnSpPr>
            <p:spPr>
              <a:xfrm>
                <a:off x="383197" y="1561676"/>
                <a:ext cx="0" cy="284186"/>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40" name="矩形 21"/>
            <p:cNvSpPr>
              <a:spLocks noChangeArrowheads="1"/>
            </p:cNvSpPr>
            <p:nvPr/>
          </p:nvSpPr>
          <p:spPr bwMode="auto">
            <a:xfrm>
              <a:off x="6894243" y="2249513"/>
              <a:ext cx="3572450" cy="687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nSpc>
                  <a:spcPct val="130000"/>
                </a:lnSpc>
                <a:defRPr/>
              </a:pPr>
              <a:r>
                <a:rPr lang="zh-CN" altLang="en-US" sz="1000" dirty="0">
                  <a:solidFill>
                    <a:schemeClr val="tx1">
                      <a:lumMod val="65000"/>
                      <a:lumOff val="35000"/>
                    </a:schemeClr>
                  </a:solidFill>
                  <a:latin typeface="微软雅黑"/>
                  <a:ea typeface="微软雅黑"/>
                  <a:cs typeface="+mn-ea"/>
                  <a:sym typeface="微软雅黑"/>
                </a:rPr>
                <a:t>添加适当的文字，一页的文字最好不要超过</a:t>
              </a:r>
              <a:r>
                <a:rPr lang="en-US" altLang="zh-CN" sz="1000" dirty="0">
                  <a:solidFill>
                    <a:schemeClr val="tx1">
                      <a:lumMod val="65000"/>
                      <a:lumOff val="35000"/>
                    </a:schemeClr>
                  </a:solidFill>
                  <a:latin typeface="微软雅黑"/>
                  <a:ea typeface="微软雅黑"/>
                  <a:cs typeface="+mn-ea"/>
                  <a:sym typeface="微软雅黑"/>
                </a:rPr>
                <a:t>20</a:t>
              </a:r>
              <a:r>
                <a:rPr lang="zh-CN" altLang="en-US" sz="1000" dirty="0">
                  <a:solidFill>
                    <a:schemeClr val="tx1">
                      <a:lumMod val="65000"/>
                      <a:lumOff val="35000"/>
                    </a:schemeClr>
                  </a:solidFill>
                  <a:latin typeface="微软雅黑"/>
                  <a:ea typeface="微软雅黑"/>
                  <a:cs typeface="+mn-ea"/>
                  <a:sym typeface="微软雅黑"/>
                </a:rPr>
                <a:t>添加适当的文字</a:t>
              </a:r>
              <a:endParaRPr lang="en-US" altLang="zh-CN" sz="1000" kern="0" dirty="0">
                <a:solidFill>
                  <a:schemeClr val="tx1">
                    <a:lumMod val="65000"/>
                    <a:lumOff val="35000"/>
                  </a:schemeClr>
                </a:solidFill>
                <a:latin typeface="微软雅黑"/>
                <a:ea typeface="微软雅黑"/>
                <a:cs typeface="+mn-ea"/>
                <a:sym typeface="微软雅黑"/>
              </a:endParaRPr>
            </a:p>
          </p:txBody>
        </p:sp>
      </p:grpSp>
      <p:sp>
        <p:nvSpPr>
          <p:cNvPr id="43" name="文本框 63"/>
          <p:cNvSpPr txBox="1">
            <a:spLocks noChangeArrowheads="1"/>
          </p:cNvSpPr>
          <p:nvPr/>
        </p:nvSpPr>
        <p:spPr bwMode="auto">
          <a:xfrm>
            <a:off x="4212330" y="1468291"/>
            <a:ext cx="590451" cy="3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ctr"/>
            <a:r>
              <a:rPr lang="en-US" altLang="zh-CN" sz="1900" b="1" dirty="0">
                <a:solidFill>
                  <a:schemeClr val="bg1"/>
                </a:solidFill>
                <a:latin typeface="微软雅黑"/>
                <a:ea typeface="微软雅黑"/>
                <a:cs typeface="+mn-ea"/>
                <a:sym typeface="微软雅黑"/>
              </a:rPr>
              <a:t>1</a:t>
            </a:r>
            <a:endParaRPr lang="zh-CN" altLang="en-US" sz="1900" b="1" dirty="0">
              <a:solidFill>
                <a:schemeClr val="bg1"/>
              </a:solidFill>
              <a:latin typeface="微软雅黑"/>
              <a:ea typeface="微软雅黑"/>
              <a:cs typeface="+mn-ea"/>
              <a:sym typeface="微软雅黑"/>
            </a:endParaRPr>
          </a:p>
        </p:txBody>
      </p:sp>
      <p:sp>
        <p:nvSpPr>
          <p:cNvPr id="44" name="文本框 64"/>
          <p:cNvSpPr txBox="1">
            <a:spLocks noChangeArrowheads="1"/>
          </p:cNvSpPr>
          <p:nvPr/>
        </p:nvSpPr>
        <p:spPr bwMode="auto">
          <a:xfrm>
            <a:off x="4223244" y="3142508"/>
            <a:ext cx="590451" cy="3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ctr"/>
            <a:r>
              <a:rPr lang="en-US" altLang="zh-CN" sz="1900" b="1" dirty="0">
                <a:solidFill>
                  <a:schemeClr val="bg1"/>
                </a:solidFill>
                <a:latin typeface="微软雅黑"/>
                <a:ea typeface="微软雅黑"/>
                <a:cs typeface="+mn-ea"/>
                <a:sym typeface="微软雅黑"/>
              </a:rPr>
              <a:t>4</a:t>
            </a:r>
            <a:endParaRPr lang="zh-CN" altLang="en-US" sz="1900" b="1" dirty="0">
              <a:solidFill>
                <a:schemeClr val="bg1"/>
              </a:solidFill>
              <a:latin typeface="微软雅黑"/>
              <a:ea typeface="微软雅黑"/>
              <a:cs typeface="+mn-ea"/>
              <a:sym typeface="微软雅黑"/>
            </a:endParaRPr>
          </a:p>
        </p:txBody>
      </p:sp>
      <p:sp>
        <p:nvSpPr>
          <p:cNvPr id="45" name="文本框 65"/>
          <p:cNvSpPr txBox="1">
            <a:spLocks noChangeArrowheads="1"/>
          </p:cNvSpPr>
          <p:nvPr/>
        </p:nvSpPr>
        <p:spPr bwMode="auto">
          <a:xfrm>
            <a:off x="3535658" y="2705946"/>
            <a:ext cx="590451" cy="3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ctr"/>
            <a:r>
              <a:rPr lang="en-US" altLang="zh-CN" sz="1900" b="1" dirty="0">
                <a:solidFill>
                  <a:schemeClr val="bg1"/>
                </a:solidFill>
                <a:latin typeface="微软雅黑"/>
                <a:ea typeface="微软雅黑"/>
                <a:cs typeface="+mn-ea"/>
                <a:sym typeface="微软雅黑"/>
              </a:rPr>
              <a:t>3</a:t>
            </a:r>
            <a:endParaRPr lang="zh-CN" altLang="en-US" sz="1900" b="1" dirty="0">
              <a:solidFill>
                <a:schemeClr val="bg1"/>
              </a:solidFill>
              <a:latin typeface="微软雅黑"/>
              <a:ea typeface="微软雅黑"/>
              <a:cs typeface="+mn-ea"/>
              <a:sym typeface="微软雅黑"/>
            </a:endParaRPr>
          </a:p>
        </p:txBody>
      </p:sp>
      <p:sp>
        <p:nvSpPr>
          <p:cNvPr id="46" name="文本框 66"/>
          <p:cNvSpPr txBox="1">
            <a:spLocks noChangeArrowheads="1"/>
          </p:cNvSpPr>
          <p:nvPr/>
        </p:nvSpPr>
        <p:spPr bwMode="auto">
          <a:xfrm>
            <a:off x="3519286" y="1885208"/>
            <a:ext cx="590452" cy="3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ctr"/>
            <a:r>
              <a:rPr lang="en-US" altLang="zh-CN" sz="1900" b="1">
                <a:solidFill>
                  <a:schemeClr val="bg1"/>
                </a:solidFill>
                <a:latin typeface="微软雅黑"/>
                <a:ea typeface="微软雅黑"/>
                <a:cs typeface="+mn-ea"/>
                <a:sym typeface="微软雅黑"/>
              </a:rPr>
              <a:t>2</a:t>
            </a:r>
            <a:endParaRPr lang="zh-CN" altLang="en-US" sz="1900" b="1">
              <a:solidFill>
                <a:schemeClr val="bg1"/>
              </a:solidFill>
              <a:latin typeface="微软雅黑"/>
              <a:ea typeface="微软雅黑"/>
              <a:cs typeface="+mn-ea"/>
              <a:sym typeface="微软雅黑"/>
            </a:endParaRPr>
          </a:p>
        </p:txBody>
      </p:sp>
      <p:sp>
        <p:nvSpPr>
          <p:cNvPr id="47" name="文本框 67"/>
          <p:cNvSpPr txBox="1">
            <a:spLocks noChangeArrowheads="1"/>
          </p:cNvSpPr>
          <p:nvPr/>
        </p:nvSpPr>
        <p:spPr bwMode="auto">
          <a:xfrm>
            <a:off x="4969767" y="2691758"/>
            <a:ext cx="590451" cy="3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ctr"/>
            <a:r>
              <a:rPr lang="en-US" altLang="zh-CN" sz="1900" b="1">
                <a:solidFill>
                  <a:schemeClr val="bg1"/>
                </a:solidFill>
                <a:latin typeface="微软雅黑"/>
                <a:ea typeface="微软雅黑"/>
                <a:cs typeface="+mn-ea"/>
                <a:sym typeface="微软雅黑"/>
              </a:rPr>
              <a:t>5</a:t>
            </a:r>
            <a:endParaRPr lang="zh-CN" altLang="en-US" sz="1900" b="1">
              <a:solidFill>
                <a:schemeClr val="bg1"/>
              </a:solidFill>
              <a:latin typeface="微软雅黑"/>
              <a:ea typeface="微软雅黑"/>
              <a:cs typeface="+mn-ea"/>
              <a:sym typeface="微软雅黑"/>
            </a:endParaRPr>
          </a:p>
        </p:txBody>
      </p:sp>
      <p:sp>
        <p:nvSpPr>
          <p:cNvPr id="48" name="文本框 77"/>
          <p:cNvSpPr txBox="1">
            <a:spLocks noChangeArrowheads="1"/>
          </p:cNvSpPr>
          <p:nvPr/>
        </p:nvSpPr>
        <p:spPr bwMode="auto">
          <a:xfrm>
            <a:off x="4989411" y="1871021"/>
            <a:ext cx="590451" cy="3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ctr"/>
            <a:r>
              <a:rPr lang="en-US" altLang="zh-CN" sz="1900" b="1">
                <a:solidFill>
                  <a:schemeClr val="bg1"/>
                </a:solidFill>
                <a:latin typeface="微软雅黑"/>
                <a:ea typeface="微软雅黑"/>
                <a:cs typeface="+mn-ea"/>
                <a:sym typeface="微软雅黑"/>
              </a:rPr>
              <a:t>6</a:t>
            </a:r>
            <a:endParaRPr lang="zh-CN" altLang="en-US" sz="1900" b="1">
              <a:solidFill>
                <a:schemeClr val="bg1"/>
              </a:solidFill>
              <a:latin typeface="微软雅黑"/>
              <a:ea typeface="微软雅黑"/>
              <a:cs typeface="+mn-ea"/>
              <a:sym typeface="微软雅黑"/>
            </a:endParaRPr>
          </a:p>
        </p:txBody>
      </p:sp>
      <p:grpSp>
        <p:nvGrpSpPr>
          <p:cNvPr id="49" name="组合 19"/>
          <p:cNvGrpSpPr>
            <a:grpSpLocks/>
          </p:cNvGrpSpPr>
          <p:nvPr/>
        </p:nvGrpSpPr>
        <p:grpSpPr bwMode="auto">
          <a:xfrm>
            <a:off x="5752795" y="2159552"/>
            <a:ext cx="2626649" cy="741293"/>
            <a:chOff x="6894243" y="1859165"/>
            <a:chExt cx="4024691" cy="1078330"/>
          </a:xfrm>
        </p:grpSpPr>
        <p:grpSp>
          <p:nvGrpSpPr>
            <p:cNvPr id="50" name="组合 20"/>
            <p:cNvGrpSpPr>
              <a:grpSpLocks/>
            </p:cNvGrpSpPr>
            <p:nvPr/>
          </p:nvGrpSpPr>
          <p:grpSpPr bwMode="auto">
            <a:xfrm>
              <a:off x="7010093" y="1859165"/>
              <a:ext cx="3908841" cy="447711"/>
              <a:chOff x="383197" y="1506639"/>
              <a:chExt cx="3908841" cy="447711"/>
            </a:xfrm>
          </p:grpSpPr>
          <p:sp>
            <p:nvSpPr>
              <p:cNvPr id="52" name="文本框 22"/>
              <p:cNvSpPr txBox="1">
                <a:spLocks noChangeArrowheads="1"/>
              </p:cNvSpPr>
              <p:nvPr/>
            </p:nvSpPr>
            <p:spPr bwMode="auto">
              <a:xfrm>
                <a:off x="472206" y="1506639"/>
                <a:ext cx="3819832" cy="44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b="1" dirty="0">
                    <a:solidFill>
                      <a:schemeClr val="tx1">
                        <a:lumMod val="65000"/>
                        <a:lumOff val="35000"/>
                      </a:schemeClr>
                    </a:solidFill>
                    <a:latin typeface="微软雅黑"/>
                    <a:ea typeface="微软雅黑"/>
                    <a:cs typeface="+mn-ea"/>
                    <a:sym typeface="微软雅黑"/>
                  </a:rPr>
                  <a:t>添加文本</a:t>
                </a:r>
              </a:p>
            </p:txBody>
          </p:sp>
          <p:cxnSp>
            <p:nvCxnSpPr>
              <p:cNvPr id="53" name="直接连接符 52"/>
              <p:cNvCxnSpPr/>
              <p:nvPr/>
            </p:nvCxnSpPr>
            <p:spPr>
              <a:xfrm>
                <a:off x="383197" y="1561676"/>
                <a:ext cx="0" cy="28418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51" name="矩形 21"/>
            <p:cNvSpPr>
              <a:spLocks noChangeArrowheads="1"/>
            </p:cNvSpPr>
            <p:nvPr/>
          </p:nvSpPr>
          <p:spPr bwMode="auto">
            <a:xfrm>
              <a:off x="6894243" y="2249513"/>
              <a:ext cx="3572450" cy="687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nSpc>
                  <a:spcPct val="130000"/>
                </a:lnSpc>
                <a:defRPr/>
              </a:pPr>
              <a:r>
                <a:rPr lang="zh-CN" altLang="en-US" sz="1000" dirty="0">
                  <a:solidFill>
                    <a:schemeClr val="tx1">
                      <a:lumMod val="65000"/>
                      <a:lumOff val="35000"/>
                    </a:schemeClr>
                  </a:solidFill>
                  <a:latin typeface="微软雅黑"/>
                  <a:ea typeface="微软雅黑"/>
                  <a:cs typeface="+mn-ea"/>
                  <a:sym typeface="微软雅黑"/>
                </a:rPr>
                <a:t>添加适当的文字，一页的文字最好不要超过</a:t>
              </a:r>
              <a:r>
                <a:rPr lang="en-US" altLang="zh-CN" sz="1000" dirty="0">
                  <a:solidFill>
                    <a:schemeClr val="tx1">
                      <a:lumMod val="65000"/>
                      <a:lumOff val="35000"/>
                    </a:schemeClr>
                  </a:solidFill>
                  <a:latin typeface="微软雅黑"/>
                  <a:ea typeface="微软雅黑"/>
                  <a:cs typeface="+mn-ea"/>
                  <a:sym typeface="微软雅黑"/>
                </a:rPr>
                <a:t>20</a:t>
              </a:r>
              <a:r>
                <a:rPr lang="zh-CN" altLang="en-US" sz="1000" dirty="0">
                  <a:solidFill>
                    <a:schemeClr val="tx1">
                      <a:lumMod val="65000"/>
                      <a:lumOff val="35000"/>
                    </a:schemeClr>
                  </a:solidFill>
                  <a:latin typeface="微软雅黑"/>
                  <a:ea typeface="微软雅黑"/>
                  <a:cs typeface="+mn-ea"/>
                  <a:sym typeface="微软雅黑"/>
                </a:rPr>
                <a:t>添加适当的文字</a:t>
              </a:r>
              <a:endParaRPr lang="en-US" altLang="zh-CN" sz="1000" kern="0" dirty="0">
                <a:solidFill>
                  <a:schemeClr val="tx1">
                    <a:lumMod val="65000"/>
                    <a:lumOff val="35000"/>
                  </a:schemeClr>
                </a:solidFill>
                <a:latin typeface="微软雅黑"/>
                <a:ea typeface="微软雅黑"/>
                <a:cs typeface="+mn-ea"/>
                <a:sym typeface="微软雅黑"/>
              </a:endParaRPr>
            </a:p>
          </p:txBody>
        </p:sp>
      </p:grpSp>
      <p:grpSp>
        <p:nvGrpSpPr>
          <p:cNvPr id="54" name="组合 19"/>
          <p:cNvGrpSpPr>
            <a:grpSpLocks/>
          </p:cNvGrpSpPr>
          <p:nvPr/>
        </p:nvGrpSpPr>
        <p:grpSpPr bwMode="auto">
          <a:xfrm>
            <a:off x="5752795" y="3069816"/>
            <a:ext cx="2626649" cy="741293"/>
            <a:chOff x="6894243" y="1859165"/>
            <a:chExt cx="4024691" cy="1078330"/>
          </a:xfrm>
        </p:grpSpPr>
        <p:grpSp>
          <p:nvGrpSpPr>
            <p:cNvPr id="55" name="组合 20"/>
            <p:cNvGrpSpPr>
              <a:grpSpLocks/>
            </p:cNvGrpSpPr>
            <p:nvPr/>
          </p:nvGrpSpPr>
          <p:grpSpPr bwMode="auto">
            <a:xfrm>
              <a:off x="7010093" y="1859165"/>
              <a:ext cx="3908841" cy="447711"/>
              <a:chOff x="383197" y="1506639"/>
              <a:chExt cx="3908841" cy="447711"/>
            </a:xfrm>
          </p:grpSpPr>
          <p:sp>
            <p:nvSpPr>
              <p:cNvPr id="57" name="文本框 22"/>
              <p:cNvSpPr txBox="1">
                <a:spLocks noChangeArrowheads="1"/>
              </p:cNvSpPr>
              <p:nvPr/>
            </p:nvSpPr>
            <p:spPr bwMode="auto">
              <a:xfrm>
                <a:off x="472206" y="1506639"/>
                <a:ext cx="3819832" cy="44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b="1" dirty="0">
                    <a:solidFill>
                      <a:schemeClr val="tx1">
                        <a:lumMod val="65000"/>
                        <a:lumOff val="35000"/>
                      </a:schemeClr>
                    </a:solidFill>
                    <a:latin typeface="微软雅黑"/>
                    <a:ea typeface="微软雅黑"/>
                    <a:cs typeface="+mn-ea"/>
                    <a:sym typeface="微软雅黑"/>
                  </a:rPr>
                  <a:t>添加文本</a:t>
                </a:r>
              </a:p>
            </p:txBody>
          </p:sp>
          <p:cxnSp>
            <p:nvCxnSpPr>
              <p:cNvPr id="58" name="直接连接符 57"/>
              <p:cNvCxnSpPr/>
              <p:nvPr/>
            </p:nvCxnSpPr>
            <p:spPr>
              <a:xfrm>
                <a:off x="383197" y="1561676"/>
                <a:ext cx="0" cy="284186"/>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56" name="矩形 21"/>
            <p:cNvSpPr>
              <a:spLocks noChangeArrowheads="1"/>
            </p:cNvSpPr>
            <p:nvPr/>
          </p:nvSpPr>
          <p:spPr bwMode="auto">
            <a:xfrm>
              <a:off x="6894243" y="2249513"/>
              <a:ext cx="3572450" cy="687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nSpc>
                  <a:spcPct val="130000"/>
                </a:lnSpc>
                <a:defRPr/>
              </a:pPr>
              <a:r>
                <a:rPr lang="zh-CN" altLang="en-US" sz="1000" dirty="0">
                  <a:solidFill>
                    <a:schemeClr val="tx1">
                      <a:lumMod val="65000"/>
                      <a:lumOff val="35000"/>
                    </a:schemeClr>
                  </a:solidFill>
                  <a:latin typeface="微软雅黑"/>
                  <a:ea typeface="微软雅黑"/>
                  <a:cs typeface="+mn-ea"/>
                  <a:sym typeface="微软雅黑"/>
                </a:rPr>
                <a:t>添加适当的文字，一页的文字最好不要超过</a:t>
              </a:r>
              <a:r>
                <a:rPr lang="en-US" altLang="zh-CN" sz="1000" dirty="0">
                  <a:solidFill>
                    <a:schemeClr val="tx1">
                      <a:lumMod val="65000"/>
                      <a:lumOff val="35000"/>
                    </a:schemeClr>
                  </a:solidFill>
                  <a:latin typeface="微软雅黑"/>
                  <a:ea typeface="微软雅黑"/>
                  <a:cs typeface="+mn-ea"/>
                  <a:sym typeface="微软雅黑"/>
                </a:rPr>
                <a:t>20</a:t>
              </a:r>
              <a:r>
                <a:rPr lang="zh-CN" altLang="en-US" sz="1000" dirty="0">
                  <a:solidFill>
                    <a:schemeClr val="tx1">
                      <a:lumMod val="65000"/>
                      <a:lumOff val="35000"/>
                    </a:schemeClr>
                  </a:solidFill>
                  <a:latin typeface="微软雅黑"/>
                  <a:ea typeface="微软雅黑"/>
                  <a:cs typeface="+mn-ea"/>
                  <a:sym typeface="微软雅黑"/>
                </a:rPr>
                <a:t>添加适当的文字</a:t>
              </a:r>
              <a:endParaRPr lang="en-US" altLang="zh-CN" sz="1000" kern="0" dirty="0">
                <a:solidFill>
                  <a:schemeClr val="tx1">
                    <a:lumMod val="65000"/>
                    <a:lumOff val="35000"/>
                  </a:schemeClr>
                </a:solidFill>
                <a:latin typeface="微软雅黑"/>
                <a:ea typeface="微软雅黑"/>
                <a:cs typeface="+mn-ea"/>
                <a:sym typeface="微软雅黑"/>
              </a:endParaRPr>
            </a:p>
          </p:txBody>
        </p:sp>
      </p:grpSp>
      <p:grpSp>
        <p:nvGrpSpPr>
          <p:cNvPr id="59" name="组合 19"/>
          <p:cNvGrpSpPr>
            <a:grpSpLocks/>
          </p:cNvGrpSpPr>
          <p:nvPr/>
        </p:nvGrpSpPr>
        <p:grpSpPr bwMode="auto">
          <a:xfrm>
            <a:off x="1147147" y="1249287"/>
            <a:ext cx="2592540" cy="741293"/>
            <a:chOff x="6894243" y="1859165"/>
            <a:chExt cx="4024691" cy="1078330"/>
          </a:xfrm>
        </p:grpSpPr>
        <p:grpSp>
          <p:nvGrpSpPr>
            <p:cNvPr id="60" name="组合 20"/>
            <p:cNvGrpSpPr>
              <a:grpSpLocks/>
            </p:cNvGrpSpPr>
            <p:nvPr/>
          </p:nvGrpSpPr>
          <p:grpSpPr bwMode="auto">
            <a:xfrm>
              <a:off x="7010093" y="1859165"/>
              <a:ext cx="3908841" cy="447711"/>
              <a:chOff x="383197" y="1506639"/>
              <a:chExt cx="3908841" cy="447711"/>
            </a:xfrm>
          </p:grpSpPr>
          <p:sp>
            <p:nvSpPr>
              <p:cNvPr id="62" name="文本框 22"/>
              <p:cNvSpPr txBox="1">
                <a:spLocks noChangeArrowheads="1"/>
              </p:cNvSpPr>
              <p:nvPr/>
            </p:nvSpPr>
            <p:spPr bwMode="auto">
              <a:xfrm>
                <a:off x="472206" y="1506639"/>
                <a:ext cx="3819832" cy="44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b="1" dirty="0">
                    <a:solidFill>
                      <a:schemeClr val="tx1">
                        <a:lumMod val="65000"/>
                        <a:lumOff val="35000"/>
                      </a:schemeClr>
                    </a:solidFill>
                    <a:latin typeface="微软雅黑"/>
                    <a:ea typeface="微软雅黑"/>
                    <a:cs typeface="+mn-ea"/>
                    <a:sym typeface="微软雅黑"/>
                  </a:rPr>
                  <a:t>添加文本</a:t>
                </a:r>
              </a:p>
            </p:txBody>
          </p:sp>
          <p:cxnSp>
            <p:nvCxnSpPr>
              <p:cNvPr id="63" name="直接连接符 62"/>
              <p:cNvCxnSpPr/>
              <p:nvPr/>
            </p:nvCxnSpPr>
            <p:spPr>
              <a:xfrm>
                <a:off x="383197" y="1561676"/>
                <a:ext cx="0" cy="28418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61" name="矩形 21"/>
            <p:cNvSpPr>
              <a:spLocks noChangeArrowheads="1"/>
            </p:cNvSpPr>
            <p:nvPr/>
          </p:nvSpPr>
          <p:spPr bwMode="auto">
            <a:xfrm>
              <a:off x="6894243" y="2249513"/>
              <a:ext cx="3572455" cy="687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nSpc>
                  <a:spcPct val="130000"/>
                </a:lnSpc>
                <a:defRPr/>
              </a:pPr>
              <a:r>
                <a:rPr lang="zh-CN" altLang="en-US" sz="1000" dirty="0">
                  <a:solidFill>
                    <a:schemeClr val="tx1">
                      <a:lumMod val="65000"/>
                      <a:lumOff val="35000"/>
                    </a:schemeClr>
                  </a:solidFill>
                  <a:latin typeface="微软雅黑"/>
                  <a:ea typeface="微软雅黑"/>
                  <a:cs typeface="+mn-ea"/>
                  <a:sym typeface="微软雅黑"/>
                </a:rPr>
                <a:t>添加适当的文字，一页的文字最好不要超过</a:t>
              </a:r>
              <a:r>
                <a:rPr lang="en-US" altLang="zh-CN" sz="1000" dirty="0">
                  <a:solidFill>
                    <a:schemeClr val="tx1">
                      <a:lumMod val="65000"/>
                      <a:lumOff val="35000"/>
                    </a:schemeClr>
                  </a:solidFill>
                  <a:latin typeface="微软雅黑"/>
                  <a:ea typeface="微软雅黑"/>
                  <a:cs typeface="+mn-ea"/>
                  <a:sym typeface="微软雅黑"/>
                </a:rPr>
                <a:t>20</a:t>
              </a:r>
              <a:r>
                <a:rPr lang="zh-CN" altLang="en-US" sz="1000" dirty="0">
                  <a:solidFill>
                    <a:schemeClr val="tx1">
                      <a:lumMod val="65000"/>
                      <a:lumOff val="35000"/>
                    </a:schemeClr>
                  </a:solidFill>
                  <a:latin typeface="微软雅黑"/>
                  <a:ea typeface="微软雅黑"/>
                  <a:cs typeface="+mn-ea"/>
                  <a:sym typeface="微软雅黑"/>
                </a:rPr>
                <a:t>添加适当的文字</a:t>
              </a:r>
              <a:endParaRPr lang="en-US" altLang="zh-CN" sz="1000" kern="0" dirty="0">
                <a:solidFill>
                  <a:schemeClr val="tx1">
                    <a:lumMod val="65000"/>
                    <a:lumOff val="35000"/>
                  </a:schemeClr>
                </a:solidFill>
                <a:latin typeface="微软雅黑"/>
                <a:ea typeface="微软雅黑"/>
                <a:cs typeface="+mn-ea"/>
                <a:sym typeface="微软雅黑"/>
              </a:endParaRPr>
            </a:p>
          </p:txBody>
        </p:sp>
      </p:grpSp>
      <p:grpSp>
        <p:nvGrpSpPr>
          <p:cNvPr id="64" name="组合 19"/>
          <p:cNvGrpSpPr>
            <a:grpSpLocks/>
          </p:cNvGrpSpPr>
          <p:nvPr/>
        </p:nvGrpSpPr>
        <p:grpSpPr bwMode="auto">
          <a:xfrm>
            <a:off x="1147147" y="2159552"/>
            <a:ext cx="2592540" cy="741293"/>
            <a:chOff x="6894243" y="1859165"/>
            <a:chExt cx="4024691" cy="1078330"/>
          </a:xfrm>
        </p:grpSpPr>
        <p:grpSp>
          <p:nvGrpSpPr>
            <p:cNvPr id="65" name="组合 20"/>
            <p:cNvGrpSpPr>
              <a:grpSpLocks/>
            </p:cNvGrpSpPr>
            <p:nvPr/>
          </p:nvGrpSpPr>
          <p:grpSpPr bwMode="auto">
            <a:xfrm>
              <a:off x="7010093" y="1859165"/>
              <a:ext cx="3908841" cy="447711"/>
              <a:chOff x="383197" y="1506639"/>
              <a:chExt cx="3908841" cy="447711"/>
            </a:xfrm>
          </p:grpSpPr>
          <p:sp>
            <p:nvSpPr>
              <p:cNvPr id="67" name="文本框 22"/>
              <p:cNvSpPr txBox="1">
                <a:spLocks noChangeArrowheads="1"/>
              </p:cNvSpPr>
              <p:nvPr/>
            </p:nvSpPr>
            <p:spPr bwMode="auto">
              <a:xfrm>
                <a:off x="472206" y="1506639"/>
                <a:ext cx="3819832" cy="44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b="1" dirty="0">
                    <a:solidFill>
                      <a:schemeClr val="tx1">
                        <a:lumMod val="65000"/>
                        <a:lumOff val="35000"/>
                      </a:schemeClr>
                    </a:solidFill>
                    <a:latin typeface="微软雅黑"/>
                    <a:ea typeface="微软雅黑"/>
                    <a:cs typeface="+mn-ea"/>
                    <a:sym typeface="微软雅黑"/>
                  </a:rPr>
                  <a:t>添加文本</a:t>
                </a:r>
              </a:p>
            </p:txBody>
          </p:sp>
          <p:cxnSp>
            <p:nvCxnSpPr>
              <p:cNvPr id="68" name="直接连接符 67"/>
              <p:cNvCxnSpPr/>
              <p:nvPr/>
            </p:nvCxnSpPr>
            <p:spPr>
              <a:xfrm>
                <a:off x="383197" y="1561676"/>
                <a:ext cx="0" cy="284186"/>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66" name="矩形 21"/>
            <p:cNvSpPr>
              <a:spLocks noChangeArrowheads="1"/>
            </p:cNvSpPr>
            <p:nvPr/>
          </p:nvSpPr>
          <p:spPr bwMode="auto">
            <a:xfrm>
              <a:off x="6894243" y="2249513"/>
              <a:ext cx="3572455" cy="687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nSpc>
                  <a:spcPct val="130000"/>
                </a:lnSpc>
                <a:defRPr/>
              </a:pPr>
              <a:r>
                <a:rPr lang="zh-CN" altLang="en-US" sz="1000" dirty="0">
                  <a:solidFill>
                    <a:schemeClr val="tx1">
                      <a:lumMod val="65000"/>
                      <a:lumOff val="35000"/>
                    </a:schemeClr>
                  </a:solidFill>
                  <a:latin typeface="微软雅黑"/>
                  <a:ea typeface="微软雅黑"/>
                  <a:cs typeface="+mn-ea"/>
                  <a:sym typeface="微软雅黑"/>
                </a:rPr>
                <a:t>添加适当的文字，一页的文字最好不要超过</a:t>
              </a:r>
              <a:r>
                <a:rPr lang="en-US" altLang="zh-CN" sz="1000" dirty="0">
                  <a:solidFill>
                    <a:schemeClr val="tx1">
                      <a:lumMod val="65000"/>
                      <a:lumOff val="35000"/>
                    </a:schemeClr>
                  </a:solidFill>
                  <a:latin typeface="微软雅黑"/>
                  <a:ea typeface="微软雅黑"/>
                  <a:cs typeface="+mn-ea"/>
                  <a:sym typeface="微软雅黑"/>
                </a:rPr>
                <a:t>20</a:t>
              </a:r>
              <a:r>
                <a:rPr lang="zh-CN" altLang="en-US" sz="1000" dirty="0">
                  <a:solidFill>
                    <a:schemeClr val="tx1">
                      <a:lumMod val="65000"/>
                      <a:lumOff val="35000"/>
                    </a:schemeClr>
                  </a:solidFill>
                  <a:latin typeface="微软雅黑"/>
                  <a:ea typeface="微软雅黑"/>
                  <a:cs typeface="+mn-ea"/>
                  <a:sym typeface="微软雅黑"/>
                </a:rPr>
                <a:t>添加适当的文字</a:t>
              </a:r>
              <a:endParaRPr lang="en-US" altLang="zh-CN" sz="1000" kern="0" dirty="0">
                <a:solidFill>
                  <a:schemeClr val="tx1">
                    <a:lumMod val="65000"/>
                    <a:lumOff val="35000"/>
                  </a:schemeClr>
                </a:solidFill>
                <a:latin typeface="微软雅黑"/>
                <a:ea typeface="微软雅黑"/>
                <a:cs typeface="+mn-ea"/>
                <a:sym typeface="微软雅黑"/>
              </a:endParaRPr>
            </a:p>
          </p:txBody>
        </p:sp>
      </p:grpSp>
      <p:grpSp>
        <p:nvGrpSpPr>
          <p:cNvPr id="69" name="组合 19"/>
          <p:cNvGrpSpPr>
            <a:grpSpLocks/>
          </p:cNvGrpSpPr>
          <p:nvPr/>
        </p:nvGrpSpPr>
        <p:grpSpPr bwMode="auto">
          <a:xfrm>
            <a:off x="1147147" y="3069816"/>
            <a:ext cx="2592540" cy="741293"/>
            <a:chOff x="6894243" y="1859165"/>
            <a:chExt cx="4024691" cy="1078330"/>
          </a:xfrm>
        </p:grpSpPr>
        <p:grpSp>
          <p:nvGrpSpPr>
            <p:cNvPr id="70" name="组合 20"/>
            <p:cNvGrpSpPr>
              <a:grpSpLocks/>
            </p:cNvGrpSpPr>
            <p:nvPr/>
          </p:nvGrpSpPr>
          <p:grpSpPr bwMode="auto">
            <a:xfrm>
              <a:off x="7010093" y="1859165"/>
              <a:ext cx="3908841" cy="447711"/>
              <a:chOff x="383197" y="1506639"/>
              <a:chExt cx="3908841" cy="447711"/>
            </a:xfrm>
          </p:grpSpPr>
          <p:sp>
            <p:nvSpPr>
              <p:cNvPr id="72" name="文本框 22"/>
              <p:cNvSpPr txBox="1">
                <a:spLocks noChangeArrowheads="1"/>
              </p:cNvSpPr>
              <p:nvPr/>
            </p:nvSpPr>
            <p:spPr bwMode="auto">
              <a:xfrm>
                <a:off x="472206" y="1506639"/>
                <a:ext cx="3819832" cy="44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b="1" dirty="0">
                    <a:solidFill>
                      <a:schemeClr val="tx1">
                        <a:lumMod val="65000"/>
                        <a:lumOff val="35000"/>
                      </a:schemeClr>
                    </a:solidFill>
                    <a:latin typeface="微软雅黑"/>
                    <a:ea typeface="微软雅黑"/>
                    <a:cs typeface="+mn-ea"/>
                    <a:sym typeface="微软雅黑"/>
                  </a:rPr>
                  <a:t>添加文本</a:t>
                </a:r>
              </a:p>
            </p:txBody>
          </p:sp>
          <p:cxnSp>
            <p:nvCxnSpPr>
              <p:cNvPr id="73" name="直接连接符 72"/>
              <p:cNvCxnSpPr/>
              <p:nvPr/>
            </p:nvCxnSpPr>
            <p:spPr>
              <a:xfrm>
                <a:off x="383197" y="1561676"/>
                <a:ext cx="0" cy="28418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71" name="矩形 21"/>
            <p:cNvSpPr>
              <a:spLocks noChangeArrowheads="1"/>
            </p:cNvSpPr>
            <p:nvPr/>
          </p:nvSpPr>
          <p:spPr bwMode="auto">
            <a:xfrm>
              <a:off x="6894243" y="2249513"/>
              <a:ext cx="3572455" cy="687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nSpc>
                  <a:spcPct val="130000"/>
                </a:lnSpc>
                <a:defRPr/>
              </a:pPr>
              <a:r>
                <a:rPr lang="zh-CN" altLang="en-US" sz="1000" dirty="0">
                  <a:solidFill>
                    <a:schemeClr val="tx1">
                      <a:lumMod val="65000"/>
                      <a:lumOff val="35000"/>
                    </a:schemeClr>
                  </a:solidFill>
                  <a:latin typeface="微软雅黑"/>
                  <a:ea typeface="微软雅黑"/>
                  <a:cs typeface="+mn-ea"/>
                  <a:sym typeface="微软雅黑"/>
                </a:rPr>
                <a:t>添加适当的文字，一页的文字最好不要超过</a:t>
              </a:r>
              <a:r>
                <a:rPr lang="en-US" altLang="zh-CN" sz="1000" dirty="0">
                  <a:solidFill>
                    <a:schemeClr val="tx1">
                      <a:lumMod val="65000"/>
                      <a:lumOff val="35000"/>
                    </a:schemeClr>
                  </a:solidFill>
                  <a:latin typeface="微软雅黑"/>
                  <a:ea typeface="微软雅黑"/>
                  <a:cs typeface="+mn-ea"/>
                  <a:sym typeface="微软雅黑"/>
                </a:rPr>
                <a:t>20</a:t>
              </a:r>
              <a:r>
                <a:rPr lang="zh-CN" altLang="en-US" sz="1000" dirty="0">
                  <a:solidFill>
                    <a:schemeClr val="tx1">
                      <a:lumMod val="65000"/>
                      <a:lumOff val="35000"/>
                    </a:schemeClr>
                  </a:solidFill>
                  <a:latin typeface="微软雅黑"/>
                  <a:ea typeface="微软雅黑"/>
                  <a:cs typeface="+mn-ea"/>
                  <a:sym typeface="微软雅黑"/>
                </a:rPr>
                <a:t>添加适当的文字</a:t>
              </a:r>
              <a:endParaRPr lang="en-US" altLang="zh-CN" sz="1000" kern="0" dirty="0">
                <a:solidFill>
                  <a:schemeClr val="tx1">
                    <a:lumMod val="65000"/>
                    <a:lumOff val="35000"/>
                  </a:schemeClr>
                </a:solidFill>
                <a:latin typeface="微软雅黑"/>
                <a:ea typeface="微软雅黑"/>
                <a:cs typeface="+mn-ea"/>
                <a:sym typeface="微软雅黑"/>
              </a:endParaRPr>
            </a:p>
          </p:txBody>
        </p:sp>
      </p:grpSp>
      <p:sp>
        <p:nvSpPr>
          <p:cNvPr id="93" name="TextBox 6"/>
          <p:cNvSpPr txBox="1"/>
          <p:nvPr/>
        </p:nvSpPr>
        <p:spPr>
          <a:xfrm>
            <a:off x="4145338" y="2108504"/>
            <a:ext cx="757176" cy="719034"/>
          </a:xfrm>
          <a:prstGeom prst="rect">
            <a:avLst/>
          </a:prstGeom>
          <a:noFill/>
        </p:spPr>
        <p:txBody>
          <a:bodyPr wrap="square" lIns="0" tIns="36000" rIns="0" bIns="36000" rtlCol="0">
            <a:spAutoFit/>
          </a:bodyPr>
          <a:lstStyle/>
          <a:p>
            <a:pPr algn="ctr"/>
            <a:r>
              <a:rPr lang="zh-CN" altLang="en-US" sz="2100" b="1" dirty="0">
                <a:solidFill>
                  <a:srgbClr val="0070C0"/>
                </a:solidFill>
                <a:cs typeface="+mn-ea"/>
                <a:sym typeface="微软雅黑"/>
              </a:rPr>
              <a:t>主要</a:t>
            </a:r>
            <a:endParaRPr lang="en-US" altLang="zh-CN" sz="2100" b="1" dirty="0">
              <a:solidFill>
                <a:srgbClr val="0070C0"/>
              </a:solidFill>
              <a:cs typeface="+mn-ea"/>
              <a:sym typeface="微软雅黑"/>
            </a:endParaRPr>
          </a:p>
          <a:p>
            <a:pPr algn="ctr"/>
            <a:r>
              <a:rPr lang="zh-CN" altLang="en-US" sz="2100" b="1" dirty="0">
                <a:solidFill>
                  <a:srgbClr val="0070C0"/>
                </a:solidFill>
                <a:cs typeface="+mn-ea"/>
                <a:sym typeface="微软雅黑"/>
              </a:rPr>
              <a:t>产品</a:t>
            </a:r>
          </a:p>
        </p:txBody>
      </p:sp>
    </p:spTree>
    <p:extLst>
      <p:ext uri="{BB962C8B-B14F-4D97-AF65-F5344CB8AC3E}">
        <p14:creationId xmlns:p14="http://schemas.microsoft.com/office/powerpoint/2010/main" val="2526677543"/>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14:bounceEnd="44000">
                                          <p:cBhvr additive="base">
                                            <p:cTn id="7" dur="1000" fill="hold"/>
                                            <p:tgtEl>
                                              <p:spTgt spid="76"/>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7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75"/>
                                            </p:tgtEl>
                                            <p:attrNameLst>
                                              <p:attrName>style.visibility</p:attrName>
                                            </p:attrNameLst>
                                          </p:cBhvr>
                                          <p:to>
                                            <p:strVal val="visible"/>
                                          </p:to>
                                        </p:set>
                                        <p:anim calcmode="lin" valueType="num" p14:bounceEnd="44000">
                                          <p:cBhvr additive="base">
                                            <p:cTn id="12" dur="1000" fill="hold"/>
                                            <p:tgtEl>
                                              <p:spTgt spid="75"/>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75"/>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3" presetClass="entr" presetSubtype="36"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strVal val="(6*min(max(#ppt_w*#ppt_h,.3),1)-7.4)/-.7*#ppt_w"/>
                                              </p:val>
                                            </p:tav>
                                            <p:tav tm="100000">
                                              <p:val>
                                                <p:strVal val="#ppt_w"/>
                                              </p:val>
                                            </p:tav>
                                          </p:tavLst>
                                        </p:anim>
                                        <p:anim calcmode="lin" valueType="num">
                                          <p:cBhvr>
                                            <p:cTn id="18" dur="500" fill="hold"/>
                                            <p:tgtEl>
                                              <p:spTgt spid="30"/>
                                            </p:tgtEl>
                                            <p:attrNameLst>
                                              <p:attrName>ppt_h</p:attrName>
                                            </p:attrNameLst>
                                          </p:cBhvr>
                                          <p:tavLst>
                                            <p:tav tm="0">
                                              <p:val>
                                                <p:strVal val="(6*min(max(#ppt_w*#ppt_h,.3),1)-7.4)/-.7*#ppt_h"/>
                                              </p:val>
                                            </p:tav>
                                            <p:tav tm="100000">
                                              <p:val>
                                                <p:strVal val="#ppt_h"/>
                                              </p:val>
                                            </p:tav>
                                          </p:tavLst>
                                        </p:anim>
                                        <p:anim calcmode="lin" valueType="num">
                                          <p:cBhvr>
                                            <p:cTn id="19" dur="500" fill="hold"/>
                                            <p:tgtEl>
                                              <p:spTgt spid="30"/>
                                            </p:tgtEl>
                                            <p:attrNameLst>
                                              <p:attrName>ppt_x</p:attrName>
                                            </p:attrNameLst>
                                          </p:cBhvr>
                                          <p:tavLst>
                                            <p:tav tm="0">
                                              <p:val>
                                                <p:fltVal val="0.5"/>
                                              </p:val>
                                            </p:tav>
                                            <p:tav tm="100000">
                                              <p:val>
                                                <p:strVal val="#ppt_x"/>
                                              </p:val>
                                            </p:tav>
                                          </p:tavLst>
                                        </p:anim>
                                        <p:anim calcmode="lin" valueType="num">
                                          <p:cBhvr>
                                            <p:cTn id="20" dur="500" fill="hold"/>
                                            <p:tgtEl>
                                              <p:spTgt spid="30"/>
                                            </p:tgtEl>
                                            <p:attrNameLst>
                                              <p:attrName>ppt_y</p:attrName>
                                            </p:attrNameLst>
                                          </p:cBhvr>
                                          <p:tavLst>
                                            <p:tav tm="0">
                                              <p:val>
                                                <p:strVal val="1+(6*min(max(#ppt_w*#ppt_h,.3),1)-7.4)/-.7*#ppt_h/2"/>
                                              </p:val>
                                            </p:tav>
                                            <p:tav tm="100000">
                                              <p:val>
                                                <p:strVal val="#ppt_y"/>
                                              </p:val>
                                            </p:tav>
                                          </p:tavLst>
                                        </p:anim>
                                      </p:childTnLst>
                                    </p:cTn>
                                  </p:par>
                                </p:childTnLst>
                              </p:cTn>
                            </p:par>
                            <p:par>
                              <p:cTn id="21" fill="hold">
                                <p:stCondLst>
                                  <p:cond delay="2500"/>
                                </p:stCondLst>
                                <p:childTnLst>
                                  <p:par>
                                    <p:cTn id="22" presetID="53" presetClass="entr" presetSubtype="16" fill="hold" grpId="0" nodeType="afterEffect">
                                      <p:stCondLst>
                                        <p:cond delay="0"/>
                                      </p:stCondLst>
                                      <p:childTnLst>
                                        <p:set>
                                          <p:cBhvr>
                                            <p:cTn id="23" dur="1" fill="hold">
                                              <p:stCondLst>
                                                <p:cond delay="0"/>
                                              </p:stCondLst>
                                            </p:cTn>
                                            <p:tgtEl>
                                              <p:spTgt spid="93"/>
                                            </p:tgtEl>
                                            <p:attrNameLst>
                                              <p:attrName>style.visibility</p:attrName>
                                            </p:attrNameLst>
                                          </p:cBhvr>
                                          <p:to>
                                            <p:strVal val="visible"/>
                                          </p:to>
                                        </p:set>
                                        <p:anim calcmode="lin" valueType="num">
                                          <p:cBhvr>
                                            <p:cTn id="24" dur="500" fill="hold"/>
                                            <p:tgtEl>
                                              <p:spTgt spid="93"/>
                                            </p:tgtEl>
                                            <p:attrNameLst>
                                              <p:attrName>ppt_w</p:attrName>
                                            </p:attrNameLst>
                                          </p:cBhvr>
                                          <p:tavLst>
                                            <p:tav tm="0">
                                              <p:val>
                                                <p:fltVal val="0"/>
                                              </p:val>
                                            </p:tav>
                                            <p:tav tm="100000">
                                              <p:val>
                                                <p:strVal val="#ppt_w"/>
                                              </p:val>
                                            </p:tav>
                                          </p:tavLst>
                                        </p:anim>
                                        <p:anim calcmode="lin" valueType="num">
                                          <p:cBhvr>
                                            <p:cTn id="25" dur="500" fill="hold"/>
                                            <p:tgtEl>
                                              <p:spTgt spid="93"/>
                                            </p:tgtEl>
                                            <p:attrNameLst>
                                              <p:attrName>ppt_h</p:attrName>
                                            </p:attrNameLst>
                                          </p:cBhvr>
                                          <p:tavLst>
                                            <p:tav tm="0">
                                              <p:val>
                                                <p:fltVal val="0"/>
                                              </p:val>
                                            </p:tav>
                                            <p:tav tm="100000">
                                              <p:val>
                                                <p:strVal val="#ppt_h"/>
                                              </p:val>
                                            </p:tav>
                                          </p:tavLst>
                                        </p:anim>
                                        <p:animEffect transition="in" filter="fade">
                                          <p:cBhvr>
                                            <p:cTn id="26" dur="500"/>
                                            <p:tgtEl>
                                              <p:spTgt spid="93"/>
                                            </p:tgtEl>
                                          </p:cBhvr>
                                        </p:animEffect>
                                      </p:childTnLst>
                                    </p:cTn>
                                  </p:par>
                                </p:childTnLst>
                              </p:cTn>
                            </p:par>
                            <p:par>
                              <p:cTn id="27" fill="hold">
                                <p:stCondLst>
                                  <p:cond delay="3000"/>
                                </p:stCondLst>
                                <p:childTnLst>
                                  <p:par>
                                    <p:cTn id="28" presetID="53" presetClass="entr" presetSubtype="16"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p:cTn id="30" dur="500" fill="hold"/>
                                            <p:tgtEl>
                                              <p:spTgt spid="43"/>
                                            </p:tgtEl>
                                            <p:attrNameLst>
                                              <p:attrName>ppt_w</p:attrName>
                                            </p:attrNameLst>
                                          </p:cBhvr>
                                          <p:tavLst>
                                            <p:tav tm="0">
                                              <p:val>
                                                <p:fltVal val="0"/>
                                              </p:val>
                                            </p:tav>
                                            <p:tav tm="100000">
                                              <p:val>
                                                <p:strVal val="#ppt_w"/>
                                              </p:val>
                                            </p:tav>
                                          </p:tavLst>
                                        </p:anim>
                                        <p:anim calcmode="lin" valueType="num">
                                          <p:cBhvr>
                                            <p:cTn id="31" dur="500" fill="hold"/>
                                            <p:tgtEl>
                                              <p:spTgt spid="43"/>
                                            </p:tgtEl>
                                            <p:attrNameLst>
                                              <p:attrName>ppt_h</p:attrName>
                                            </p:attrNameLst>
                                          </p:cBhvr>
                                          <p:tavLst>
                                            <p:tav tm="0">
                                              <p:val>
                                                <p:fltVal val="0"/>
                                              </p:val>
                                            </p:tav>
                                            <p:tav tm="100000">
                                              <p:val>
                                                <p:strVal val="#ppt_h"/>
                                              </p:val>
                                            </p:tav>
                                          </p:tavLst>
                                        </p:anim>
                                        <p:animEffect transition="in" filter="fade">
                                          <p:cBhvr>
                                            <p:cTn id="32" dur="500"/>
                                            <p:tgtEl>
                                              <p:spTgt spid="43"/>
                                            </p:tgtEl>
                                          </p:cBhvr>
                                        </p:animEffect>
                                      </p:childTnLst>
                                    </p:cTn>
                                  </p:par>
                                </p:childTnLst>
                              </p:cTn>
                            </p:par>
                            <p:par>
                              <p:cTn id="33" fill="hold">
                                <p:stCondLst>
                                  <p:cond delay="3500"/>
                                </p:stCondLst>
                                <p:childTnLst>
                                  <p:par>
                                    <p:cTn id="34" presetID="2" presetClass="entr" presetSubtype="8" decel="53333" fill="hold" nodeType="afterEffect">
                                      <p:stCondLst>
                                        <p:cond delay="0"/>
                                      </p:stCondLst>
                                      <p:childTnLst>
                                        <p:set>
                                          <p:cBhvr>
                                            <p:cTn id="35" dur="1" fill="hold">
                                              <p:stCondLst>
                                                <p:cond delay="0"/>
                                              </p:stCondLst>
                                            </p:cTn>
                                            <p:tgtEl>
                                              <p:spTgt spid="59"/>
                                            </p:tgtEl>
                                            <p:attrNameLst>
                                              <p:attrName>style.visibility</p:attrName>
                                            </p:attrNameLst>
                                          </p:cBhvr>
                                          <p:to>
                                            <p:strVal val="visible"/>
                                          </p:to>
                                        </p:set>
                                        <p:anim calcmode="lin" valueType="num">
                                          <p:cBhvr additive="base">
                                            <p:cTn id="36" dur="750" fill="hold"/>
                                            <p:tgtEl>
                                              <p:spTgt spid="59"/>
                                            </p:tgtEl>
                                            <p:attrNameLst>
                                              <p:attrName>ppt_x</p:attrName>
                                            </p:attrNameLst>
                                          </p:cBhvr>
                                          <p:tavLst>
                                            <p:tav tm="0">
                                              <p:val>
                                                <p:strVal val="0-#ppt_w/2"/>
                                              </p:val>
                                            </p:tav>
                                            <p:tav tm="100000">
                                              <p:val>
                                                <p:strVal val="#ppt_x"/>
                                              </p:val>
                                            </p:tav>
                                          </p:tavLst>
                                        </p:anim>
                                        <p:anim calcmode="lin" valueType="num">
                                          <p:cBhvr additive="base">
                                            <p:cTn id="37" dur="750" fill="hold"/>
                                            <p:tgtEl>
                                              <p:spTgt spid="59"/>
                                            </p:tgtEl>
                                            <p:attrNameLst>
                                              <p:attrName>ppt_y</p:attrName>
                                            </p:attrNameLst>
                                          </p:cBhvr>
                                          <p:tavLst>
                                            <p:tav tm="0">
                                              <p:val>
                                                <p:strVal val="#ppt_y"/>
                                              </p:val>
                                            </p:tav>
                                            <p:tav tm="100000">
                                              <p:val>
                                                <p:strVal val="#ppt_y"/>
                                              </p:val>
                                            </p:tav>
                                          </p:tavLst>
                                        </p:anim>
                                      </p:childTnLst>
                                    </p:cTn>
                                  </p:par>
                                </p:childTnLst>
                              </p:cTn>
                            </p:par>
                            <p:par>
                              <p:cTn id="38" fill="hold">
                                <p:stCondLst>
                                  <p:cond delay="4250"/>
                                </p:stCondLst>
                                <p:childTnLst>
                                  <p:par>
                                    <p:cTn id="39" presetID="53" presetClass="entr" presetSubtype="16"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childTnLst>
                              </p:cTn>
                            </p:par>
                            <p:par>
                              <p:cTn id="44" fill="hold">
                                <p:stCondLst>
                                  <p:cond delay="4750"/>
                                </p:stCondLst>
                                <p:childTnLst>
                                  <p:par>
                                    <p:cTn id="45" presetID="2" presetClass="entr" presetSubtype="8" decel="53333" fill="hold"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750" fill="hold"/>
                                            <p:tgtEl>
                                              <p:spTgt spid="64"/>
                                            </p:tgtEl>
                                            <p:attrNameLst>
                                              <p:attrName>ppt_x</p:attrName>
                                            </p:attrNameLst>
                                          </p:cBhvr>
                                          <p:tavLst>
                                            <p:tav tm="0">
                                              <p:val>
                                                <p:strVal val="0-#ppt_w/2"/>
                                              </p:val>
                                            </p:tav>
                                            <p:tav tm="100000">
                                              <p:val>
                                                <p:strVal val="#ppt_x"/>
                                              </p:val>
                                            </p:tav>
                                          </p:tavLst>
                                        </p:anim>
                                        <p:anim calcmode="lin" valueType="num">
                                          <p:cBhvr additive="base">
                                            <p:cTn id="48" dur="750" fill="hold"/>
                                            <p:tgtEl>
                                              <p:spTgt spid="64"/>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53" presetClass="entr" presetSubtype="16"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childTnLst>
                              </p:cTn>
                            </p:par>
                            <p:par>
                              <p:cTn id="55" fill="hold">
                                <p:stCondLst>
                                  <p:cond delay="6000"/>
                                </p:stCondLst>
                                <p:childTnLst>
                                  <p:par>
                                    <p:cTn id="56" presetID="2" presetClass="entr" presetSubtype="8" decel="53333" fill="hold" nodeType="afterEffect">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cBhvr additive="base">
                                            <p:cTn id="58" dur="750" fill="hold"/>
                                            <p:tgtEl>
                                              <p:spTgt spid="69"/>
                                            </p:tgtEl>
                                            <p:attrNameLst>
                                              <p:attrName>ppt_x</p:attrName>
                                            </p:attrNameLst>
                                          </p:cBhvr>
                                          <p:tavLst>
                                            <p:tav tm="0">
                                              <p:val>
                                                <p:strVal val="0-#ppt_w/2"/>
                                              </p:val>
                                            </p:tav>
                                            <p:tav tm="100000">
                                              <p:val>
                                                <p:strVal val="#ppt_x"/>
                                              </p:val>
                                            </p:tav>
                                          </p:tavLst>
                                        </p:anim>
                                        <p:anim calcmode="lin" valueType="num">
                                          <p:cBhvr additive="base">
                                            <p:cTn id="59" dur="750" fill="hold"/>
                                            <p:tgtEl>
                                              <p:spTgt spid="69"/>
                                            </p:tgtEl>
                                            <p:attrNameLst>
                                              <p:attrName>ppt_y</p:attrName>
                                            </p:attrNameLst>
                                          </p:cBhvr>
                                          <p:tavLst>
                                            <p:tav tm="0">
                                              <p:val>
                                                <p:strVal val="#ppt_y"/>
                                              </p:val>
                                            </p:tav>
                                            <p:tav tm="100000">
                                              <p:val>
                                                <p:strVal val="#ppt_y"/>
                                              </p:val>
                                            </p:tav>
                                          </p:tavLst>
                                        </p:anim>
                                      </p:childTnLst>
                                    </p:cTn>
                                  </p:par>
                                </p:childTnLst>
                              </p:cTn>
                            </p:par>
                            <p:par>
                              <p:cTn id="60" fill="hold">
                                <p:stCondLst>
                                  <p:cond delay="6750"/>
                                </p:stCondLst>
                                <p:childTnLst>
                                  <p:par>
                                    <p:cTn id="61" presetID="53" presetClass="entr" presetSubtype="16"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 calcmode="lin" valueType="num">
                                          <p:cBhvr>
                                            <p:cTn id="63" dur="500" fill="hold"/>
                                            <p:tgtEl>
                                              <p:spTgt spid="44"/>
                                            </p:tgtEl>
                                            <p:attrNameLst>
                                              <p:attrName>ppt_w</p:attrName>
                                            </p:attrNameLst>
                                          </p:cBhvr>
                                          <p:tavLst>
                                            <p:tav tm="0">
                                              <p:val>
                                                <p:fltVal val="0"/>
                                              </p:val>
                                            </p:tav>
                                            <p:tav tm="100000">
                                              <p:val>
                                                <p:strVal val="#ppt_w"/>
                                              </p:val>
                                            </p:tav>
                                          </p:tavLst>
                                        </p:anim>
                                        <p:anim calcmode="lin" valueType="num">
                                          <p:cBhvr>
                                            <p:cTn id="64" dur="500" fill="hold"/>
                                            <p:tgtEl>
                                              <p:spTgt spid="44"/>
                                            </p:tgtEl>
                                            <p:attrNameLst>
                                              <p:attrName>ppt_h</p:attrName>
                                            </p:attrNameLst>
                                          </p:cBhvr>
                                          <p:tavLst>
                                            <p:tav tm="0">
                                              <p:val>
                                                <p:fltVal val="0"/>
                                              </p:val>
                                            </p:tav>
                                            <p:tav tm="100000">
                                              <p:val>
                                                <p:strVal val="#ppt_h"/>
                                              </p:val>
                                            </p:tav>
                                          </p:tavLst>
                                        </p:anim>
                                        <p:animEffect transition="in" filter="fade">
                                          <p:cBhvr>
                                            <p:cTn id="65" dur="500"/>
                                            <p:tgtEl>
                                              <p:spTgt spid="44"/>
                                            </p:tgtEl>
                                          </p:cBhvr>
                                        </p:animEffect>
                                      </p:childTnLst>
                                    </p:cTn>
                                  </p:par>
                                </p:childTnLst>
                              </p:cTn>
                            </p:par>
                            <p:par>
                              <p:cTn id="66" fill="hold">
                                <p:stCondLst>
                                  <p:cond delay="7250"/>
                                </p:stCondLst>
                                <p:childTnLst>
                                  <p:par>
                                    <p:cTn id="67" presetID="2" presetClass="entr" presetSubtype="2" decel="53333" fill="hold" nodeType="afterEffect">
                                      <p:stCondLst>
                                        <p:cond delay="0"/>
                                      </p:stCondLst>
                                      <p:childTnLst>
                                        <p:set>
                                          <p:cBhvr>
                                            <p:cTn id="68" dur="1" fill="hold">
                                              <p:stCondLst>
                                                <p:cond delay="0"/>
                                              </p:stCondLst>
                                            </p:cTn>
                                            <p:tgtEl>
                                              <p:spTgt spid="54"/>
                                            </p:tgtEl>
                                            <p:attrNameLst>
                                              <p:attrName>style.visibility</p:attrName>
                                            </p:attrNameLst>
                                          </p:cBhvr>
                                          <p:to>
                                            <p:strVal val="visible"/>
                                          </p:to>
                                        </p:set>
                                        <p:anim calcmode="lin" valueType="num">
                                          <p:cBhvr additive="base">
                                            <p:cTn id="69" dur="750" fill="hold"/>
                                            <p:tgtEl>
                                              <p:spTgt spid="54"/>
                                            </p:tgtEl>
                                            <p:attrNameLst>
                                              <p:attrName>ppt_x</p:attrName>
                                            </p:attrNameLst>
                                          </p:cBhvr>
                                          <p:tavLst>
                                            <p:tav tm="0">
                                              <p:val>
                                                <p:strVal val="1+#ppt_w/2"/>
                                              </p:val>
                                            </p:tav>
                                            <p:tav tm="100000">
                                              <p:val>
                                                <p:strVal val="#ppt_x"/>
                                              </p:val>
                                            </p:tav>
                                          </p:tavLst>
                                        </p:anim>
                                        <p:anim calcmode="lin" valueType="num">
                                          <p:cBhvr additive="base">
                                            <p:cTn id="70" dur="750" fill="hold"/>
                                            <p:tgtEl>
                                              <p:spTgt spid="54"/>
                                            </p:tgtEl>
                                            <p:attrNameLst>
                                              <p:attrName>ppt_y</p:attrName>
                                            </p:attrNameLst>
                                          </p:cBhvr>
                                          <p:tavLst>
                                            <p:tav tm="0">
                                              <p:val>
                                                <p:strVal val="#ppt_y"/>
                                              </p:val>
                                            </p:tav>
                                            <p:tav tm="100000">
                                              <p:val>
                                                <p:strVal val="#ppt_y"/>
                                              </p:val>
                                            </p:tav>
                                          </p:tavLst>
                                        </p:anim>
                                      </p:childTnLst>
                                    </p:cTn>
                                  </p:par>
                                </p:childTnLst>
                              </p:cTn>
                            </p:par>
                            <p:par>
                              <p:cTn id="71" fill="hold">
                                <p:stCondLst>
                                  <p:cond delay="8000"/>
                                </p:stCondLst>
                                <p:childTnLst>
                                  <p:par>
                                    <p:cTn id="72" presetID="53" presetClass="entr" presetSubtype="16" fill="hold" grpId="0" nodeType="afterEffect">
                                      <p:stCondLst>
                                        <p:cond delay="0"/>
                                      </p:stCondLst>
                                      <p:childTnLst>
                                        <p:set>
                                          <p:cBhvr>
                                            <p:cTn id="73" dur="1" fill="hold">
                                              <p:stCondLst>
                                                <p:cond delay="0"/>
                                              </p:stCondLst>
                                            </p:cTn>
                                            <p:tgtEl>
                                              <p:spTgt spid="47"/>
                                            </p:tgtEl>
                                            <p:attrNameLst>
                                              <p:attrName>style.visibility</p:attrName>
                                            </p:attrNameLst>
                                          </p:cBhvr>
                                          <p:to>
                                            <p:strVal val="visible"/>
                                          </p:to>
                                        </p:set>
                                        <p:anim calcmode="lin" valueType="num">
                                          <p:cBhvr>
                                            <p:cTn id="74" dur="500" fill="hold"/>
                                            <p:tgtEl>
                                              <p:spTgt spid="47"/>
                                            </p:tgtEl>
                                            <p:attrNameLst>
                                              <p:attrName>ppt_w</p:attrName>
                                            </p:attrNameLst>
                                          </p:cBhvr>
                                          <p:tavLst>
                                            <p:tav tm="0">
                                              <p:val>
                                                <p:fltVal val="0"/>
                                              </p:val>
                                            </p:tav>
                                            <p:tav tm="100000">
                                              <p:val>
                                                <p:strVal val="#ppt_w"/>
                                              </p:val>
                                            </p:tav>
                                          </p:tavLst>
                                        </p:anim>
                                        <p:anim calcmode="lin" valueType="num">
                                          <p:cBhvr>
                                            <p:cTn id="75" dur="500" fill="hold"/>
                                            <p:tgtEl>
                                              <p:spTgt spid="47"/>
                                            </p:tgtEl>
                                            <p:attrNameLst>
                                              <p:attrName>ppt_h</p:attrName>
                                            </p:attrNameLst>
                                          </p:cBhvr>
                                          <p:tavLst>
                                            <p:tav tm="0">
                                              <p:val>
                                                <p:fltVal val="0"/>
                                              </p:val>
                                            </p:tav>
                                            <p:tav tm="100000">
                                              <p:val>
                                                <p:strVal val="#ppt_h"/>
                                              </p:val>
                                            </p:tav>
                                          </p:tavLst>
                                        </p:anim>
                                        <p:animEffect transition="in" filter="fade">
                                          <p:cBhvr>
                                            <p:cTn id="76" dur="500"/>
                                            <p:tgtEl>
                                              <p:spTgt spid="47"/>
                                            </p:tgtEl>
                                          </p:cBhvr>
                                        </p:animEffect>
                                      </p:childTnLst>
                                    </p:cTn>
                                  </p:par>
                                </p:childTnLst>
                              </p:cTn>
                            </p:par>
                            <p:par>
                              <p:cTn id="77" fill="hold">
                                <p:stCondLst>
                                  <p:cond delay="8500"/>
                                </p:stCondLst>
                                <p:childTnLst>
                                  <p:par>
                                    <p:cTn id="78" presetID="2" presetClass="entr" presetSubtype="2" decel="53333" fill="hold" nodeType="afterEffect">
                                      <p:stCondLst>
                                        <p:cond delay="0"/>
                                      </p:stCondLst>
                                      <p:childTnLst>
                                        <p:set>
                                          <p:cBhvr>
                                            <p:cTn id="79" dur="1" fill="hold">
                                              <p:stCondLst>
                                                <p:cond delay="0"/>
                                              </p:stCondLst>
                                            </p:cTn>
                                            <p:tgtEl>
                                              <p:spTgt spid="49"/>
                                            </p:tgtEl>
                                            <p:attrNameLst>
                                              <p:attrName>style.visibility</p:attrName>
                                            </p:attrNameLst>
                                          </p:cBhvr>
                                          <p:to>
                                            <p:strVal val="visible"/>
                                          </p:to>
                                        </p:set>
                                        <p:anim calcmode="lin" valueType="num">
                                          <p:cBhvr additive="base">
                                            <p:cTn id="80" dur="750" fill="hold"/>
                                            <p:tgtEl>
                                              <p:spTgt spid="49"/>
                                            </p:tgtEl>
                                            <p:attrNameLst>
                                              <p:attrName>ppt_x</p:attrName>
                                            </p:attrNameLst>
                                          </p:cBhvr>
                                          <p:tavLst>
                                            <p:tav tm="0">
                                              <p:val>
                                                <p:strVal val="1+#ppt_w/2"/>
                                              </p:val>
                                            </p:tav>
                                            <p:tav tm="100000">
                                              <p:val>
                                                <p:strVal val="#ppt_x"/>
                                              </p:val>
                                            </p:tav>
                                          </p:tavLst>
                                        </p:anim>
                                        <p:anim calcmode="lin" valueType="num">
                                          <p:cBhvr additive="base">
                                            <p:cTn id="81" dur="750" fill="hold"/>
                                            <p:tgtEl>
                                              <p:spTgt spid="49"/>
                                            </p:tgtEl>
                                            <p:attrNameLst>
                                              <p:attrName>ppt_y</p:attrName>
                                            </p:attrNameLst>
                                          </p:cBhvr>
                                          <p:tavLst>
                                            <p:tav tm="0">
                                              <p:val>
                                                <p:strVal val="#ppt_y"/>
                                              </p:val>
                                            </p:tav>
                                            <p:tav tm="100000">
                                              <p:val>
                                                <p:strVal val="#ppt_y"/>
                                              </p:val>
                                            </p:tav>
                                          </p:tavLst>
                                        </p:anim>
                                      </p:childTnLst>
                                    </p:cTn>
                                  </p:par>
                                </p:childTnLst>
                              </p:cTn>
                            </p:par>
                            <p:par>
                              <p:cTn id="82" fill="hold">
                                <p:stCondLst>
                                  <p:cond delay="9250"/>
                                </p:stCondLst>
                                <p:childTnLst>
                                  <p:par>
                                    <p:cTn id="83" presetID="53" presetClass="entr" presetSubtype="16" fill="hold" grpId="0" nodeType="after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p:cTn id="85" dur="500" fill="hold"/>
                                            <p:tgtEl>
                                              <p:spTgt spid="48"/>
                                            </p:tgtEl>
                                            <p:attrNameLst>
                                              <p:attrName>ppt_w</p:attrName>
                                            </p:attrNameLst>
                                          </p:cBhvr>
                                          <p:tavLst>
                                            <p:tav tm="0">
                                              <p:val>
                                                <p:fltVal val="0"/>
                                              </p:val>
                                            </p:tav>
                                            <p:tav tm="100000">
                                              <p:val>
                                                <p:strVal val="#ppt_w"/>
                                              </p:val>
                                            </p:tav>
                                          </p:tavLst>
                                        </p:anim>
                                        <p:anim calcmode="lin" valueType="num">
                                          <p:cBhvr>
                                            <p:cTn id="86" dur="500" fill="hold"/>
                                            <p:tgtEl>
                                              <p:spTgt spid="48"/>
                                            </p:tgtEl>
                                            <p:attrNameLst>
                                              <p:attrName>ppt_h</p:attrName>
                                            </p:attrNameLst>
                                          </p:cBhvr>
                                          <p:tavLst>
                                            <p:tav tm="0">
                                              <p:val>
                                                <p:fltVal val="0"/>
                                              </p:val>
                                            </p:tav>
                                            <p:tav tm="100000">
                                              <p:val>
                                                <p:strVal val="#ppt_h"/>
                                              </p:val>
                                            </p:tav>
                                          </p:tavLst>
                                        </p:anim>
                                        <p:animEffect transition="in" filter="fade">
                                          <p:cBhvr>
                                            <p:cTn id="87" dur="500"/>
                                            <p:tgtEl>
                                              <p:spTgt spid="48"/>
                                            </p:tgtEl>
                                          </p:cBhvr>
                                        </p:animEffect>
                                      </p:childTnLst>
                                    </p:cTn>
                                  </p:par>
                                </p:childTnLst>
                              </p:cTn>
                            </p:par>
                            <p:par>
                              <p:cTn id="88" fill="hold">
                                <p:stCondLst>
                                  <p:cond delay="9750"/>
                                </p:stCondLst>
                                <p:childTnLst>
                                  <p:par>
                                    <p:cTn id="89" presetID="2" presetClass="entr" presetSubtype="2" decel="53333" fill="hold" nodeType="afterEffect">
                                      <p:stCondLst>
                                        <p:cond delay="0"/>
                                      </p:stCondLst>
                                      <p:childTnLst>
                                        <p:set>
                                          <p:cBhvr>
                                            <p:cTn id="90" dur="1" fill="hold">
                                              <p:stCondLst>
                                                <p:cond delay="0"/>
                                              </p:stCondLst>
                                            </p:cTn>
                                            <p:tgtEl>
                                              <p:spTgt spid="38"/>
                                            </p:tgtEl>
                                            <p:attrNameLst>
                                              <p:attrName>style.visibility</p:attrName>
                                            </p:attrNameLst>
                                          </p:cBhvr>
                                          <p:to>
                                            <p:strVal val="visible"/>
                                          </p:to>
                                        </p:set>
                                        <p:anim calcmode="lin" valueType="num">
                                          <p:cBhvr additive="base">
                                            <p:cTn id="91" dur="750" fill="hold"/>
                                            <p:tgtEl>
                                              <p:spTgt spid="38"/>
                                            </p:tgtEl>
                                            <p:attrNameLst>
                                              <p:attrName>ppt_x</p:attrName>
                                            </p:attrNameLst>
                                          </p:cBhvr>
                                          <p:tavLst>
                                            <p:tav tm="0">
                                              <p:val>
                                                <p:strVal val="1+#ppt_w/2"/>
                                              </p:val>
                                            </p:tav>
                                            <p:tav tm="100000">
                                              <p:val>
                                                <p:strVal val="#ppt_x"/>
                                              </p:val>
                                            </p:tav>
                                          </p:tavLst>
                                        </p:anim>
                                        <p:anim calcmode="lin" valueType="num">
                                          <p:cBhvr additive="base">
                                            <p:cTn id="92" dur="75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p:bldP spid="43" grpId="0"/>
          <p:bldP spid="44" grpId="0"/>
          <p:bldP spid="45" grpId="0"/>
          <p:bldP spid="46" grpId="0"/>
          <p:bldP spid="47" grpId="0"/>
          <p:bldP spid="48" grpId="0"/>
          <p:bldP spid="9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1000" fill="hold"/>
                                            <p:tgtEl>
                                              <p:spTgt spid="76"/>
                                            </p:tgtEl>
                                            <p:attrNameLst>
                                              <p:attrName>ppt_x</p:attrName>
                                            </p:attrNameLst>
                                          </p:cBhvr>
                                          <p:tavLst>
                                            <p:tav tm="0">
                                              <p:val>
                                                <p:strVal val="0-#ppt_w/2"/>
                                              </p:val>
                                            </p:tav>
                                            <p:tav tm="100000">
                                              <p:val>
                                                <p:strVal val="#ppt_x"/>
                                              </p:val>
                                            </p:tav>
                                          </p:tavLst>
                                        </p:anim>
                                        <p:anim calcmode="lin" valueType="num">
                                          <p:cBhvr additive="base">
                                            <p:cTn id="8" dur="1000" fill="hold"/>
                                            <p:tgtEl>
                                              <p:spTgt spid="7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75"/>
                                            </p:tgtEl>
                                            <p:attrNameLst>
                                              <p:attrName>style.visibility</p:attrName>
                                            </p:attrNameLst>
                                          </p:cBhvr>
                                          <p:to>
                                            <p:strVal val="visible"/>
                                          </p:to>
                                        </p:set>
                                        <p:anim calcmode="lin" valueType="num">
                                          <p:cBhvr additive="base">
                                            <p:cTn id="12" dur="1000" fill="hold"/>
                                            <p:tgtEl>
                                              <p:spTgt spid="75"/>
                                            </p:tgtEl>
                                            <p:attrNameLst>
                                              <p:attrName>ppt_x</p:attrName>
                                            </p:attrNameLst>
                                          </p:cBhvr>
                                          <p:tavLst>
                                            <p:tav tm="0">
                                              <p:val>
                                                <p:strVal val="#ppt_x"/>
                                              </p:val>
                                            </p:tav>
                                            <p:tav tm="100000">
                                              <p:val>
                                                <p:strVal val="#ppt_x"/>
                                              </p:val>
                                            </p:tav>
                                          </p:tavLst>
                                        </p:anim>
                                        <p:anim calcmode="lin" valueType="num">
                                          <p:cBhvr additive="base">
                                            <p:cTn id="13" dur="1000" fill="hold"/>
                                            <p:tgtEl>
                                              <p:spTgt spid="75"/>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3" presetClass="entr" presetSubtype="36"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strVal val="(6*min(max(#ppt_w*#ppt_h,.3),1)-7.4)/-.7*#ppt_w"/>
                                              </p:val>
                                            </p:tav>
                                            <p:tav tm="100000">
                                              <p:val>
                                                <p:strVal val="#ppt_w"/>
                                              </p:val>
                                            </p:tav>
                                          </p:tavLst>
                                        </p:anim>
                                        <p:anim calcmode="lin" valueType="num">
                                          <p:cBhvr>
                                            <p:cTn id="18" dur="500" fill="hold"/>
                                            <p:tgtEl>
                                              <p:spTgt spid="30"/>
                                            </p:tgtEl>
                                            <p:attrNameLst>
                                              <p:attrName>ppt_h</p:attrName>
                                            </p:attrNameLst>
                                          </p:cBhvr>
                                          <p:tavLst>
                                            <p:tav tm="0">
                                              <p:val>
                                                <p:strVal val="(6*min(max(#ppt_w*#ppt_h,.3),1)-7.4)/-.7*#ppt_h"/>
                                              </p:val>
                                            </p:tav>
                                            <p:tav tm="100000">
                                              <p:val>
                                                <p:strVal val="#ppt_h"/>
                                              </p:val>
                                            </p:tav>
                                          </p:tavLst>
                                        </p:anim>
                                        <p:anim calcmode="lin" valueType="num">
                                          <p:cBhvr>
                                            <p:cTn id="19" dur="500" fill="hold"/>
                                            <p:tgtEl>
                                              <p:spTgt spid="30"/>
                                            </p:tgtEl>
                                            <p:attrNameLst>
                                              <p:attrName>ppt_x</p:attrName>
                                            </p:attrNameLst>
                                          </p:cBhvr>
                                          <p:tavLst>
                                            <p:tav tm="0">
                                              <p:val>
                                                <p:fltVal val="0.5"/>
                                              </p:val>
                                            </p:tav>
                                            <p:tav tm="100000">
                                              <p:val>
                                                <p:strVal val="#ppt_x"/>
                                              </p:val>
                                            </p:tav>
                                          </p:tavLst>
                                        </p:anim>
                                        <p:anim calcmode="lin" valueType="num">
                                          <p:cBhvr>
                                            <p:cTn id="20" dur="500" fill="hold"/>
                                            <p:tgtEl>
                                              <p:spTgt spid="30"/>
                                            </p:tgtEl>
                                            <p:attrNameLst>
                                              <p:attrName>ppt_y</p:attrName>
                                            </p:attrNameLst>
                                          </p:cBhvr>
                                          <p:tavLst>
                                            <p:tav tm="0">
                                              <p:val>
                                                <p:strVal val="1+(6*min(max(#ppt_w*#ppt_h,.3),1)-7.4)/-.7*#ppt_h/2"/>
                                              </p:val>
                                            </p:tav>
                                            <p:tav tm="100000">
                                              <p:val>
                                                <p:strVal val="#ppt_y"/>
                                              </p:val>
                                            </p:tav>
                                          </p:tavLst>
                                        </p:anim>
                                      </p:childTnLst>
                                    </p:cTn>
                                  </p:par>
                                </p:childTnLst>
                              </p:cTn>
                            </p:par>
                            <p:par>
                              <p:cTn id="21" fill="hold">
                                <p:stCondLst>
                                  <p:cond delay="2500"/>
                                </p:stCondLst>
                                <p:childTnLst>
                                  <p:par>
                                    <p:cTn id="22" presetID="53" presetClass="entr" presetSubtype="16" fill="hold" grpId="0" nodeType="afterEffect">
                                      <p:stCondLst>
                                        <p:cond delay="0"/>
                                      </p:stCondLst>
                                      <p:childTnLst>
                                        <p:set>
                                          <p:cBhvr>
                                            <p:cTn id="23" dur="1" fill="hold">
                                              <p:stCondLst>
                                                <p:cond delay="0"/>
                                              </p:stCondLst>
                                            </p:cTn>
                                            <p:tgtEl>
                                              <p:spTgt spid="93"/>
                                            </p:tgtEl>
                                            <p:attrNameLst>
                                              <p:attrName>style.visibility</p:attrName>
                                            </p:attrNameLst>
                                          </p:cBhvr>
                                          <p:to>
                                            <p:strVal val="visible"/>
                                          </p:to>
                                        </p:set>
                                        <p:anim calcmode="lin" valueType="num">
                                          <p:cBhvr>
                                            <p:cTn id="24" dur="500" fill="hold"/>
                                            <p:tgtEl>
                                              <p:spTgt spid="93"/>
                                            </p:tgtEl>
                                            <p:attrNameLst>
                                              <p:attrName>ppt_w</p:attrName>
                                            </p:attrNameLst>
                                          </p:cBhvr>
                                          <p:tavLst>
                                            <p:tav tm="0">
                                              <p:val>
                                                <p:fltVal val="0"/>
                                              </p:val>
                                            </p:tav>
                                            <p:tav tm="100000">
                                              <p:val>
                                                <p:strVal val="#ppt_w"/>
                                              </p:val>
                                            </p:tav>
                                          </p:tavLst>
                                        </p:anim>
                                        <p:anim calcmode="lin" valueType="num">
                                          <p:cBhvr>
                                            <p:cTn id="25" dur="500" fill="hold"/>
                                            <p:tgtEl>
                                              <p:spTgt spid="93"/>
                                            </p:tgtEl>
                                            <p:attrNameLst>
                                              <p:attrName>ppt_h</p:attrName>
                                            </p:attrNameLst>
                                          </p:cBhvr>
                                          <p:tavLst>
                                            <p:tav tm="0">
                                              <p:val>
                                                <p:fltVal val="0"/>
                                              </p:val>
                                            </p:tav>
                                            <p:tav tm="100000">
                                              <p:val>
                                                <p:strVal val="#ppt_h"/>
                                              </p:val>
                                            </p:tav>
                                          </p:tavLst>
                                        </p:anim>
                                        <p:animEffect transition="in" filter="fade">
                                          <p:cBhvr>
                                            <p:cTn id="26" dur="500"/>
                                            <p:tgtEl>
                                              <p:spTgt spid="93"/>
                                            </p:tgtEl>
                                          </p:cBhvr>
                                        </p:animEffect>
                                      </p:childTnLst>
                                    </p:cTn>
                                  </p:par>
                                </p:childTnLst>
                              </p:cTn>
                            </p:par>
                            <p:par>
                              <p:cTn id="27" fill="hold">
                                <p:stCondLst>
                                  <p:cond delay="3000"/>
                                </p:stCondLst>
                                <p:childTnLst>
                                  <p:par>
                                    <p:cTn id="28" presetID="53" presetClass="entr" presetSubtype="16"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p:cTn id="30" dur="500" fill="hold"/>
                                            <p:tgtEl>
                                              <p:spTgt spid="43"/>
                                            </p:tgtEl>
                                            <p:attrNameLst>
                                              <p:attrName>ppt_w</p:attrName>
                                            </p:attrNameLst>
                                          </p:cBhvr>
                                          <p:tavLst>
                                            <p:tav tm="0">
                                              <p:val>
                                                <p:fltVal val="0"/>
                                              </p:val>
                                            </p:tav>
                                            <p:tav tm="100000">
                                              <p:val>
                                                <p:strVal val="#ppt_w"/>
                                              </p:val>
                                            </p:tav>
                                          </p:tavLst>
                                        </p:anim>
                                        <p:anim calcmode="lin" valueType="num">
                                          <p:cBhvr>
                                            <p:cTn id="31" dur="500" fill="hold"/>
                                            <p:tgtEl>
                                              <p:spTgt spid="43"/>
                                            </p:tgtEl>
                                            <p:attrNameLst>
                                              <p:attrName>ppt_h</p:attrName>
                                            </p:attrNameLst>
                                          </p:cBhvr>
                                          <p:tavLst>
                                            <p:tav tm="0">
                                              <p:val>
                                                <p:fltVal val="0"/>
                                              </p:val>
                                            </p:tav>
                                            <p:tav tm="100000">
                                              <p:val>
                                                <p:strVal val="#ppt_h"/>
                                              </p:val>
                                            </p:tav>
                                          </p:tavLst>
                                        </p:anim>
                                        <p:animEffect transition="in" filter="fade">
                                          <p:cBhvr>
                                            <p:cTn id="32" dur="500"/>
                                            <p:tgtEl>
                                              <p:spTgt spid="43"/>
                                            </p:tgtEl>
                                          </p:cBhvr>
                                        </p:animEffect>
                                      </p:childTnLst>
                                    </p:cTn>
                                  </p:par>
                                </p:childTnLst>
                              </p:cTn>
                            </p:par>
                            <p:par>
                              <p:cTn id="33" fill="hold">
                                <p:stCondLst>
                                  <p:cond delay="3500"/>
                                </p:stCondLst>
                                <p:childTnLst>
                                  <p:par>
                                    <p:cTn id="34" presetID="2" presetClass="entr" presetSubtype="8" decel="53333" fill="hold" nodeType="afterEffect">
                                      <p:stCondLst>
                                        <p:cond delay="0"/>
                                      </p:stCondLst>
                                      <p:childTnLst>
                                        <p:set>
                                          <p:cBhvr>
                                            <p:cTn id="35" dur="1" fill="hold">
                                              <p:stCondLst>
                                                <p:cond delay="0"/>
                                              </p:stCondLst>
                                            </p:cTn>
                                            <p:tgtEl>
                                              <p:spTgt spid="59"/>
                                            </p:tgtEl>
                                            <p:attrNameLst>
                                              <p:attrName>style.visibility</p:attrName>
                                            </p:attrNameLst>
                                          </p:cBhvr>
                                          <p:to>
                                            <p:strVal val="visible"/>
                                          </p:to>
                                        </p:set>
                                        <p:anim calcmode="lin" valueType="num">
                                          <p:cBhvr additive="base">
                                            <p:cTn id="36" dur="750" fill="hold"/>
                                            <p:tgtEl>
                                              <p:spTgt spid="59"/>
                                            </p:tgtEl>
                                            <p:attrNameLst>
                                              <p:attrName>ppt_x</p:attrName>
                                            </p:attrNameLst>
                                          </p:cBhvr>
                                          <p:tavLst>
                                            <p:tav tm="0">
                                              <p:val>
                                                <p:strVal val="0-#ppt_w/2"/>
                                              </p:val>
                                            </p:tav>
                                            <p:tav tm="100000">
                                              <p:val>
                                                <p:strVal val="#ppt_x"/>
                                              </p:val>
                                            </p:tav>
                                          </p:tavLst>
                                        </p:anim>
                                        <p:anim calcmode="lin" valueType="num">
                                          <p:cBhvr additive="base">
                                            <p:cTn id="37" dur="750" fill="hold"/>
                                            <p:tgtEl>
                                              <p:spTgt spid="59"/>
                                            </p:tgtEl>
                                            <p:attrNameLst>
                                              <p:attrName>ppt_y</p:attrName>
                                            </p:attrNameLst>
                                          </p:cBhvr>
                                          <p:tavLst>
                                            <p:tav tm="0">
                                              <p:val>
                                                <p:strVal val="#ppt_y"/>
                                              </p:val>
                                            </p:tav>
                                            <p:tav tm="100000">
                                              <p:val>
                                                <p:strVal val="#ppt_y"/>
                                              </p:val>
                                            </p:tav>
                                          </p:tavLst>
                                        </p:anim>
                                      </p:childTnLst>
                                    </p:cTn>
                                  </p:par>
                                </p:childTnLst>
                              </p:cTn>
                            </p:par>
                            <p:par>
                              <p:cTn id="38" fill="hold">
                                <p:stCondLst>
                                  <p:cond delay="4250"/>
                                </p:stCondLst>
                                <p:childTnLst>
                                  <p:par>
                                    <p:cTn id="39" presetID="53" presetClass="entr" presetSubtype="16"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childTnLst>
                              </p:cTn>
                            </p:par>
                            <p:par>
                              <p:cTn id="44" fill="hold">
                                <p:stCondLst>
                                  <p:cond delay="4750"/>
                                </p:stCondLst>
                                <p:childTnLst>
                                  <p:par>
                                    <p:cTn id="45" presetID="2" presetClass="entr" presetSubtype="8" decel="53333" fill="hold"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750" fill="hold"/>
                                            <p:tgtEl>
                                              <p:spTgt spid="64"/>
                                            </p:tgtEl>
                                            <p:attrNameLst>
                                              <p:attrName>ppt_x</p:attrName>
                                            </p:attrNameLst>
                                          </p:cBhvr>
                                          <p:tavLst>
                                            <p:tav tm="0">
                                              <p:val>
                                                <p:strVal val="0-#ppt_w/2"/>
                                              </p:val>
                                            </p:tav>
                                            <p:tav tm="100000">
                                              <p:val>
                                                <p:strVal val="#ppt_x"/>
                                              </p:val>
                                            </p:tav>
                                          </p:tavLst>
                                        </p:anim>
                                        <p:anim calcmode="lin" valueType="num">
                                          <p:cBhvr additive="base">
                                            <p:cTn id="48" dur="750" fill="hold"/>
                                            <p:tgtEl>
                                              <p:spTgt spid="64"/>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53" presetClass="entr" presetSubtype="16"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childTnLst>
                              </p:cTn>
                            </p:par>
                            <p:par>
                              <p:cTn id="55" fill="hold">
                                <p:stCondLst>
                                  <p:cond delay="6000"/>
                                </p:stCondLst>
                                <p:childTnLst>
                                  <p:par>
                                    <p:cTn id="56" presetID="2" presetClass="entr" presetSubtype="8" decel="53333" fill="hold" nodeType="afterEffect">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cBhvr additive="base">
                                            <p:cTn id="58" dur="750" fill="hold"/>
                                            <p:tgtEl>
                                              <p:spTgt spid="69"/>
                                            </p:tgtEl>
                                            <p:attrNameLst>
                                              <p:attrName>ppt_x</p:attrName>
                                            </p:attrNameLst>
                                          </p:cBhvr>
                                          <p:tavLst>
                                            <p:tav tm="0">
                                              <p:val>
                                                <p:strVal val="0-#ppt_w/2"/>
                                              </p:val>
                                            </p:tav>
                                            <p:tav tm="100000">
                                              <p:val>
                                                <p:strVal val="#ppt_x"/>
                                              </p:val>
                                            </p:tav>
                                          </p:tavLst>
                                        </p:anim>
                                        <p:anim calcmode="lin" valueType="num">
                                          <p:cBhvr additive="base">
                                            <p:cTn id="59" dur="750" fill="hold"/>
                                            <p:tgtEl>
                                              <p:spTgt spid="69"/>
                                            </p:tgtEl>
                                            <p:attrNameLst>
                                              <p:attrName>ppt_y</p:attrName>
                                            </p:attrNameLst>
                                          </p:cBhvr>
                                          <p:tavLst>
                                            <p:tav tm="0">
                                              <p:val>
                                                <p:strVal val="#ppt_y"/>
                                              </p:val>
                                            </p:tav>
                                            <p:tav tm="100000">
                                              <p:val>
                                                <p:strVal val="#ppt_y"/>
                                              </p:val>
                                            </p:tav>
                                          </p:tavLst>
                                        </p:anim>
                                      </p:childTnLst>
                                    </p:cTn>
                                  </p:par>
                                </p:childTnLst>
                              </p:cTn>
                            </p:par>
                            <p:par>
                              <p:cTn id="60" fill="hold">
                                <p:stCondLst>
                                  <p:cond delay="6750"/>
                                </p:stCondLst>
                                <p:childTnLst>
                                  <p:par>
                                    <p:cTn id="61" presetID="53" presetClass="entr" presetSubtype="16"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 calcmode="lin" valueType="num">
                                          <p:cBhvr>
                                            <p:cTn id="63" dur="500" fill="hold"/>
                                            <p:tgtEl>
                                              <p:spTgt spid="44"/>
                                            </p:tgtEl>
                                            <p:attrNameLst>
                                              <p:attrName>ppt_w</p:attrName>
                                            </p:attrNameLst>
                                          </p:cBhvr>
                                          <p:tavLst>
                                            <p:tav tm="0">
                                              <p:val>
                                                <p:fltVal val="0"/>
                                              </p:val>
                                            </p:tav>
                                            <p:tav tm="100000">
                                              <p:val>
                                                <p:strVal val="#ppt_w"/>
                                              </p:val>
                                            </p:tav>
                                          </p:tavLst>
                                        </p:anim>
                                        <p:anim calcmode="lin" valueType="num">
                                          <p:cBhvr>
                                            <p:cTn id="64" dur="500" fill="hold"/>
                                            <p:tgtEl>
                                              <p:spTgt spid="44"/>
                                            </p:tgtEl>
                                            <p:attrNameLst>
                                              <p:attrName>ppt_h</p:attrName>
                                            </p:attrNameLst>
                                          </p:cBhvr>
                                          <p:tavLst>
                                            <p:tav tm="0">
                                              <p:val>
                                                <p:fltVal val="0"/>
                                              </p:val>
                                            </p:tav>
                                            <p:tav tm="100000">
                                              <p:val>
                                                <p:strVal val="#ppt_h"/>
                                              </p:val>
                                            </p:tav>
                                          </p:tavLst>
                                        </p:anim>
                                        <p:animEffect transition="in" filter="fade">
                                          <p:cBhvr>
                                            <p:cTn id="65" dur="500"/>
                                            <p:tgtEl>
                                              <p:spTgt spid="44"/>
                                            </p:tgtEl>
                                          </p:cBhvr>
                                        </p:animEffect>
                                      </p:childTnLst>
                                    </p:cTn>
                                  </p:par>
                                </p:childTnLst>
                              </p:cTn>
                            </p:par>
                            <p:par>
                              <p:cTn id="66" fill="hold">
                                <p:stCondLst>
                                  <p:cond delay="7250"/>
                                </p:stCondLst>
                                <p:childTnLst>
                                  <p:par>
                                    <p:cTn id="67" presetID="2" presetClass="entr" presetSubtype="2" decel="53333" fill="hold" nodeType="afterEffect">
                                      <p:stCondLst>
                                        <p:cond delay="0"/>
                                      </p:stCondLst>
                                      <p:childTnLst>
                                        <p:set>
                                          <p:cBhvr>
                                            <p:cTn id="68" dur="1" fill="hold">
                                              <p:stCondLst>
                                                <p:cond delay="0"/>
                                              </p:stCondLst>
                                            </p:cTn>
                                            <p:tgtEl>
                                              <p:spTgt spid="54"/>
                                            </p:tgtEl>
                                            <p:attrNameLst>
                                              <p:attrName>style.visibility</p:attrName>
                                            </p:attrNameLst>
                                          </p:cBhvr>
                                          <p:to>
                                            <p:strVal val="visible"/>
                                          </p:to>
                                        </p:set>
                                        <p:anim calcmode="lin" valueType="num">
                                          <p:cBhvr additive="base">
                                            <p:cTn id="69" dur="750" fill="hold"/>
                                            <p:tgtEl>
                                              <p:spTgt spid="54"/>
                                            </p:tgtEl>
                                            <p:attrNameLst>
                                              <p:attrName>ppt_x</p:attrName>
                                            </p:attrNameLst>
                                          </p:cBhvr>
                                          <p:tavLst>
                                            <p:tav tm="0">
                                              <p:val>
                                                <p:strVal val="1+#ppt_w/2"/>
                                              </p:val>
                                            </p:tav>
                                            <p:tav tm="100000">
                                              <p:val>
                                                <p:strVal val="#ppt_x"/>
                                              </p:val>
                                            </p:tav>
                                          </p:tavLst>
                                        </p:anim>
                                        <p:anim calcmode="lin" valueType="num">
                                          <p:cBhvr additive="base">
                                            <p:cTn id="70" dur="750" fill="hold"/>
                                            <p:tgtEl>
                                              <p:spTgt spid="54"/>
                                            </p:tgtEl>
                                            <p:attrNameLst>
                                              <p:attrName>ppt_y</p:attrName>
                                            </p:attrNameLst>
                                          </p:cBhvr>
                                          <p:tavLst>
                                            <p:tav tm="0">
                                              <p:val>
                                                <p:strVal val="#ppt_y"/>
                                              </p:val>
                                            </p:tav>
                                            <p:tav tm="100000">
                                              <p:val>
                                                <p:strVal val="#ppt_y"/>
                                              </p:val>
                                            </p:tav>
                                          </p:tavLst>
                                        </p:anim>
                                      </p:childTnLst>
                                    </p:cTn>
                                  </p:par>
                                </p:childTnLst>
                              </p:cTn>
                            </p:par>
                            <p:par>
                              <p:cTn id="71" fill="hold">
                                <p:stCondLst>
                                  <p:cond delay="8000"/>
                                </p:stCondLst>
                                <p:childTnLst>
                                  <p:par>
                                    <p:cTn id="72" presetID="53" presetClass="entr" presetSubtype="16" fill="hold" grpId="0" nodeType="afterEffect">
                                      <p:stCondLst>
                                        <p:cond delay="0"/>
                                      </p:stCondLst>
                                      <p:childTnLst>
                                        <p:set>
                                          <p:cBhvr>
                                            <p:cTn id="73" dur="1" fill="hold">
                                              <p:stCondLst>
                                                <p:cond delay="0"/>
                                              </p:stCondLst>
                                            </p:cTn>
                                            <p:tgtEl>
                                              <p:spTgt spid="47"/>
                                            </p:tgtEl>
                                            <p:attrNameLst>
                                              <p:attrName>style.visibility</p:attrName>
                                            </p:attrNameLst>
                                          </p:cBhvr>
                                          <p:to>
                                            <p:strVal val="visible"/>
                                          </p:to>
                                        </p:set>
                                        <p:anim calcmode="lin" valueType="num">
                                          <p:cBhvr>
                                            <p:cTn id="74" dur="500" fill="hold"/>
                                            <p:tgtEl>
                                              <p:spTgt spid="47"/>
                                            </p:tgtEl>
                                            <p:attrNameLst>
                                              <p:attrName>ppt_w</p:attrName>
                                            </p:attrNameLst>
                                          </p:cBhvr>
                                          <p:tavLst>
                                            <p:tav tm="0">
                                              <p:val>
                                                <p:fltVal val="0"/>
                                              </p:val>
                                            </p:tav>
                                            <p:tav tm="100000">
                                              <p:val>
                                                <p:strVal val="#ppt_w"/>
                                              </p:val>
                                            </p:tav>
                                          </p:tavLst>
                                        </p:anim>
                                        <p:anim calcmode="lin" valueType="num">
                                          <p:cBhvr>
                                            <p:cTn id="75" dur="500" fill="hold"/>
                                            <p:tgtEl>
                                              <p:spTgt spid="47"/>
                                            </p:tgtEl>
                                            <p:attrNameLst>
                                              <p:attrName>ppt_h</p:attrName>
                                            </p:attrNameLst>
                                          </p:cBhvr>
                                          <p:tavLst>
                                            <p:tav tm="0">
                                              <p:val>
                                                <p:fltVal val="0"/>
                                              </p:val>
                                            </p:tav>
                                            <p:tav tm="100000">
                                              <p:val>
                                                <p:strVal val="#ppt_h"/>
                                              </p:val>
                                            </p:tav>
                                          </p:tavLst>
                                        </p:anim>
                                        <p:animEffect transition="in" filter="fade">
                                          <p:cBhvr>
                                            <p:cTn id="76" dur="500"/>
                                            <p:tgtEl>
                                              <p:spTgt spid="47"/>
                                            </p:tgtEl>
                                          </p:cBhvr>
                                        </p:animEffect>
                                      </p:childTnLst>
                                    </p:cTn>
                                  </p:par>
                                </p:childTnLst>
                              </p:cTn>
                            </p:par>
                            <p:par>
                              <p:cTn id="77" fill="hold">
                                <p:stCondLst>
                                  <p:cond delay="8500"/>
                                </p:stCondLst>
                                <p:childTnLst>
                                  <p:par>
                                    <p:cTn id="78" presetID="2" presetClass="entr" presetSubtype="2" decel="53333" fill="hold" nodeType="afterEffect">
                                      <p:stCondLst>
                                        <p:cond delay="0"/>
                                      </p:stCondLst>
                                      <p:childTnLst>
                                        <p:set>
                                          <p:cBhvr>
                                            <p:cTn id="79" dur="1" fill="hold">
                                              <p:stCondLst>
                                                <p:cond delay="0"/>
                                              </p:stCondLst>
                                            </p:cTn>
                                            <p:tgtEl>
                                              <p:spTgt spid="49"/>
                                            </p:tgtEl>
                                            <p:attrNameLst>
                                              <p:attrName>style.visibility</p:attrName>
                                            </p:attrNameLst>
                                          </p:cBhvr>
                                          <p:to>
                                            <p:strVal val="visible"/>
                                          </p:to>
                                        </p:set>
                                        <p:anim calcmode="lin" valueType="num">
                                          <p:cBhvr additive="base">
                                            <p:cTn id="80" dur="750" fill="hold"/>
                                            <p:tgtEl>
                                              <p:spTgt spid="49"/>
                                            </p:tgtEl>
                                            <p:attrNameLst>
                                              <p:attrName>ppt_x</p:attrName>
                                            </p:attrNameLst>
                                          </p:cBhvr>
                                          <p:tavLst>
                                            <p:tav tm="0">
                                              <p:val>
                                                <p:strVal val="1+#ppt_w/2"/>
                                              </p:val>
                                            </p:tav>
                                            <p:tav tm="100000">
                                              <p:val>
                                                <p:strVal val="#ppt_x"/>
                                              </p:val>
                                            </p:tav>
                                          </p:tavLst>
                                        </p:anim>
                                        <p:anim calcmode="lin" valueType="num">
                                          <p:cBhvr additive="base">
                                            <p:cTn id="81" dur="750" fill="hold"/>
                                            <p:tgtEl>
                                              <p:spTgt spid="49"/>
                                            </p:tgtEl>
                                            <p:attrNameLst>
                                              <p:attrName>ppt_y</p:attrName>
                                            </p:attrNameLst>
                                          </p:cBhvr>
                                          <p:tavLst>
                                            <p:tav tm="0">
                                              <p:val>
                                                <p:strVal val="#ppt_y"/>
                                              </p:val>
                                            </p:tav>
                                            <p:tav tm="100000">
                                              <p:val>
                                                <p:strVal val="#ppt_y"/>
                                              </p:val>
                                            </p:tav>
                                          </p:tavLst>
                                        </p:anim>
                                      </p:childTnLst>
                                    </p:cTn>
                                  </p:par>
                                </p:childTnLst>
                              </p:cTn>
                            </p:par>
                            <p:par>
                              <p:cTn id="82" fill="hold">
                                <p:stCondLst>
                                  <p:cond delay="9250"/>
                                </p:stCondLst>
                                <p:childTnLst>
                                  <p:par>
                                    <p:cTn id="83" presetID="53" presetClass="entr" presetSubtype="16" fill="hold" grpId="0" nodeType="after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p:cTn id="85" dur="500" fill="hold"/>
                                            <p:tgtEl>
                                              <p:spTgt spid="48"/>
                                            </p:tgtEl>
                                            <p:attrNameLst>
                                              <p:attrName>ppt_w</p:attrName>
                                            </p:attrNameLst>
                                          </p:cBhvr>
                                          <p:tavLst>
                                            <p:tav tm="0">
                                              <p:val>
                                                <p:fltVal val="0"/>
                                              </p:val>
                                            </p:tav>
                                            <p:tav tm="100000">
                                              <p:val>
                                                <p:strVal val="#ppt_w"/>
                                              </p:val>
                                            </p:tav>
                                          </p:tavLst>
                                        </p:anim>
                                        <p:anim calcmode="lin" valueType="num">
                                          <p:cBhvr>
                                            <p:cTn id="86" dur="500" fill="hold"/>
                                            <p:tgtEl>
                                              <p:spTgt spid="48"/>
                                            </p:tgtEl>
                                            <p:attrNameLst>
                                              <p:attrName>ppt_h</p:attrName>
                                            </p:attrNameLst>
                                          </p:cBhvr>
                                          <p:tavLst>
                                            <p:tav tm="0">
                                              <p:val>
                                                <p:fltVal val="0"/>
                                              </p:val>
                                            </p:tav>
                                            <p:tav tm="100000">
                                              <p:val>
                                                <p:strVal val="#ppt_h"/>
                                              </p:val>
                                            </p:tav>
                                          </p:tavLst>
                                        </p:anim>
                                        <p:animEffect transition="in" filter="fade">
                                          <p:cBhvr>
                                            <p:cTn id="87" dur="500"/>
                                            <p:tgtEl>
                                              <p:spTgt spid="48"/>
                                            </p:tgtEl>
                                          </p:cBhvr>
                                        </p:animEffect>
                                      </p:childTnLst>
                                    </p:cTn>
                                  </p:par>
                                </p:childTnLst>
                              </p:cTn>
                            </p:par>
                            <p:par>
                              <p:cTn id="88" fill="hold">
                                <p:stCondLst>
                                  <p:cond delay="9750"/>
                                </p:stCondLst>
                                <p:childTnLst>
                                  <p:par>
                                    <p:cTn id="89" presetID="2" presetClass="entr" presetSubtype="2" decel="53333" fill="hold" nodeType="afterEffect">
                                      <p:stCondLst>
                                        <p:cond delay="0"/>
                                      </p:stCondLst>
                                      <p:childTnLst>
                                        <p:set>
                                          <p:cBhvr>
                                            <p:cTn id="90" dur="1" fill="hold">
                                              <p:stCondLst>
                                                <p:cond delay="0"/>
                                              </p:stCondLst>
                                            </p:cTn>
                                            <p:tgtEl>
                                              <p:spTgt spid="38"/>
                                            </p:tgtEl>
                                            <p:attrNameLst>
                                              <p:attrName>style.visibility</p:attrName>
                                            </p:attrNameLst>
                                          </p:cBhvr>
                                          <p:to>
                                            <p:strVal val="visible"/>
                                          </p:to>
                                        </p:set>
                                        <p:anim calcmode="lin" valueType="num">
                                          <p:cBhvr additive="base">
                                            <p:cTn id="91" dur="750" fill="hold"/>
                                            <p:tgtEl>
                                              <p:spTgt spid="38"/>
                                            </p:tgtEl>
                                            <p:attrNameLst>
                                              <p:attrName>ppt_x</p:attrName>
                                            </p:attrNameLst>
                                          </p:cBhvr>
                                          <p:tavLst>
                                            <p:tav tm="0">
                                              <p:val>
                                                <p:strVal val="1+#ppt_w/2"/>
                                              </p:val>
                                            </p:tav>
                                            <p:tav tm="100000">
                                              <p:val>
                                                <p:strVal val="#ppt_x"/>
                                              </p:val>
                                            </p:tav>
                                          </p:tavLst>
                                        </p:anim>
                                        <p:anim calcmode="lin" valueType="num">
                                          <p:cBhvr additive="base">
                                            <p:cTn id="92" dur="75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p:bldP spid="43" grpId="0"/>
          <p:bldP spid="44" grpId="0"/>
          <p:bldP spid="45" grpId="0"/>
          <p:bldP spid="46" grpId="0"/>
          <p:bldP spid="47" grpId="0"/>
          <p:bldP spid="48" grpId="0"/>
          <p:bldP spid="9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52"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产品特色</a:t>
            </a:r>
          </a:p>
        </p:txBody>
      </p:sp>
      <p:sp>
        <p:nvSpPr>
          <p:cNvPr id="2" name="矩形 1"/>
          <p:cNvSpPr/>
          <p:nvPr/>
        </p:nvSpPr>
        <p:spPr>
          <a:xfrm>
            <a:off x="1478604" y="1424149"/>
            <a:ext cx="1546698" cy="115177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025302" y="1424149"/>
            <a:ext cx="1546698" cy="11517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4572000" y="1424149"/>
            <a:ext cx="1546698" cy="115177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6118698" y="1424149"/>
            <a:ext cx="1546698" cy="11517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1478604" y="2575925"/>
            <a:ext cx="1546698" cy="11517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3025302" y="2575925"/>
            <a:ext cx="1546698" cy="115177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4572000" y="2575925"/>
            <a:ext cx="1546698" cy="11517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6118698" y="2575925"/>
            <a:ext cx="1546698" cy="115177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1"/>
          <p:cNvSpPr txBox="1"/>
          <p:nvPr/>
        </p:nvSpPr>
        <p:spPr>
          <a:xfrm>
            <a:off x="3092760" y="2686081"/>
            <a:ext cx="1419607"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rgbClr val="CC0000"/>
              </a:buClr>
              <a:buNone/>
            </a:pPr>
            <a:r>
              <a:rPr lang="zh-CN" altLang="en-US" sz="1400" dirty="0">
                <a:solidFill>
                  <a:schemeClr val="bg1"/>
                </a:solidFill>
                <a:latin typeface="微软雅黑"/>
                <a:ea typeface="微软雅黑"/>
                <a:sym typeface="微软雅黑"/>
              </a:rPr>
              <a:t>点击输入标题</a:t>
            </a:r>
          </a:p>
        </p:txBody>
      </p:sp>
      <p:sp>
        <p:nvSpPr>
          <p:cNvPr id="54" name="TextBox 34"/>
          <p:cNvSpPr txBox="1"/>
          <p:nvPr/>
        </p:nvSpPr>
        <p:spPr>
          <a:xfrm>
            <a:off x="3092760" y="2923036"/>
            <a:ext cx="1419607" cy="738664"/>
          </a:xfrm>
          <a:prstGeom prst="rect">
            <a:avLst/>
          </a:prstGeom>
          <a:noFill/>
        </p:spPr>
        <p:txBody>
          <a:bodyPr wrap="square" rtlCol="0">
            <a:spAutoFit/>
          </a:bodyPr>
          <a:lstStyle/>
          <a:p>
            <a:pPr algn="ctr">
              <a:defRPr/>
            </a:pPr>
            <a:r>
              <a:rPr lang="zh-CN" altLang="en-US" sz="1050" dirty="0">
                <a:solidFill>
                  <a:schemeClr val="bg1"/>
                </a:solidFill>
                <a:latin typeface="微软雅黑"/>
                <a:ea typeface="微软雅黑"/>
                <a:cs typeface="+mn-ea"/>
                <a:sym typeface="微软雅黑"/>
              </a:rPr>
              <a:t>点击输入简要文字内容，文字内容需概括精炼，不用多余的文字修饰。</a:t>
            </a:r>
          </a:p>
        </p:txBody>
      </p:sp>
      <p:sp>
        <p:nvSpPr>
          <p:cNvPr id="73" name="TextBox 19"/>
          <p:cNvSpPr txBox="1"/>
          <p:nvPr/>
        </p:nvSpPr>
        <p:spPr>
          <a:xfrm>
            <a:off x="3298194" y="1503748"/>
            <a:ext cx="1000916" cy="992579"/>
          </a:xfrm>
          <a:prstGeom prst="rect">
            <a:avLst/>
          </a:prstGeom>
          <a:noFill/>
        </p:spPr>
        <p:txBody>
          <a:bodyPr wrap="none" lIns="68580" tIns="34290" rIns="68580" bIns="34290" rtlCol="0">
            <a:spAutoFit/>
          </a:bodyPr>
          <a:lstStyle/>
          <a:p>
            <a:pPr algn="ctr"/>
            <a:r>
              <a:rPr lang="en-US" altLang="zh-CN" sz="6000" spc="-150" dirty="0">
                <a:solidFill>
                  <a:schemeClr val="bg1"/>
                </a:solidFill>
                <a:latin typeface="微软雅黑"/>
                <a:ea typeface="微软雅黑"/>
                <a:cs typeface="+mn-ea"/>
                <a:sym typeface="微软雅黑"/>
              </a:rPr>
              <a:t>01</a:t>
            </a:r>
          </a:p>
        </p:txBody>
      </p:sp>
      <p:sp>
        <p:nvSpPr>
          <p:cNvPr id="74" name="TextBox 19"/>
          <p:cNvSpPr txBox="1"/>
          <p:nvPr/>
        </p:nvSpPr>
        <p:spPr>
          <a:xfrm>
            <a:off x="6391589" y="1503748"/>
            <a:ext cx="1000916" cy="992579"/>
          </a:xfrm>
          <a:prstGeom prst="rect">
            <a:avLst/>
          </a:prstGeom>
          <a:noFill/>
        </p:spPr>
        <p:txBody>
          <a:bodyPr wrap="none" lIns="68580" tIns="34290" rIns="68580" bIns="34290" rtlCol="0">
            <a:spAutoFit/>
          </a:bodyPr>
          <a:lstStyle/>
          <a:p>
            <a:pPr algn="ctr"/>
            <a:r>
              <a:rPr lang="en-US" altLang="zh-CN" sz="6000" spc="-150" dirty="0">
                <a:solidFill>
                  <a:schemeClr val="bg1"/>
                </a:solidFill>
                <a:latin typeface="微软雅黑"/>
                <a:ea typeface="微软雅黑"/>
                <a:cs typeface="+mn-ea"/>
                <a:sym typeface="微软雅黑"/>
              </a:rPr>
              <a:t>02</a:t>
            </a:r>
          </a:p>
        </p:txBody>
      </p:sp>
      <p:sp>
        <p:nvSpPr>
          <p:cNvPr id="75" name="TextBox 19"/>
          <p:cNvSpPr txBox="1"/>
          <p:nvPr/>
        </p:nvSpPr>
        <p:spPr>
          <a:xfrm>
            <a:off x="1761223" y="2666414"/>
            <a:ext cx="1000916" cy="992579"/>
          </a:xfrm>
          <a:prstGeom prst="rect">
            <a:avLst/>
          </a:prstGeom>
          <a:noFill/>
        </p:spPr>
        <p:txBody>
          <a:bodyPr wrap="none" lIns="68580" tIns="34290" rIns="68580" bIns="34290" rtlCol="0">
            <a:spAutoFit/>
          </a:bodyPr>
          <a:lstStyle/>
          <a:p>
            <a:pPr algn="ctr"/>
            <a:r>
              <a:rPr lang="en-US" altLang="zh-CN" sz="6000" spc="-150" dirty="0">
                <a:solidFill>
                  <a:schemeClr val="bg1"/>
                </a:solidFill>
                <a:latin typeface="微软雅黑"/>
                <a:ea typeface="微软雅黑"/>
                <a:cs typeface="+mn-ea"/>
                <a:sym typeface="微软雅黑"/>
              </a:rPr>
              <a:t>03</a:t>
            </a:r>
          </a:p>
        </p:txBody>
      </p:sp>
      <p:sp>
        <p:nvSpPr>
          <p:cNvPr id="76" name="TextBox 19"/>
          <p:cNvSpPr txBox="1"/>
          <p:nvPr/>
        </p:nvSpPr>
        <p:spPr>
          <a:xfrm>
            <a:off x="4844891" y="2666414"/>
            <a:ext cx="1000916" cy="992579"/>
          </a:xfrm>
          <a:prstGeom prst="rect">
            <a:avLst/>
          </a:prstGeom>
          <a:noFill/>
        </p:spPr>
        <p:txBody>
          <a:bodyPr wrap="none" lIns="68580" tIns="34290" rIns="68580" bIns="34290" rtlCol="0">
            <a:spAutoFit/>
          </a:bodyPr>
          <a:lstStyle/>
          <a:p>
            <a:pPr algn="ctr"/>
            <a:r>
              <a:rPr lang="en-US" altLang="zh-CN" sz="6000" spc="-150" dirty="0">
                <a:solidFill>
                  <a:schemeClr val="bg1"/>
                </a:solidFill>
                <a:latin typeface="微软雅黑"/>
                <a:ea typeface="微软雅黑"/>
                <a:cs typeface="+mn-ea"/>
                <a:sym typeface="微软雅黑"/>
              </a:rPr>
              <a:t>04</a:t>
            </a:r>
          </a:p>
        </p:txBody>
      </p:sp>
      <p:sp>
        <p:nvSpPr>
          <p:cNvPr id="4" name="等腰三角形 3"/>
          <p:cNvSpPr/>
          <p:nvPr/>
        </p:nvSpPr>
        <p:spPr>
          <a:xfrm rot="16200000">
            <a:off x="2900054" y="1953344"/>
            <a:ext cx="157108" cy="9338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等腰三角形 76"/>
          <p:cNvSpPr/>
          <p:nvPr/>
        </p:nvSpPr>
        <p:spPr>
          <a:xfrm rot="16200000">
            <a:off x="5993450" y="1953344"/>
            <a:ext cx="157108" cy="9338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等腰三角形 77"/>
          <p:cNvSpPr/>
          <p:nvPr/>
        </p:nvSpPr>
        <p:spPr>
          <a:xfrm rot="5400000">
            <a:off x="2985662" y="3105120"/>
            <a:ext cx="157108" cy="9338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等腰三角形 78"/>
          <p:cNvSpPr/>
          <p:nvPr/>
        </p:nvSpPr>
        <p:spPr>
          <a:xfrm rot="5400000">
            <a:off x="6086838" y="3105120"/>
            <a:ext cx="157108" cy="9338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TextBox 1"/>
          <p:cNvSpPr txBox="1"/>
          <p:nvPr/>
        </p:nvSpPr>
        <p:spPr>
          <a:xfrm>
            <a:off x="6196094" y="2686081"/>
            <a:ext cx="1419607"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rgbClr val="CC0000"/>
              </a:buClr>
              <a:buNone/>
            </a:pPr>
            <a:r>
              <a:rPr lang="zh-CN" altLang="en-US" sz="1400" dirty="0">
                <a:solidFill>
                  <a:schemeClr val="bg1"/>
                </a:solidFill>
                <a:latin typeface="微软雅黑"/>
                <a:ea typeface="微软雅黑"/>
                <a:sym typeface="微软雅黑"/>
              </a:rPr>
              <a:t>点击输入标题</a:t>
            </a:r>
          </a:p>
        </p:txBody>
      </p:sp>
      <p:sp>
        <p:nvSpPr>
          <p:cNvPr id="81" name="TextBox 34"/>
          <p:cNvSpPr txBox="1"/>
          <p:nvPr/>
        </p:nvSpPr>
        <p:spPr>
          <a:xfrm>
            <a:off x="6196094" y="2923036"/>
            <a:ext cx="1419607" cy="738664"/>
          </a:xfrm>
          <a:prstGeom prst="rect">
            <a:avLst/>
          </a:prstGeom>
          <a:noFill/>
        </p:spPr>
        <p:txBody>
          <a:bodyPr wrap="square" rtlCol="0">
            <a:spAutoFit/>
          </a:bodyPr>
          <a:lstStyle/>
          <a:p>
            <a:pPr algn="ctr">
              <a:defRPr/>
            </a:pPr>
            <a:r>
              <a:rPr lang="zh-CN" altLang="en-US" sz="1050" dirty="0">
                <a:solidFill>
                  <a:schemeClr val="bg1"/>
                </a:solidFill>
                <a:latin typeface="微软雅黑"/>
                <a:ea typeface="微软雅黑"/>
                <a:cs typeface="+mn-ea"/>
                <a:sym typeface="微软雅黑"/>
              </a:rPr>
              <a:t>点击输入简要文字内容，文字内容需概括精炼，不用多余的文字修饰。</a:t>
            </a:r>
          </a:p>
        </p:txBody>
      </p:sp>
      <p:sp>
        <p:nvSpPr>
          <p:cNvPr id="82" name="TextBox 1"/>
          <p:cNvSpPr txBox="1"/>
          <p:nvPr/>
        </p:nvSpPr>
        <p:spPr>
          <a:xfrm>
            <a:off x="1538240" y="1533249"/>
            <a:ext cx="1419607"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rgbClr val="CC0000"/>
              </a:buClr>
              <a:buNone/>
            </a:pPr>
            <a:r>
              <a:rPr lang="zh-CN" altLang="en-US" sz="1400" dirty="0">
                <a:solidFill>
                  <a:schemeClr val="bg1"/>
                </a:solidFill>
                <a:latin typeface="微软雅黑"/>
                <a:ea typeface="微软雅黑"/>
                <a:sym typeface="微软雅黑"/>
              </a:rPr>
              <a:t>点击输入标题</a:t>
            </a:r>
          </a:p>
        </p:txBody>
      </p:sp>
      <p:sp>
        <p:nvSpPr>
          <p:cNvPr id="83" name="TextBox 34"/>
          <p:cNvSpPr txBox="1"/>
          <p:nvPr/>
        </p:nvSpPr>
        <p:spPr>
          <a:xfrm>
            <a:off x="1538240" y="1770204"/>
            <a:ext cx="1419607" cy="738664"/>
          </a:xfrm>
          <a:prstGeom prst="rect">
            <a:avLst/>
          </a:prstGeom>
          <a:noFill/>
        </p:spPr>
        <p:txBody>
          <a:bodyPr wrap="square" rtlCol="0">
            <a:spAutoFit/>
          </a:bodyPr>
          <a:lstStyle/>
          <a:p>
            <a:pPr algn="ctr">
              <a:defRPr/>
            </a:pPr>
            <a:r>
              <a:rPr lang="zh-CN" altLang="en-US" sz="1050" dirty="0">
                <a:solidFill>
                  <a:schemeClr val="bg1"/>
                </a:solidFill>
                <a:latin typeface="微软雅黑"/>
                <a:ea typeface="微软雅黑"/>
                <a:cs typeface="+mn-ea"/>
                <a:sym typeface="微软雅黑"/>
              </a:rPr>
              <a:t>点击输入简要文字内容，文字内容需概括精炼，不用多余的文字修饰。</a:t>
            </a:r>
          </a:p>
        </p:txBody>
      </p:sp>
      <p:sp>
        <p:nvSpPr>
          <p:cNvPr id="84" name="TextBox 1"/>
          <p:cNvSpPr txBox="1"/>
          <p:nvPr/>
        </p:nvSpPr>
        <p:spPr>
          <a:xfrm>
            <a:off x="4641574" y="1533249"/>
            <a:ext cx="1419607"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rgbClr val="CC0000"/>
              </a:buClr>
              <a:buNone/>
            </a:pPr>
            <a:r>
              <a:rPr lang="zh-CN" altLang="en-US" sz="1400" dirty="0">
                <a:solidFill>
                  <a:schemeClr val="bg1"/>
                </a:solidFill>
                <a:latin typeface="微软雅黑"/>
                <a:ea typeface="微软雅黑"/>
                <a:sym typeface="微软雅黑"/>
              </a:rPr>
              <a:t>点击输入标题</a:t>
            </a:r>
          </a:p>
        </p:txBody>
      </p:sp>
      <p:sp>
        <p:nvSpPr>
          <p:cNvPr id="85" name="TextBox 34"/>
          <p:cNvSpPr txBox="1"/>
          <p:nvPr/>
        </p:nvSpPr>
        <p:spPr>
          <a:xfrm>
            <a:off x="4641574" y="1770204"/>
            <a:ext cx="1419607" cy="738664"/>
          </a:xfrm>
          <a:prstGeom prst="rect">
            <a:avLst/>
          </a:prstGeom>
          <a:noFill/>
        </p:spPr>
        <p:txBody>
          <a:bodyPr wrap="square" rtlCol="0">
            <a:spAutoFit/>
          </a:bodyPr>
          <a:lstStyle/>
          <a:p>
            <a:pPr algn="ctr">
              <a:defRPr/>
            </a:pPr>
            <a:r>
              <a:rPr lang="zh-CN" altLang="en-US" sz="1050" dirty="0">
                <a:solidFill>
                  <a:schemeClr val="bg1"/>
                </a:solidFill>
                <a:latin typeface="微软雅黑"/>
                <a:ea typeface="微软雅黑"/>
                <a:cs typeface="+mn-ea"/>
                <a:sym typeface="微软雅黑"/>
              </a:rPr>
              <a:t>点击输入简要文字内容，文字内容需概括精炼，不用多余的文字修饰。</a:t>
            </a:r>
          </a:p>
        </p:txBody>
      </p:sp>
    </p:spTree>
    <p:extLst>
      <p:ext uri="{BB962C8B-B14F-4D97-AF65-F5344CB8AC3E}">
        <p14:creationId xmlns:p14="http://schemas.microsoft.com/office/powerpoint/2010/main" val="3656109174"/>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14:bounceEnd="44000">
                                          <p:cBhvr additive="base">
                                            <p:cTn id="7" dur="1000" fill="hold"/>
                                            <p:tgtEl>
                                              <p:spTgt spid="52"/>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14:bounceEnd="44000">
                                          <p:cBhvr additive="base">
                                            <p:cTn id="12" dur="1000" fill="hold"/>
                                            <p:tgtEl>
                                              <p:spTgt spid="51"/>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51"/>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6"/>
                                            </p:tgtEl>
                                            <p:attrNameLst>
                                              <p:attrName>style.visibility</p:attrName>
                                            </p:attrNameLst>
                                          </p:cBhvr>
                                          <p:to>
                                            <p:strVal val="visible"/>
                                          </p:to>
                                        </p:set>
                                        <p:anim calcmode="lin" valueType="num">
                                          <p:cBhvr>
                                            <p:cTn id="22" dur="500" fill="hold"/>
                                            <p:tgtEl>
                                              <p:spTgt spid="66"/>
                                            </p:tgtEl>
                                            <p:attrNameLst>
                                              <p:attrName>ppt_w</p:attrName>
                                            </p:attrNameLst>
                                          </p:cBhvr>
                                          <p:tavLst>
                                            <p:tav tm="0">
                                              <p:val>
                                                <p:fltVal val="0"/>
                                              </p:val>
                                            </p:tav>
                                            <p:tav tm="100000">
                                              <p:val>
                                                <p:strVal val="#ppt_w"/>
                                              </p:val>
                                            </p:tav>
                                          </p:tavLst>
                                        </p:anim>
                                        <p:anim calcmode="lin" valueType="num">
                                          <p:cBhvr>
                                            <p:cTn id="23" dur="500" fill="hold"/>
                                            <p:tgtEl>
                                              <p:spTgt spid="66"/>
                                            </p:tgtEl>
                                            <p:attrNameLst>
                                              <p:attrName>ppt_h</p:attrName>
                                            </p:attrNameLst>
                                          </p:cBhvr>
                                          <p:tavLst>
                                            <p:tav tm="0">
                                              <p:val>
                                                <p:fltVal val="0"/>
                                              </p:val>
                                            </p:tav>
                                            <p:tav tm="100000">
                                              <p:val>
                                                <p:strVal val="#ppt_h"/>
                                              </p:val>
                                            </p:tav>
                                          </p:tavLst>
                                        </p:anim>
                                        <p:animEffect transition="in" filter="fade">
                                          <p:cBhvr>
                                            <p:cTn id="24" dur="500"/>
                                            <p:tgtEl>
                                              <p:spTgt spid="6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p:cTn id="27" dur="500" fill="hold"/>
                                            <p:tgtEl>
                                              <p:spTgt spid="67"/>
                                            </p:tgtEl>
                                            <p:attrNameLst>
                                              <p:attrName>ppt_w</p:attrName>
                                            </p:attrNameLst>
                                          </p:cBhvr>
                                          <p:tavLst>
                                            <p:tav tm="0">
                                              <p:val>
                                                <p:fltVal val="0"/>
                                              </p:val>
                                            </p:tav>
                                            <p:tav tm="100000">
                                              <p:val>
                                                <p:strVal val="#ppt_w"/>
                                              </p:val>
                                            </p:tav>
                                          </p:tavLst>
                                        </p:anim>
                                        <p:anim calcmode="lin" valueType="num">
                                          <p:cBhvr>
                                            <p:cTn id="28" dur="500" fill="hold"/>
                                            <p:tgtEl>
                                              <p:spTgt spid="67"/>
                                            </p:tgtEl>
                                            <p:attrNameLst>
                                              <p:attrName>ppt_h</p:attrName>
                                            </p:attrNameLst>
                                          </p:cBhvr>
                                          <p:tavLst>
                                            <p:tav tm="0">
                                              <p:val>
                                                <p:fltVal val="0"/>
                                              </p:val>
                                            </p:tav>
                                            <p:tav tm="100000">
                                              <p:val>
                                                <p:strVal val="#ppt_h"/>
                                              </p:val>
                                            </p:tav>
                                          </p:tavLst>
                                        </p:anim>
                                        <p:animEffect transition="in" filter="fade">
                                          <p:cBhvr>
                                            <p:cTn id="29" dur="500"/>
                                            <p:tgtEl>
                                              <p:spTgt spid="6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p:cTn id="32" dur="500" fill="hold"/>
                                            <p:tgtEl>
                                              <p:spTgt spid="68"/>
                                            </p:tgtEl>
                                            <p:attrNameLst>
                                              <p:attrName>ppt_w</p:attrName>
                                            </p:attrNameLst>
                                          </p:cBhvr>
                                          <p:tavLst>
                                            <p:tav tm="0">
                                              <p:val>
                                                <p:fltVal val="0"/>
                                              </p:val>
                                            </p:tav>
                                            <p:tav tm="100000">
                                              <p:val>
                                                <p:strVal val="#ppt_w"/>
                                              </p:val>
                                            </p:tav>
                                          </p:tavLst>
                                        </p:anim>
                                        <p:anim calcmode="lin" valueType="num">
                                          <p:cBhvr>
                                            <p:cTn id="33" dur="500" fill="hold"/>
                                            <p:tgtEl>
                                              <p:spTgt spid="68"/>
                                            </p:tgtEl>
                                            <p:attrNameLst>
                                              <p:attrName>ppt_h</p:attrName>
                                            </p:attrNameLst>
                                          </p:cBhvr>
                                          <p:tavLst>
                                            <p:tav tm="0">
                                              <p:val>
                                                <p:fltVal val="0"/>
                                              </p:val>
                                            </p:tav>
                                            <p:tav tm="100000">
                                              <p:val>
                                                <p:strVal val="#ppt_h"/>
                                              </p:val>
                                            </p:tav>
                                          </p:tavLst>
                                        </p:anim>
                                        <p:animEffect transition="in" filter="fade">
                                          <p:cBhvr>
                                            <p:cTn id="34" dur="500"/>
                                            <p:tgtEl>
                                              <p:spTgt spid="6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 calcmode="lin" valueType="num">
                                          <p:cBhvr>
                                            <p:cTn id="37" dur="500" fill="hold"/>
                                            <p:tgtEl>
                                              <p:spTgt spid="69"/>
                                            </p:tgtEl>
                                            <p:attrNameLst>
                                              <p:attrName>ppt_w</p:attrName>
                                            </p:attrNameLst>
                                          </p:cBhvr>
                                          <p:tavLst>
                                            <p:tav tm="0">
                                              <p:val>
                                                <p:fltVal val="0"/>
                                              </p:val>
                                            </p:tav>
                                            <p:tav tm="100000">
                                              <p:val>
                                                <p:strVal val="#ppt_w"/>
                                              </p:val>
                                            </p:tav>
                                          </p:tavLst>
                                        </p:anim>
                                        <p:anim calcmode="lin" valueType="num">
                                          <p:cBhvr>
                                            <p:cTn id="38" dur="500" fill="hold"/>
                                            <p:tgtEl>
                                              <p:spTgt spid="69"/>
                                            </p:tgtEl>
                                            <p:attrNameLst>
                                              <p:attrName>ppt_h</p:attrName>
                                            </p:attrNameLst>
                                          </p:cBhvr>
                                          <p:tavLst>
                                            <p:tav tm="0">
                                              <p:val>
                                                <p:fltVal val="0"/>
                                              </p:val>
                                            </p:tav>
                                            <p:tav tm="100000">
                                              <p:val>
                                                <p:strVal val="#ppt_h"/>
                                              </p:val>
                                            </p:tav>
                                          </p:tavLst>
                                        </p:anim>
                                        <p:animEffect transition="in" filter="fade">
                                          <p:cBhvr>
                                            <p:cTn id="39" dur="500"/>
                                            <p:tgtEl>
                                              <p:spTgt spid="6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p:cTn id="42" dur="500" fill="hold"/>
                                            <p:tgtEl>
                                              <p:spTgt spid="70"/>
                                            </p:tgtEl>
                                            <p:attrNameLst>
                                              <p:attrName>ppt_w</p:attrName>
                                            </p:attrNameLst>
                                          </p:cBhvr>
                                          <p:tavLst>
                                            <p:tav tm="0">
                                              <p:val>
                                                <p:fltVal val="0"/>
                                              </p:val>
                                            </p:tav>
                                            <p:tav tm="100000">
                                              <p:val>
                                                <p:strVal val="#ppt_w"/>
                                              </p:val>
                                            </p:tav>
                                          </p:tavLst>
                                        </p:anim>
                                        <p:anim calcmode="lin" valueType="num">
                                          <p:cBhvr>
                                            <p:cTn id="43" dur="500" fill="hold"/>
                                            <p:tgtEl>
                                              <p:spTgt spid="70"/>
                                            </p:tgtEl>
                                            <p:attrNameLst>
                                              <p:attrName>ppt_h</p:attrName>
                                            </p:attrNameLst>
                                          </p:cBhvr>
                                          <p:tavLst>
                                            <p:tav tm="0">
                                              <p:val>
                                                <p:fltVal val="0"/>
                                              </p:val>
                                            </p:tav>
                                            <p:tav tm="100000">
                                              <p:val>
                                                <p:strVal val="#ppt_h"/>
                                              </p:val>
                                            </p:tav>
                                          </p:tavLst>
                                        </p:anim>
                                        <p:animEffect transition="in" filter="fade">
                                          <p:cBhvr>
                                            <p:cTn id="44" dur="500"/>
                                            <p:tgtEl>
                                              <p:spTgt spid="7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p:cTn id="47" dur="500" fill="hold"/>
                                            <p:tgtEl>
                                              <p:spTgt spid="71"/>
                                            </p:tgtEl>
                                            <p:attrNameLst>
                                              <p:attrName>ppt_w</p:attrName>
                                            </p:attrNameLst>
                                          </p:cBhvr>
                                          <p:tavLst>
                                            <p:tav tm="0">
                                              <p:val>
                                                <p:fltVal val="0"/>
                                              </p:val>
                                            </p:tav>
                                            <p:tav tm="100000">
                                              <p:val>
                                                <p:strVal val="#ppt_w"/>
                                              </p:val>
                                            </p:tav>
                                          </p:tavLst>
                                        </p:anim>
                                        <p:anim calcmode="lin" valueType="num">
                                          <p:cBhvr>
                                            <p:cTn id="48" dur="500" fill="hold"/>
                                            <p:tgtEl>
                                              <p:spTgt spid="71"/>
                                            </p:tgtEl>
                                            <p:attrNameLst>
                                              <p:attrName>ppt_h</p:attrName>
                                            </p:attrNameLst>
                                          </p:cBhvr>
                                          <p:tavLst>
                                            <p:tav tm="0">
                                              <p:val>
                                                <p:fltVal val="0"/>
                                              </p:val>
                                            </p:tav>
                                            <p:tav tm="100000">
                                              <p:val>
                                                <p:strVal val="#ppt_h"/>
                                              </p:val>
                                            </p:tav>
                                          </p:tavLst>
                                        </p:anim>
                                        <p:animEffect transition="in" filter="fade">
                                          <p:cBhvr>
                                            <p:cTn id="49" dur="500"/>
                                            <p:tgtEl>
                                              <p:spTgt spid="7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72"/>
                                            </p:tgtEl>
                                            <p:attrNameLst>
                                              <p:attrName>style.visibility</p:attrName>
                                            </p:attrNameLst>
                                          </p:cBhvr>
                                          <p:to>
                                            <p:strVal val="visible"/>
                                          </p:to>
                                        </p:set>
                                        <p:anim calcmode="lin" valueType="num">
                                          <p:cBhvr>
                                            <p:cTn id="52" dur="500" fill="hold"/>
                                            <p:tgtEl>
                                              <p:spTgt spid="72"/>
                                            </p:tgtEl>
                                            <p:attrNameLst>
                                              <p:attrName>ppt_w</p:attrName>
                                            </p:attrNameLst>
                                          </p:cBhvr>
                                          <p:tavLst>
                                            <p:tav tm="0">
                                              <p:val>
                                                <p:fltVal val="0"/>
                                              </p:val>
                                            </p:tav>
                                            <p:tav tm="100000">
                                              <p:val>
                                                <p:strVal val="#ppt_w"/>
                                              </p:val>
                                            </p:tav>
                                          </p:tavLst>
                                        </p:anim>
                                        <p:anim calcmode="lin" valueType="num">
                                          <p:cBhvr>
                                            <p:cTn id="53" dur="500" fill="hold"/>
                                            <p:tgtEl>
                                              <p:spTgt spid="72"/>
                                            </p:tgtEl>
                                            <p:attrNameLst>
                                              <p:attrName>ppt_h</p:attrName>
                                            </p:attrNameLst>
                                          </p:cBhvr>
                                          <p:tavLst>
                                            <p:tav tm="0">
                                              <p:val>
                                                <p:fltVal val="0"/>
                                              </p:val>
                                            </p:tav>
                                            <p:tav tm="100000">
                                              <p:val>
                                                <p:strVal val="#ppt_h"/>
                                              </p:val>
                                            </p:tav>
                                          </p:tavLst>
                                        </p:anim>
                                        <p:animEffect transition="in" filter="fade">
                                          <p:cBhvr>
                                            <p:cTn id="54" dur="500"/>
                                            <p:tgtEl>
                                              <p:spTgt spid="72"/>
                                            </p:tgtEl>
                                          </p:cBhvr>
                                        </p:animEffect>
                                      </p:childTnLst>
                                    </p:cTn>
                                  </p:par>
                                </p:childTnLst>
                              </p:cTn>
                            </p:par>
                            <p:par>
                              <p:cTn id="55" fill="hold">
                                <p:stCondLst>
                                  <p:cond delay="2500"/>
                                </p:stCondLst>
                                <p:childTnLst>
                                  <p:par>
                                    <p:cTn id="56" presetID="14" presetClass="entr" presetSubtype="10"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randombar(horizontal)">
                                          <p:cBhvr>
                                            <p:cTn id="58" dur="500"/>
                                            <p:tgtEl>
                                              <p:spTgt spid="4"/>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randombar(horizontal)">
                                          <p:cBhvr>
                                            <p:cTn id="61" dur="500"/>
                                            <p:tgtEl>
                                              <p:spTgt spid="78"/>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77"/>
                                            </p:tgtEl>
                                            <p:attrNameLst>
                                              <p:attrName>style.visibility</p:attrName>
                                            </p:attrNameLst>
                                          </p:cBhvr>
                                          <p:to>
                                            <p:strVal val="visible"/>
                                          </p:to>
                                        </p:set>
                                        <p:animEffect transition="in" filter="randombar(horizontal)">
                                          <p:cBhvr>
                                            <p:cTn id="64" dur="500"/>
                                            <p:tgtEl>
                                              <p:spTgt spid="77"/>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randombar(horizontal)">
                                          <p:cBhvr>
                                            <p:cTn id="67" dur="500"/>
                                            <p:tgtEl>
                                              <p:spTgt spid="79"/>
                                            </p:tgtEl>
                                          </p:cBhvr>
                                        </p:animEffect>
                                      </p:childTnLst>
                                    </p:cTn>
                                  </p:par>
                                </p:childTnLst>
                              </p:cTn>
                            </p:par>
                            <p:par>
                              <p:cTn id="68" fill="hold">
                                <p:stCondLst>
                                  <p:cond delay="3000"/>
                                </p:stCondLst>
                                <p:childTnLst>
                                  <p:par>
                                    <p:cTn id="69" presetID="2" presetClass="entr" presetSubtype="8" fill="hold" grpId="0" nodeType="afterEffect" p14:presetBounceEnd="44000">
                                      <p:stCondLst>
                                        <p:cond delay="0"/>
                                      </p:stCondLst>
                                      <p:childTnLst>
                                        <p:set>
                                          <p:cBhvr>
                                            <p:cTn id="70" dur="1" fill="hold">
                                              <p:stCondLst>
                                                <p:cond delay="0"/>
                                              </p:stCondLst>
                                            </p:cTn>
                                            <p:tgtEl>
                                              <p:spTgt spid="73"/>
                                            </p:tgtEl>
                                            <p:attrNameLst>
                                              <p:attrName>style.visibility</p:attrName>
                                            </p:attrNameLst>
                                          </p:cBhvr>
                                          <p:to>
                                            <p:strVal val="visible"/>
                                          </p:to>
                                        </p:set>
                                        <p:anim calcmode="lin" valueType="num" p14:bounceEnd="44000">
                                          <p:cBhvr additive="base">
                                            <p:cTn id="71" dur="1000" fill="hold"/>
                                            <p:tgtEl>
                                              <p:spTgt spid="73"/>
                                            </p:tgtEl>
                                            <p:attrNameLst>
                                              <p:attrName>ppt_x</p:attrName>
                                            </p:attrNameLst>
                                          </p:cBhvr>
                                          <p:tavLst>
                                            <p:tav tm="0">
                                              <p:val>
                                                <p:strVal val="0-#ppt_w/2"/>
                                              </p:val>
                                            </p:tav>
                                            <p:tav tm="100000">
                                              <p:val>
                                                <p:strVal val="#ppt_x"/>
                                              </p:val>
                                            </p:tav>
                                          </p:tavLst>
                                        </p:anim>
                                        <p:anim calcmode="lin" valueType="num" p14:bounceEnd="44000">
                                          <p:cBhvr additive="base">
                                            <p:cTn id="72" dur="1000" fill="hold"/>
                                            <p:tgtEl>
                                              <p:spTgt spid="73"/>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14:presetBounceEnd="44000">
                                      <p:stCondLst>
                                        <p:cond delay="0"/>
                                      </p:stCondLst>
                                      <p:childTnLst>
                                        <p:set>
                                          <p:cBhvr>
                                            <p:cTn id="74" dur="1" fill="hold">
                                              <p:stCondLst>
                                                <p:cond delay="0"/>
                                              </p:stCondLst>
                                            </p:cTn>
                                            <p:tgtEl>
                                              <p:spTgt spid="74"/>
                                            </p:tgtEl>
                                            <p:attrNameLst>
                                              <p:attrName>style.visibility</p:attrName>
                                            </p:attrNameLst>
                                          </p:cBhvr>
                                          <p:to>
                                            <p:strVal val="visible"/>
                                          </p:to>
                                        </p:set>
                                        <p:anim calcmode="lin" valueType="num" p14:bounceEnd="44000">
                                          <p:cBhvr additive="base">
                                            <p:cTn id="75" dur="1000" fill="hold"/>
                                            <p:tgtEl>
                                              <p:spTgt spid="74"/>
                                            </p:tgtEl>
                                            <p:attrNameLst>
                                              <p:attrName>ppt_x</p:attrName>
                                            </p:attrNameLst>
                                          </p:cBhvr>
                                          <p:tavLst>
                                            <p:tav tm="0">
                                              <p:val>
                                                <p:strVal val="0-#ppt_w/2"/>
                                              </p:val>
                                            </p:tav>
                                            <p:tav tm="100000">
                                              <p:val>
                                                <p:strVal val="#ppt_x"/>
                                              </p:val>
                                            </p:tav>
                                          </p:tavLst>
                                        </p:anim>
                                        <p:anim calcmode="lin" valueType="num" p14:bounceEnd="44000">
                                          <p:cBhvr additive="base">
                                            <p:cTn id="76" dur="1000" fill="hold"/>
                                            <p:tgtEl>
                                              <p:spTgt spid="74"/>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14:presetBounceEnd="44000">
                                      <p:stCondLst>
                                        <p:cond delay="0"/>
                                      </p:stCondLst>
                                      <p:childTnLst>
                                        <p:set>
                                          <p:cBhvr>
                                            <p:cTn id="78" dur="1" fill="hold">
                                              <p:stCondLst>
                                                <p:cond delay="0"/>
                                              </p:stCondLst>
                                            </p:cTn>
                                            <p:tgtEl>
                                              <p:spTgt spid="75"/>
                                            </p:tgtEl>
                                            <p:attrNameLst>
                                              <p:attrName>style.visibility</p:attrName>
                                            </p:attrNameLst>
                                          </p:cBhvr>
                                          <p:to>
                                            <p:strVal val="visible"/>
                                          </p:to>
                                        </p:set>
                                        <p:anim calcmode="lin" valueType="num" p14:bounceEnd="44000">
                                          <p:cBhvr additive="base">
                                            <p:cTn id="79" dur="1000" fill="hold"/>
                                            <p:tgtEl>
                                              <p:spTgt spid="75"/>
                                            </p:tgtEl>
                                            <p:attrNameLst>
                                              <p:attrName>ppt_x</p:attrName>
                                            </p:attrNameLst>
                                          </p:cBhvr>
                                          <p:tavLst>
                                            <p:tav tm="0">
                                              <p:val>
                                                <p:strVal val="0-#ppt_w/2"/>
                                              </p:val>
                                            </p:tav>
                                            <p:tav tm="100000">
                                              <p:val>
                                                <p:strVal val="#ppt_x"/>
                                              </p:val>
                                            </p:tav>
                                          </p:tavLst>
                                        </p:anim>
                                        <p:anim calcmode="lin" valueType="num" p14:bounceEnd="44000">
                                          <p:cBhvr additive="base">
                                            <p:cTn id="80" dur="1000" fill="hold"/>
                                            <p:tgtEl>
                                              <p:spTgt spid="75"/>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14:presetBounceEnd="44000">
                                      <p:stCondLst>
                                        <p:cond delay="0"/>
                                      </p:stCondLst>
                                      <p:childTnLst>
                                        <p:set>
                                          <p:cBhvr>
                                            <p:cTn id="82" dur="1" fill="hold">
                                              <p:stCondLst>
                                                <p:cond delay="0"/>
                                              </p:stCondLst>
                                            </p:cTn>
                                            <p:tgtEl>
                                              <p:spTgt spid="76"/>
                                            </p:tgtEl>
                                            <p:attrNameLst>
                                              <p:attrName>style.visibility</p:attrName>
                                            </p:attrNameLst>
                                          </p:cBhvr>
                                          <p:to>
                                            <p:strVal val="visible"/>
                                          </p:to>
                                        </p:set>
                                        <p:anim calcmode="lin" valueType="num" p14:bounceEnd="44000">
                                          <p:cBhvr additive="base">
                                            <p:cTn id="83" dur="1000" fill="hold"/>
                                            <p:tgtEl>
                                              <p:spTgt spid="76"/>
                                            </p:tgtEl>
                                            <p:attrNameLst>
                                              <p:attrName>ppt_x</p:attrName>
                                            </p:attrNameLst>
                                          </p:cBhvr>
                                          <p:tavLst>
                                            <p:tav tm="0">
                                              <p:val>
                                                <p:strVal val="0-#ppt_w/2"/>
                                              </p:val>
                                            </p:tav>
                                            <p:tav tm="100000">
                                              <p:val>
                                                <p:strVal val="#ppt_x"/>
                                              </p:val>
                                            </p:tav>
                                          </p:tavLst>
                                        </p:anim>
                                        <p:anim calcmode="lin" valueType="num" p14:bounceEnd="44000">
                                          <p:cBhvr additive="base">
                                            <p:cTn id="84" dur="1000" fill="hold"/>
                                            <p:tgtEl>
                                              <p:spTgt spid="76"/>
                                            </p:tgtEl>
                                            <p:attrNameLst>
                                              <p:attrName>ppt_y</p:attrName>
                                            </p:attrNameLst>
                                          </p:cBhvr>
                                          <p:tavLst>
                                            <p:tav tm="0">
                                              <p:val>
                                                <p:strVal val="#ppt_y"/>
                                              </p:val>
                                            </p:tav>
                                            <p:tav tm="100000">
                                              <p:val>
                                                <p:strVal val="#ppt_y"/>
                                              </p:val>
                                            </p:tav>
                                          </p:tavLst>
                                        </p:anim>
                                      </p:childTnLst>
                                    </p:cTn>
                                  </p:par>
                                </p:childTnLst>
                              </p:cTn>
                            </p:par>
                            <p:par>
                              <p:cTn id="85" fill="hold">
                                <p:stCondLst>
                                  <p:cond delay="4000"/>
                                </p:stCondLst>
                                <p:childTnLst>
                                  <p:par>
                                    <p:cTn id="86" presetID="12" presetClass="entr" presetSubtype="2" fill="hold" grpId="0" nodeType="afterEffect">
                                      <p:stCondLst>
                                        <p:cond delay="0"/>
                                      </p:stCondLst>
                                      <p:childTnLst>
                                        <p:set>
                                          <p:cBhvr>
                                            <p:cTn id="87" dur="1" fill="hold">
                                              <p:stCondLst>
                                                <p:cond delay="0"/>
                                              </p:stCondLst>
                                            </p:cTn>
                                            <p:tgtEl>
                                              <p:spTgt spid="82"/>
                                            </p:tgtEl>
                                            <p:attrNameLst>
                                              <p:attrName>style.visibility</p:attrName>
                                            </p:attrNameLst>
                                          </p:cBhvr>
                                          <p:to>
                                            <p:strVal val="visible"/>
                                          </p:to>
                                        </p:set>
                                        <p:anim calcmode="lin" valueType="num">
                                          <p:cBhvr additive="base">
                                            <p:cTn id="88" dur="500"/>
                                            <p:tgtEl>
                                              <p:spTgt spid="82"/>
                                            </p:tgtEl>
                                            <p:attrNameLst>
                                              <p:attrName>ppt_x</p:attrName>
                                            </p:attrNameLst>
                                          </p:cBhvr>
                                          <p:tavLst>
                                            <p:tav tm="0">
                                              <p:val>
                                                <p:strVal val="#ppt_x+#ppt_w*1.125000"/>
                                              </p:val>
                                            </p:tav>
                                            <p:tav tm="100000">
                                              <p:val>
                                                <p:strVal val="#ppt_x"/>
                                              </p:val>
                                            </p:tav>
                                          </p:tavLst>
                                        </p:anim>
                                        <p:animEffect transition="in" filter="wipe(left)">
                                          <p:cBhvr>
                                            <p:cTn id="89" dur="500"/>
                                            <p:tgtEl>
                                              <p:spTgt spid="82"/>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83"/>
                                            </p:tgtEl>
                                            <p:attrNameLst>
                                              <p:attrName>style.visibility</p:attrName>
                                            </p:attrNameLst>
                                          </p:cBhvr>
                                          <p:to>
                                            <p:strVal val="visible"/>
                                          </p:to>
                                        </p:set>
                                        <p:animEffect transition="in" filter="strips(upRight)">
                                          <p:cBhvr>
                                            <p:cTn id="92" dur="500"/>
                                            <p:tgtEl>
                                              <p:spTgt spid="83"/>
                                            </p:tgtEl>
                                          </p:cBhvr>
                                        </p:animEffect>
                                      </p:childTnLst>
                                    </p:cTn>
                                  </p:par>
                                </p:childTnLst>
                              </p:cTn>
                            </p:par>
                            <p:par>
                              <p:cTn id="93" fill="hold">
                                <p:stCondLst>
                                  <p:cond delay="4500"/>
                                </p:stCondLst>
                                <p:childTnLst>
                                  <p:par>
                                    <p:cTn id="94" presetID="12" presetClass="entr" presetSubtype="2" fill="hold" grpId="0" nodeType="afterEffect">
                                      <p:stCondLst>
                                        <p:cond delay="0"/>
                                      </p:stCondLst>
                                      <p:childTnLst>
                                        <p:set>
                                          <p:cBhvr>
                                            <p:cTn id="95" dur="1" fill="hold">
                                              <p:stCondLst>
                                                <p:cond delay="0"/>
                                              </p:stCondLst>
                                            </p:cTn>
                                            <p:tgtEl>
                                              <p:spTgt spid="84"/>
                                            </p:tgtEl>
                                            <p:attrNameLst>
                                              <p:attrName>style.visibility</p:attrName>
                                            </p:attrNameLst>
                                          </p:cBhvr>
                                          <p:to>
                                            <p:strVal val="visible"/>
                                          </p:to>
                                        </p:set>
                                        <p:anim calcmode="lin" valueType="num">
                                          <p:cBhvr additive="base">
                                            <p:cTn id="96" dur="500"/>
                                            <p:tgtEl>
                                              <p:spTgt spid="84"/>
                                            </p:tgtEl>
                                            <p:attrNameLst>
                                              <p:attrName>ppt_x</p:attrName>
                                            </p:attrNameLst>
                                          </p:cBhvr>
                                          <p:tavLst>
                                            <p:tav tm="0">
                                              <p:val>
                                                <p:strVal val="#ppt_x+#ppt_w*1.125000"/>
                                              </p:val>
                                            </p:tav>
                                            <p:tav tm="100000">
                                              <p:val>
                                                <p:strVal val="#ppt_x"/>
                                              </p:val>
                                            </p:tav>
                                          </p:tavLst>
                                        </p:anim>
                                        <p:animEffect transition="in" filter="wipe(left)">
                                          <p:cBhvr>
                                            <p:cTn id="97" dur="500"/>
                                            <p:tgtEl>
                                              <p:spTgt spid="84"/>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strips(upRight)">
                                          <p:cBhvr>
                                            <p:cTn id="100" dur="500"/>
                                            <p:tgtEl>
                                              <p:spTgt spid="85"/>
                                            </p:tgtEl>
                                          </p:cBhvr>
                                        </p:animEffect>
                                      </p:childTnLst>
                                    </p:cTn>
                                  </p:par>
                                </p:childTnLst>
                              </p:cTn>
                            </p:par>
                            <p:par>
                              <p:cTn id="101" fill="hold">
                                <p:stCondLst>
                                  <p:cond delay="5000"/>
                                </p:stCondLst>
                                <p:childTnLst>
                                  <p:par>
                                    <p:cTn id="102" presetID="12" presetClass="entr" presetSubtype="2" fill="hold" grpId="0" nodeType="afterEffect">
                                      <p:stCondLst>
                                        <p:cond delay="0"/>
                                      </p:stCondLst>
                                      <p:childTnLst>
                                        <p:set>
                                          <p:cBhvr>
                                            <p:cTn id="103" dur="1" fill="hold">
                                              <p:stCondLst>
                                                <p:cond delay="0"/>
                                              </p:stCondLst>
                                            </p:cTn>
                                            <p:tgtEl>
                                              <p:spTgt spid="53"/>
                                            </p:tgtEl>
                                            <p:attrNameLst>
                                              <p:attrName>style.visibility</p:attrName>
                                            </p:attrNameLst>
                                          </p:cBhvr>
                                          <p:to>
                                            <p:strVal val="visible"/>
                                          </p:to>
                                        </p:set>
                                        <p:anim calcmode="lin" valueType="num">
                                          <p:cBhvr additive="base">
                                            <p:cTn id="104" dur="500"/>
                                            <p:tgtEl>
                                              <p:spTgt spid="53"/>
                                            </p:tgtEl>
                                            <p:attrNameLst>
                                              <p:attrName>ppt_x</p:attrName>
                                            </p:attrNameLst>
                                          </p:cBhvr>
                                          <p:tavLst>
                                            <p:tav tm="0">
                                              <p:val>
                                                <p:strVal val="#ppt_x+#ppt_w*1.125000"/>
                                              </p:val>
                                            </p:tav>
                                            <p:tav tm="100000">
                                              <p:val>
                                                <p:strVal val="#ppt_x"/>
                                              </p:val>
                                            </p:tav>
                                          </p:tavLst>
                                        </p:anim>
                                        <p:animEffect transition="in" filter="wipe(left)">
                                          <p:cBhvr>
                                            <p:cTn id="105" dur="500"/>
                                            <p:tgtEl>
                                              <p:spTgt spid="53"/>
                                            </p:tgtEl>
                                          </p:cBhvr>
                                        </p:animEffect>
                                      </p:childTnLst>
                                    </p:cTn>
                                  </p:par>
                                  <p:par>
                                    <p:cTn id="106" presetID="18" presetClass="entr" presetSubtype="3" fill="hold" grpId="0" nodeType="with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strips(upRight)">
                                          <p:cBhvr>
                                            <p:cTn id="108" dur="500"/>
                                            <p:tgtEl>
                                              <p:spTgt spid="54"/>
                                            </p:tgtEl>
                                          </p:cBhvr>
                                        </p:animEffect>
                                      </p:childTnLst>
                                    </p:cTn>
                                  </p:par>
                                </p:childTnLst>
                              </p:cTn>
                            </p:par>
                            <p:par>
                              <p:cTn id="109" fill="hold">
                                <p:stCondLst>
                                  <p:cond delay="5500"/>
                                </p:stCondLst>
                                <p:childTnLst>
                                  <p:par>
                                    <p:cTn id="110" presetID="12" presetClass="entr" presetSubtype="2" fill="hold" grpId="0" nodeType="afterEffect">
                                      <p:stCondLst>
                                        <p:cond delay="0"/>
                                      </p:stCondLst>
                                      <p:childTnLst>
                                        <p:set>
                                          <p:cBhvr>
                                            <p:cTn id="111" dur="1" fill="hold">
                                              <p:stCondLst>
                                                <p:cond delay="0"/>
                                              </p:stCondLst>
                                            </p:cTn>
                                            <p:tgtEl>
                                              <p:spTgt spid="80"/>
                                            </p:tgtEl>
                                            <p:attrNameLst>
                                              <p:attrName>style.visibility</p:attrName>
                                            </p:attrNameLst>
                                          </p:cBhvr>
                                          <p:to>
                                            <p:strVal val="visible"/>
                                          </p:to>
                                        </p:set>
                                        <p:anim calcmode="lin" valueType="num">
                                          <p:cBhvr additive="base">
                                            <p:cTn id="112" dur="500"/>
                                            <p:tgtEl>
                                              <p:spTgt spid="80"/>
                                            </p:tgtEl>
                                            <p:attrNameLst>
                                              <p:attrName>ppt_x</p:attrName>
                                            </p:attrNameLst>
                                          </p:cBhvr>
                                          <p:tavLst>
                                            <p:tav tm="0">
                                              <p:val>
                                                <p:strVal val="#ppt_x+#ppt_w*1.125000"/>
                                              </p:val>
                                            </p:tav>
                                            <p:tav tm="100000">
                                              <p:val>
                                                <p:strVal val="#ppt_x"/>
                                              </p:val>
                                            </p:tav>
                                          </p:tavLst>
                                        </p:anim>
                                        <p:animEffect transition="in" filter="wipe(left)">
                                          <p:cBhvr>
                                            <p:cTn id="113" dur="500"/>
                                            <p:tgtEl>
                                              <p:spTgt spid="80"/>
                                            </p:tgtEl>
                                          </p:cBhvr>
                                        </p:animEffect>
                                      </p:childTnLst>
                                    </p:cTn>
                                  </p:par>
                                  <p:par>
                                    <p:cTn id="114" presetID="18" presetClass="entr" presetSubtype="3" fill="hold" grpId="0" nodeType="withEffect">
                                      <p:stCondLst>
                                        <p:cond delay="0"/>
                                      </p:stCondLst>
                                      <p:childTnLst>
                                        <p:set>
                                          <p:cBhvr>
                                            <p:cTn id="115" dur="1" fill="hold">
                                              <p:stCondLst>
                                                <p:cond delay="0"/>
                                              </p:stCondLst>
                                            </p:cTn>
                                            <p:tgtEl>
                                              <p:spTgt spid="81"/>
                                            </p:tgtEl>
                                            <p:attrNameLst>
                                              <p:attrName>style.visibility</p:attrName>
                                            </p:attrNameLst>
                                          </p:cBhvr>
                                          <p:to>
                                            <p:strVal val="visible"/>
                                          </p:to>
                                        </p:set>
                                        <p:animEffect transition="in" filter="strips(upRight)">
                                          <p:cBhvr>
                                            <p:cTn id="116"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p:bldP spid="2" grpId="0" animBg="1"/>
          <p:bldP spid="66" grpId="0" animBg="1"/>
          <p:bldP spid="67" grpId="0" animBg="1"/>
          <p:bldP spid="68" grpId="0" animBg="1"/>
          <p:bldP spid="69" grpId="0" animBg="1"/>
          <p:bldP spid="70" grpId="0" animBg="1"/>
          <p:bldP spid="71" grpId="0" animBg="1"/>
          <p:bldP spid="72" grpId="0" animBg="1"/>
          <p:bldP spid="53" grpId="0"/>
          <p:bldP spid="54" grpId="0"/>
          <p:bldP spid="73" grpId="0"/>
          <p:bldP spid="74" grpId="0"/>
          <p:bldP spid="75" grpId="0"/>
          <p:bldP spid="76" grpId="0"/>
          <p:bldP spid="4" grpId="0" animBg="1"/>
          <p:bldP spid="77" grpId="0" animBg="1"/>
          <p:bldP spid="78" grpId="0" animBg="1"/>
          <p:bldP spid="79" grpId="0" animBg="1"/>
          <p:bldP spid="80" grpId="0"/>
          <p:bldP spid="81" grpId="0"/>
          <p:bldP spid="82" grpId="0"/>
          <p:bldP spid="83" grpId="0"/>
          <p:bldP spid="84" grpId="0"/>
          <p:bldP spid="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1000" fill="hold"/>
                                            <p:tgtEl>
                                              <p:spTgt spid="52"/>
                                            </p:tgtEl>
                                            <p:attrNameLst>
                                              <p:attrName>ppt_x</p:attrName>
                                            </p:attrNameLst>
                                          </p:cBhvr>
                                          <p:tavLst>
                                            <p:tav tm="0">
                                              <p:val>
                                                <p:strVal val="0-#ppt_w/2"/>
                                              </p:val>
                                            </p:tav>
                                            <p:tav tm="100000">
                                              <p:val>
                                                <p:strVal val="#ppt_x"/>
                                              </p:val>
                                            </p:tav>
                                          </p:tavLst>
                                        </p:anim>
                                        <p:anim calcmode="lin" valueType="num">
                                          <p:cBhvr additive="base">
                                            <p:cTn id="8" dur="100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1000" fill="hold"/>
                                            <p:tgtEl>
                                              <p:spTgt spid="51"/>
                                            </p:tgtEl>
                                            <p:attrNameLst>
                                              <p:attrName>ppt_x</p:attrName>
                                            </p:attrNameLst>
                                          </p:cBhvr>
                                          <p:tavLst>
                                            <p:tav tm="0">
                                              <p:val>
                                                <p:strVal val="#ppt_x"/>
                                              </p:val>
                                            </p:tav>
                                            <p:tav tm="100000">
                                              <p:val>
                                                <p:strVal val="#ppt_x"/>
                                              </p:val>
                                            </p:tav>
                                          </p:tavLst>
                                        </p:anim>
                                        <p:anim calcmode="lin" valueType="num">
                                          <p:cBhvr additive="base">
                                            <p:cTn id="13" dur="1000" fill="hold"/>
                                            <p:tgtEl>
                                              <p:spTgt spid="51"/>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6"/>
                                            </p:tgtEl>
                                            <p:attrNameLst>
                                              <p:attrName>style.visibility</p:attrName>
                                            </p:attrNameLst>
                                          </p:cBhvr>
                                          <p:to>
                                            <p:strVal val="visible"/>
                                          </p:to>
                                        </p:set>
                                        <p:anim calcmode="lin" valueType="num">
                                          <p:cBhvr>
                                            <p:cTn id="22" dur="500" fill="hold"/>
                                            <p:tgtEl>
                                              <p:spTgt spid="66"/>
                                            </p:tgtEl>
                                            <p:attrNameLst>
                                              <p:attrName>ppt_w</p:attrName>
                                            </p:attrNameLst>
                                          </p:cBhvr>
                                          <p:tavLst>
                                            <p:tav tm="0">
                                              <p:val>
                                                <p:fltVal val="0"/>
                                              </p:val>
                                            </p:tav>
                                            <p:tav tm="100000">
                                              <p:val>
                                                <p:strVal val="#ppt_w"/>
                                              </p:val>
                                            </p:tav>
                                          </p:tavLst>
                                        </p:anim>
                                        <p:anim calcmode="lin" valueType="num">
                                          <p:cBhvr>
                                            <p:cTn id="23" dur="500" fill="hold"/>
                                            <p:tgtEl>
                                              <p:spTgt spid="66"/>
                                            </p:tgtEl>
                                            <p:attrNameLst>
                                              <p:attrName>ppt_h</p:attrName>
                                            </p:attrNameLst>
                                          </p:cBhvr>
                                          <p:tavLst>
                                            <p:tav tm="0">
                                              <p:val>
                                                <p:fltVal val="0"/>
                                              </p:val>
                                            </p:tav>
                                            <p:tav tm="100000">
                                              <p:val>
                                                <p:strVal val="#ppt_h"/>
                                              </p:val>
                                            </p:tav>
                                          </p:tavLst>
                                        </p:anim>
                                        <p:animEffect transition="in" filter="fade">
                                          <p:cBhvr>
                                            <p:cTn id="24" dur="500"/>
                                            <p:tgtEl>
                                              <p:spTgt spid="6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p:cTn id="27" dur="500" fill="hold"/>
                                            <p:tgtEl>
                                              <p:spTgt spid="67"/>
                                            </p:tgtEl>
                                            <p:attrNameLst>
                                              <p:attrName>ppt_w</p:attrName>
                                            </p:attrNameLst>
                                          </p:cBhvr>
                                          <p:tavLst>
                                            <p:tav tm="0">
                                              <p:val>
                                                <p:fltVal val="0"/>
                                              </p:val>
                                            </p:tav>
                                            <p:tav tm="100000">
                                              <p:val>
                                                <p:strVal val="#ppt_w"/>
                                              </p:val>
                                            </p:tav>
                                          </p:tavLst>
                                        </p:anim>
                                        <p:anim calcmode="lin" valueType="num">
                                          <p:cBhvr>
                                            <p:cTn id="28" dur="500" fill="hold"/>
                                            <p:tgtEl>
                                              <p:spTgt spid="67"/>
                                            </p:tgtEl>
                                            <p:attrNameLst>
                                              <p:attrName>ppt_h</p:attrName>
                                            </p:attrNameLst>
                                          </p:cBhvr>
                                          <p:tavLst>
                                            <p:tav tm="0">
                                              <p:val>
                                                <p:fltVal val="0"/>
                                              </p:val>
                                            </p:tav>
                                            <p:tav tm="100000">
                                              <p:val>
                                                <p:strVal val="#ppt_h"/>
                                              </p:val>
                                            </p:tav>
                                          </p:tavLst>
                                        </p:anim>
                                        <p:animEffect transition="in" filter="fade">
                                          <p:cBhvr>
                                            <p:cTn id="29" dur="500"/>
                                            <p:tgtEl>
                                              <p:spTgt spid="6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p:cTn id="32" dur="500" fill="hold"/>
                                            <p:tgtEl>
                                              <p:spTgt spid="68"/>
                                            </p:tgtEl>
                                            <p:attrNameLst>
                                              <p:attrName>ppt_w</p:attrName>
                                            </p:attrNameLst>
                                          </p:cBhvr>
                                          <p:tavLst>
                                            <p:tav tm="0">
                                              <p:val>
                                                <p:fltVal val="0"/>
                                              </p:val>
                                            </p:tav>
                                            <p:tav tm="100000">
                                              <p:val>
                                                <p:strVal val="#ppt_w"/>
                                              </p:val>
                                            </p:tav>
                                          </p:tavLst>
                                        </p:anim>
                                        <p:anim calcmode="lin" valueType="num">
                                          <p:cBhvr>
                                            <p:cTn id="33" dur="500" fill="hold"/>
                                            <p:tgtEl>
                                              <p:spTgt spid="68"/>
                                            </p:tgtEl>
                                            <p:attrNameLst>
                                              <p:attrName>ppt_h</p:attrName>
                                            </p:attrNameLst>
                                          </p:cBhvr>
                                          <p:tavLst>
                                            <p:tav tm="0">
                                              <p:val>
                                                <p:fltVal val="0"/>
                                              </p:val>
                                            </p:tav>
                                            <p:tav tm="100000">
                                              <p:val>
                                                <p:strVal val="#ppt_h"/>
                                              </p:val>
                                            </p:tav>
                                          </p:tavLst>
                                        </p:anim>
                                        <p:animEffect transition="in" filter="fade">
                                          <p:cBhvr>
                                            <p:cTn id="34" dur="500"/>
                                            <p:tgtEl>
                                              <p:spTgt spid="6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 calcmode="lin" valueType="num">
                                          <p:cBhvr>
                                            <p:cTn id="37" dur="500" fill="hold"/>
                                            <p:tgtEl>
                                              <p:spTgt spid="69"/>
                                            </p:tgtEl>
                                            <p:attrNameLst>
                                              <p:attrName>ppt_w</p:attrName>
                                            </p:attrNameLst>
                                          </p:cBhvr>
                                          <p:tavLst>
                                            <p:tav tm="0">
                                              <p:val>
                                                <p:fltVal val="0"/>
                                              </p:val>
                                            </p:tav>
                                            <p:tav tm="100000">
                                              <p:val>
                                                <p:strVal val="#ppt_w"/>
                                              </p:val>
                                            </p:tav>
                                          </p:tavLst>
                                        </p:anim>
                                        <p:anim calcmode="lin" valueType="num">
                                          <p:cBhvr>
                                            <p:cTn id="38" dur="500" fill="hold"/>
                                            <p:tgtEl>
                                              <p:spTgt spid="69"/>
                                            </p:tgtEl>
                                            <p:attrNameLst>
                                              <p:attrName>ppt_h</p:attrName>
                                            </p:attrNameLst>
                                          </p:cBhvr>
                                          <p:tavLst>
                                            <p:tav tm="0">
                                              <p:val>
                                                <p:fltVal val="0"/>
                                              </p:val>
                                            </p:tav>
                                            <p:tav tm="100000">
                                              <p:val>
                                                <p:strVal val="#ppt_h"/>
                                              </p:val>
                                            </p:tav>
                                          </p:tavLst>
                                        </p:anim>
                                        <p:animEffect transition="in" filter="fade">
                                          <p:cBhvr>
                                            <p:cTn id="39" dur="500"/>
                                            <p:tgtEl>
                                              <p:spTgt spid="6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p:cTn id="42" dur="500" fill="hold"/>
                                            <p:tgtEl>
                                              <p:spTgt spid="70"/>
                                            </p:tgtEl>
                                            <p:attrNameLst>
                                              <p:attrName>ppt_w</p:attrName>
                                            </p:attrNameLst>
                                          </p:cBhvr>
                                          <p:tavLst>
                                            <p:tav tm="0">
                                              <p:val>
                                                <p:fltVal val="0"/>
                                              </p:val>
                                            </p:tav>
                                            <p:tav tm="100000">
                                              <p:val>
                                                <p:strVal val="#ppt_w"/>
                                              </p:val>
                                            </p:tav>
                                          </p:tavLst>
                                        </p:anim>
                                        <p:anim calcmode="lin" valueType="num">
                                          <p:cBhvr>
                                            <p:cTn id="43" dur="500" fill="hold"/>
                                            <p:tgtEl>
                                              <p:spTgt spid="70"/>
                                            </p:tgtEl>
                                            <p:attrNameLst>
                                              <p:attrName>ppt_h</p:attrName>
                                            </p:attrNameLst>
                                          </p:cBhvr>
                                          <p:tavLst>
                                            <p:tav tm="0">
                                              <p:val>
                                                <p:fltVal val="0"/>
                                              </p:val>
                                            </p:tav>
                                            <p:tav tm="100000">
                                              <p:val>
                                                <p:strVal val="#ppt_h"/>
                                              </p:val>
                                            </p:tav>
                                          </p:tavLst>
                                        </p:anim>
                                        <p:animEffect transition="in" filter="fade">
                                          <p:cBhvr>
                                            <p:cTn id="44" dur="500"/>
                                            <p:tgtEl>
                                              <p:spTgt spid="7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p:cTn id="47" dur="500" fill="hold"/>
                                            <p:tgtEl>
                                              <p:spTgt spid="71"/>
                                            </p:tgtEl>
                                            <p:attrNameLst>
                                              <p:attrName>ppt_w</p:attrName>
                                            </p:attrNameLst>
                                          </p:cBhvr>
                                          <p:tavLst>
                                            <p:tav tm="0">
                                              <p:val>
                                                <p:fltVal val="0"/>
                                              </p:val>
                                            </p:tav>
                                            <p:tav tm="100000">
                                              <p:val>
                                                <p:strVal val="#ppt_w"/>
                                              </p:val>
                                            </p:tav>
                                          </p:tavLst>
                                        </p:anim>
                                        <p:anim calcmode="lin" valueType="num">
                                          <p:cBhvr>
                                            <p:cTn id="48" dur="500" fill="hold"/>
                                            <p:tgtEl>
                                              <p:spTgt spid="71"/>
                                            </p:tgtEl>
                                            <p:attrNameLst>
                                              <p:attrName>ppt_h</p:attrName>
                                            </p:attrNameLst>
                                          </p:cBhvr>
                                          <p:tavLst>
                                            <p:tav tm="0">
                                              <p:val>
                                                <p:fltVal val="0"/>
                                              </p:val>
                                            </p:tav>
                                            <p:tav tm="100000">
                                              <p:val>
                                                <p:strVal val="#ppt_h"/>
                                              </p:val>
                                            </p:tav>
                                          </p:tavLst>
                                        </p:anim>
                                        <p:animEffect transition="in" filter="fade">
                                          <p:cBhvr>
                                            <p:cTn id="49" dur="500"/>
                                            <p:tgtEl>
                                              <p:spTgt spid="7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72"/>
                                            </p:tgtEl>
                                            <p:attrNameLst>
                                              <p:attrName>style.visibility</p:attrName>
                                            </p:attrNameLst>
                                          </p:cBhvr>
                                          <p:to>
                                            <p:strVal val="visible"/>
                                          </p:to>
                                        </p:set>
                                        <p:anim calcmode="lin" valueType="num">
                                          <p:cBhvr>
                                            <p:cTn id="52" dur="500" fill="hold"/>
                                            <p:tgtEl>
                                              <p:spTgt spid="72"/>
                                            </p:tgtEl>
                                            <p:attrNameLst>
                                              <p:attrName>ppt_w</p:attrName>
                                            </p:attrNameLst>
                                          </p:cBhvr>
                                          <p:tavLst>
                                            <p:tav tm="0">
                                              <p:val>
                                                <p:fltVal val="0"/>
                                              </p:val>
                                            </p:tav>
                                            <p:tav tm="100000">
                                              <p:val>
                                                <p:strVal val="#ppt_w"/>
                                              </p:val>
                                            </p:tav>
                                          </p:tavLst>
                                        </p:anim>
                                        <p:anim calcmode="lin" valueType="num">
                                          <p:cBhvr>
                                            <p:cTn id="53" dur="500" fill="hold"/>
                                            <p:tgtEl>
                                              <p:spTgt spid="72"/>
                                            </p:tgtEl>
                                            <p:attrNameLst>
                                              <p:attrName>ppt_h</p:attrName>
                                            </p:attrNameLst>
                                          </p:cBhvr>
                                          <p:tavLst>
                                            <p:tav tm="0">
                                              <p:val>
                                                <p:fltVal val="0"/>
                                              </p:val>
                                            </p:tav>
                                            <p:tav tm="100000">
                                              <p:val>
                                                <p:strVal val="#ppt_h"/>
                                              </p:val>
                                            </p:tav>
                                          </p:tavLst>
                                        </p:anim>
                                        <p:animEffect transition="in" filter="fade">
                                          <p:cBhvr>
                                            <p:cTn id="54" dur="500"/>
                                            <p:tgtEl>
                                              <p:spTgt spid="72"/>
                                            </p:tgtEl>
                                          </p:cBhvr>
                                        </p:animEffect>
                                      </p:childTnLst>
                                    </p:cTn>
                                  </p:par>
                                </p:childTnLst>
                              </p:cTn>
                            </p:par>
                            <p:par>
                              <p:cTn id="55" fill="hold">
                                <p:stCondLst>
                                  <p:cond delay="2500"/>
                                </p:stCondLst>
                                <p:childTnLst>
                                  <p:par>
                                    <p:cTn id="56" presetID="14" presetClass="entr" presetSubtype="10"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randombar(horizontal)">
                                          <p:cBhvr>
                                            <p:cTn id="58" dur="500"/>
                                            <p:tgtEl>
                                              <p:spTgt spid="4"/>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randombar(horizontal)">
                                          <p:cBhvr>
                                            <p:cTn id="61" dur="500"/>
                                            <p:tgtEl>
                                              <p:spTgt spid="78"/>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77"/>
                                            </p:tgtEl>
                                            <p:attrNameLst>
                                              <p:attrName>style.visibility</p:attrName>
                                            </p:attrNameLst>
                                          </p:cBhvr>
                                          <p:to>
                                            <p:strVal val="visible"/>
                                          </p:to>
                                        </p:set>
                                        <p:animEffect transition="in" filter="randombar(horizontal)">
                                          <p:cBhvr>
                                            <p:cTn id="64" dur="500"/>
                                            <p:tgtEl>
                                              <p:spTgt spid="77"/>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randombar(horizontal)">
                                          <p:cBhvr>
                                            <p:cTn id="67" dur="500"/>
                                            <p:tgtEl>
                                              <p:spTgt spid="79"/>
                                            </p:tgtEl>
                                          </p:cBhvr>
                                        </p:animEffect>
                                      </p:childTnLst>
                                    </p:cTn>
                                  </p:par>
                                </p:childTnLst>
                              </p:cTn>
                            </p:par>
                            <p:par>
                              <p:cTn id="68" fill="hold">
                                <p:stCondLst>
                                  <p:cond delay="3000"/>
                                </p:stCondLst>
                                <p:childTnLst>
                                  <p:par>
                                    <p:cTn id="69" presetID="2" presetClass="entr" presetSubtype="8" fill="hold" grpId="0" nodeType="afterEffect">
                                      <p:stCondLst>
                                        <p:cond delay="0"/>
                                      </p:stCondLst>
                                      <p:childTnLst>
                                        <p:set>
                                          <p:cBhvr>
                                            <p:cTn id="70" dur="1" fill="hold">
                                              <p:stCondLst>
                                                <p:cond delay="0"/>
                                              </p:stCondLst>
                                            </p:cTn>
                                            <p:tgtEl>
                                              <p:spTgt spid="73"/>
                                            </p:tgtEl>
                                            <p:attrNameLst>
                                              <p:attrName>style.visibility</p:attrName>
                                            </p:attrNameLst>
                                          </p:cBhvr>
                                          <p:to>
                                            <p:strVal val="visible"/>
                                          </p:to>
                                        </p:set>
                                        <p:anim calcmode="lin" valueType="num">
                                          <p:cBhvr additive="base">
                                            <p:cTn id="71" dur="1000" fill="hold"/>
                                            <p:tgtEl>
                                              <p:spTgt spid="73"/>
                                            </p:tgtEl>
                                            <p:attrNameLst>
                                              <p:attrName>ppt_x</p:attrName>
                                            </p:attrNameLst>
                                          </p:cBhvr>
                                          <p:tavLst>
                                            <p:tav tm="0">
                                              <p:val>
                                                <p:strVal val="0-#ppt_w/2"/>
                                              </p:val>
                                            </p:tav>
                                            <p:tav tm="100000">
                                              <p:val>
                                                <p:strVal val="#ppt_x"/>
                                              </p:val>
                                            </p:tav>
                                          </p:tavLst>
                                        </p:anim>
                                        <p:anim calcmode="lin" valueType="num">
                                          <p:cBhvr additive="base">
                                            <p:cTn id="72" dur="1000" fill="hold"/>
                                            <p:tgtEl>
                                              <p:spTgt spid="73"/>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74"/>
                                            </p:tgtEl>
                                            <p:attrNameLst>
                                              <p:attrName>style.visibility</p:attrName>
                                            </p:attrNameLst>
                                          </p:cBhvr>
                                          <p:to>
                                            <p:strVal val="visible"/>
                                          </p:to>
                                        </p:set>
                                        <p:anim calcmode="lin" valueType="num">
                                          <p:cBhvr additive="base">
                                            <p:cTn id="75" dur="1000" fill="hold"/>
                                            <p:tgtEl>
                                              <p:spTgt spid="74"/>
                                            </p:tgtEl>
                                            <p:attrNameLst>
                                              <p:attrName>ppt_x</p:attrName>
                                            </p:attrNameLst>
                                          </p:cBhvr>
                                          <p:tavLst>
                                            <p:tav tm="0">
                                              <p:val>
                                                <p:strVal val="0-#ppt_w/2"/>
                                              </p:val>
                                            </p:tav>
                                            <p:tav tm="100000">
                                              <p:val>
                                                <p:strVal val="#ppt_x"/>
                                              </p:val>
                                            </p:tav>
                                          </p:tavLst>
                                        </p:anim>
                                        <p:anim calcmode="lin" valueType="num">
                                          <p:cBhvr additive="base">
                                            <p:cTn id="76" dur="1000" fill="hold"/>
                                            <p:tgtEl>
                                              <p:spTgt spid="74"/>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75"/>
                                            </p:tgtEl>
                                            <p:attrNameLst>
                                              <p:attrName>style.visibility</p:attrName>
                                            </p:attrNameLst>
                                          </p:cBhvr>
                                          <p:to>
                                            <p:strVal val="visible"/>
                                          </p:to>
                                        </p:set>
                                        <p:anim calcmode="lin" valueType="num">
                                          <p:cBhvr additive="base">
                                            <p:cTn id="79" dur="1000" fill="hold"/>
                                            <p:tgtEl>
                                              <p:spTgt spid="75"/>
                                            </p:tgtEl>
                                            <p:attrNameLst>
                                              <p:attrName>ppt_x</p:attrName>
                                            </p:attrNameLst>
                                          </p:cBhvr>
                                          <p:tavLst>
                                            <p:tav tm="0">
                                              <p:val>
                                                <p:strVal val="0-#ppt_w/2"/>
                                              </p:val>
                                            </p:tav>
                                            <p:tav tm="100000">
                                              <p:val>
                                                <p:strVal val="#ppt_x"/>
                                              </p:val>
                                            </p:tav>
                                          </p:tavLst>
                                        </p:anim>
                                        <p:anim calcmode="lin" valueType="num">
                                          <p:cBhvr additive="base">
                                            <p:cTn id="80" dur="1000" fill="hold"/>
                                            <p:tgtEl>
                                              <p:spTgt spid="75"/>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 calcmode="lin" valueType="num">
                                          <p:cBhvr additive="base">
                                            <p:cTn id="83" dur="1000" fill="hold"/>
                                            <p:tgtEl>
                                              <p:spTgt spid="76"/>
                                            </p:tgtEl>
                                            <p:attrNameLst>
                                              <p:attrName>ppt_x</p:attrName>
                                            </p:attrNameLst>
                                          </p:cBhvr>
                                          <p:tavLst>
                                            <p:tav tm="0">
                                              <p:val>
                                                <p:strVal val="0-#ppt_w/2"/>
                                              </p:val>
                                            </p:tav>
                                            <p:tav tm="100000">
                                              <p:val>
                                                <p:strVal val="#ppt_x"/>
                                              </p:val>
                                            </p:tav>
                                          </p:tavLst>
                                        </p:anim>
                                        <p:anim calcmode="lin" valueType="num">
                                          <p:cBhvr additive="base">
                                            <p:cTn id="84" dur="1000" fill="hold"/>
                                            <p:tgtEl>
                                              <p:spTgt spid="76"/>
                                            </p:tgtEl>
                                            <p:attrNameLst>
                                              <p:attrName>ppt_y</p:attrName>
                                            </p:attrNameLst>
                                          </p:cBhvr>
                                          <p:tavLst>
                                            <p:tav tm="0">
                                              <p:val>
                                                <p:strVal val="#ppt_y"/>
                                              </p:val>
                                            </p:tav>
                                            <p:tav tm="100000">
                                              <p:val>
                                                <p:strVal val="#ppt_y"/>
                                              </p:val>
                                            </p:tav>
                                          </p:tavLst>
                                        </p:anim>
                                      </p:childTnLst>
                                    </p:cTn>
                                  </p:par>
                                </p:childTnLst>
                              </p:cTn>
                            </p:par>
                            <p:par>
                              <p:cTn id="85" fill="hold">
                                <p:stCondLst>
                                  <p:cond delay="4000"/>
                                </p:stCondLst>
                                <p:childTnLst>
                                  <p:par>
                                    <p:cTn id="86" presetID="12" presetClass="entr" presetSubtype="2" fill="hold" grpId="0" nodeType="afterEffect">
                                      <p:stCondLst>
                                        <p:cond delay="0"/>
                                      </p:stCondLst>
                                      <p:childTnLst>
                                        <p:set>
                                          <p:cBhvr>
                                            <p:cTn id="87" dur="1" fill="hold">
                                              <p:stCondLst>
                                                <p:cond delay="0"/>
                                              </p:stCondLst>
                                            </p:cTn>
                                            <p:tgtEl>
                                              <p:spTgt spid="82"/>
                                            </p:tgtEl>
                                            <p:attrNameLst>
                                              <p:attrName>style.visibility</p:attrName>
                                            </p:attrNameLst>
                                          </p:cBhvr>
                                          <p:to>
                                            <p:strVal val="visible"/>
                                          </p:to>
                                        </p:set>
                                        <p:anim calcmode="lin" valueType="num">
                                          <p:cBhvr additive="base">
                                            <p:cTn id="88" dur="500"/>
                                            <p:tgtEl>
                                              <p:spTgt spid="82"/>
                                            </p:tgtEl>
                                            <p:attrNameLst>
                                              <p:attrName>ppt_x</p:attrName>
                                            </p:attrNameLst>
                                          </p:cBhvr>
                                          <p:tavLst>
                                            <p:tav tm="0">
                                              <p:val>
                                                <p:strVal val="#ppt_x+#ppt_w*1.125000"/>
                                              </p:val>
                                            </p:tav>
                                            <p:tav tm="100000">
                                              <p:val>
                                                <p:strVal val="#ppt_x"/>
                                              </p:val>
                                            </p:tav>
                                          </p:tavLst>
                                        </p:anim>
                                        <p:animEffect transition="in" filter="wipe(left)">
                                          <p:cBhvr>
                                            <p:cTn id="89" dur="500"/>
                                            <p:tgtEl>
                                              <p:spTgt spid="82"/>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83"/>
                                            </p:tgtEl>
                                            <p:attrNameLst>
                                              <p:attrName>style.visibility</p:attrName>
                                            </p:attrNameLst>
                                          </p:cBhvr>
                                          <p:to>
                                            <p:strVal val="visible"/>
                                          </p:to>
                                        </p:set>
                                        <p:animEffect transition="in" filter="strips(upRight)">
                                          <p:cBhvr>
                                            <p:cTn id="92" dur="500"/>
                                            <p:tgtEl>
                                              <p:spTgt spid="83"/>
                                            </p:tgtEl>
                                          </p:cBhvr>
                                        </p:animEffect>
                                      </p:childTnLst>
                                    </p:cTn>
                                  </p:par>
                                </p:childTnLst>
                              </p:cTn>
                            </p:par>
                            <p:par>
                              <p:cTn id="93" fill="hold">
                                <p:stCondLst>
                                  <p:cond delay="4500"/>
                                </p:stCondLst>
                                <p:childTnLst>
                                  <p:par>
                                    <p:cTn id="94" presetID="12" presetClass="entr" presetSubtype="2" fill="hold" grpId="0" nodeType="afterEffect">
                                      <p:stCondLst>
                                        <p:cond delay="0"/>
                                      </p:stCondLst>
                                      <p:childTnLst>
                                        <p:set>
                                          <p:cBhvr>
                                            <p:cTn id="95" dur="1" fill="hold">
                                              <p:stCondLst>
                                                <p:cond delay="0"/>
                                              </p:stCondLst>
                                            </p:cTn>
                                            <p:tgtEl>
                                              <p:spTgt spid="84"/>
                                            </p:tgtEl>
                                            <p:attrNameLst>
                                              <p:attrName>style.visibility</p:attrName>
                                            </p:attrNameLst>
                                          </p:cBhvr>
                                          <p:to>
                                            <p:strVal val="visible"/>
                                          </p:to>
                                        </p:set>
                                        <p:anim calcmode="lin" valueType="num">
                                          <p:cBhvr additive="base">
                                            <p:cTn id="96" dur="500"/>
                                            <p:tgtEl>
                                              <p:spTgt spid="84"/>
                                            </p:tgtEl>
                                            <p:attrNameLst>
                                              <p:attrName>ppt_x</p:attrName>
                                            </p:attrNameLst>
                                          </p:cBhvr>
                                          <p:tavLst>
                                            <p:tav tm="0">
                                              <p:val>
                                                <p:strVal val="#ppt_x+#ppt_w*1.125000"/>
                                              </p:val>
                                            </p:tav>
                                            <p:tav tm="100000">
                                              <p:val>
                                                <p:strVal val="#ppt_x"/>
                                              </p:val>
                                            </p:tav>
                                          </p:tavLst>
                                        </p:anim>
                                        <p:animEffect transition="in" filter="wipe(left)">
                                          <p:cBhvr>
                                            <p:cTn id="97" dur="500"/>
                                            <p:tgtEl>
                                              <p:spTgt spid="84"/>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strips(upRight)">
                                          <p:cBhvr>
                                            <p:cTn id="100" dur="500"/>
                                            <p:tgtEl>
                                              <p:spTgt spid="85"/>
                                            </p:tgtEl>
                                          </p:cBhvr>
                                        </p:animEffect>
                                      </p:childTnLst>
                                    </p:cTn>
                                  </p:par>
                                </p:childTnLst>
                              </p:cTn>
                            </p:par>
                            <p:par>
                              <p:cTn id="101" fill="hold">
                                <p:stCondLst>
                                  <p:cond delay="5000"/>
                                </p:stCondLst>
                                <p:childTnLst>
                                  <p:par>
                                    <p:cTn id="102" presetID="12" presetClass="entr" presetSubtype="2" fill="hold" grpId="0" nodeType="afterEffect">
                                      <p:stCondLst>
                                        <p:cond delay="0"/>
                                      </p:stCondLst>
                                      <p:childTnLst>
                                        <p:set>
                                          <p:cBhvr>
                                            <p:cTn id="103" dur="1" fill="hold">
                                              <p:stCondLst>
                                                <p:cond delay="0"/>
                                              </p:stCondLst>
                                            </p:cTn>
                                            <p:tgtEl>
                                              <p:spTgt spid="53"/>
                                            </p:tgtEl>
                                            <p:attrNameLst>
                                              <p:attrName>style.visibility</p:attrName>
                                            </p:attrNameLst>
                                          </p:cBhvr>
                                          <p:to>
                                            <p:strVal val="visible"/>
                                          </p:to>
                                        </p:set>
                                        <p:anim calcmode="lin" valueType="num">
                                          <p:cBhvr additive="base">
                                            <p:cTn id="104" dur="500"/>
                                            <p:tgtEl>
                                              <p:spTgt spid="53"/>
                                            </p:tgtEl>
                                            <p:attrNameLst>
                                              <p:attrName>ppt_x</p:attrName>
                                            </p:attrNameLst>
                                          </p:cBhvr>
                                          <p:tavLst>
                                            <p:tav tm="0">
                                              <p:val>
                                                <p:strVal val="#ppt_x+#ppt_w*1.125000"/>
                                              </p:val>
                                            </p:tav>
                                            <p:tav tm="100000">
                                              <p:val>
                                                <p:strVal val="#ppt_x"/>
                                              </p:val>
                                            </p:tav>
                                          </p:tavLst>
                                        </p:anim>
                                        <p:animEffect transition="in" filter="wipe(left)">
                                          <p:cBhvr>
                                            <p:cTn id="105" dur="500"/>
                                            <p:tgtEl>
                                              <p:spTgt spid="53"/>
                                            </p:tgtEl>
                                          </p:cBhvr>
                                        </p:animEffect>
                                      </p:childTnLst>
                                    </p:cTn>
                                  </p:par>
                                  <p:par>
                                    <p:cTn id="106" presetID="18" presetClass="entr" presetSubtype="3" fill="hold" grpId="0" nodeType="with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strips(upRight)">
                                          <p:cBhvr>
                                            <p:cTn id="108" dur="500"/>
                                            <p:tgtEl>
                                              <p:spTgt spid="54"/>
                                            </p:tgtEl>
                                          </p:cBhvr>
                                        </p:animEffect>
                                      </p:childTnLst>
                                    </p:cTn>
                                  </p:par>
                                </p:childTnLst>
                              </p:cTn>
                            </p:par>
                            <p:par>
                              <p:cTn id="109" fill="hold">
                                <p:stCondLst>
                                  <p:cond delay="5500"/>
                                </p:stCondLst>
                                <p:childTnLst>
                                  <p:par>
                                    <p:cTn id="110" presetID="12" presetClass="entr" presetSubtype="2" fill="hold" grpId="0" nodeType="afterEffect">
                                      <p:stCondLst>
                                        <p:cond delay="0"/>
                                      </p:stCondLst>
                                      <p:childTnLst>
                                        <p:set>
                                          <p:cBhvr>
                                            <p:cTn id="111" dur="1" fill="hold">
                                              <p:stCondLst>
                                                <p:cond delay="0"/>
                                              </p:stCondLst>
                                            </p:cTn>
                                            <p:tgtEl>
                                              <p:spTgt spid="80"/>
                                            </p:tgtEl>
                                            <p:attrNameLst>
                                              <p:attrName>style.visibility</p:attrName>
                                            </p:attrNameLst>
                                          </p:cBhvr>
                                          <p:to>
                                            <p:strVal val="visible"/>
                                          </p:to>
                                        </p:set>
                                        <p:anim calcmode="lin" valueType="num">
                                          <p:cBhvr additive="base">
                                            <p:cTn id="112" dur="500"/>
                                            <p:tgtEl>
                                              <p:spTgt spid="80"/>
                                            </p:tgtEl>
                                            <p:attrNameLst>
                                              <p:attrName>ppt_x</p:attrName>
                                            </p:attrNameLst>
                                          </p:cBhvr>
                                          <p:tavLst>
                                            <p:tav tm="0">
                                              <p:val>
                                                <p:strVal val="#ppt_x+#ppt_w*1.125000"/>
                                              </p:val>
                                            </p:tav>
                                            <p:tav tm="100000">
                                              <p:val>
                                                <p:strVal val="#ppt_x"/>
                                              </p:val>
                                            </p:tav>
                                          </p:tavLst>
                                        </p:anim>
                                        <p:animEffect transition="in" filter="wipe(left)">
                                          <p:cBhvr>
                                            <p:cTn id="113" dur="500"/>
                                            <p:tgtEl>
                                              <p:spTgt spid="80"/>
                                            </p:tgtEl>
                                          </p:cBhvr>
                                        </p:animEffect>
                                      </p:childTnLst>
                                    </p:cTn>
                                  </p:par>
                                  <p:par>
                                    <p:cTn id="114" presetID="18" presetClass="entr" presetSubtype="3" fill="hold" grpId="0" nodeType="withEffect">
                                      <p:stCondLst>
                                        <p:cond delay="0"/>
                                      </p:stCondLst>
                                      <p:childTnLst>
                                        <p:set>
                                          <p:cBhvr>
                                            <p:cTn id="115" dur="1" fill="hold">
                                              <p:stCondLst>
                                                <p:cond delay="0"/>
                                              </p:stCondLst>
                                            </p:cTn>
                                            <p:tgtEl>
                                              <p:spTgt spid="81"/>
                                            </p:tgtEl>
                                            <p:attrNameLst>
                                              <p:attrName>style.visibility</p:attrName>
                                            </p:attrNameLst>
                                          </p:cBhvr>
                                          <p:to>
                                            <p:strVal val="visible"/>
                                          </p:to>
                                        </p:set>
                                        <p:animEffect transition="in" filter="strips(upRight)">
                                          <p:cBhvr>
                                            <p:cTn id="116"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p:bldP spid="2" grpId="0" animBg="1"/>
          <p:bldP spid="66" grpId="0" animBg="1"/>
          <p:bldP spid="67" grpId="0" animBg="1"/>
          <p:bldP spid="68" grpId="0" animBg="1"/>
          <p:bldP spid="69" grpId="0" animBg="1"/>
          <p:bldP spid="70" grpId="0" animBg="1"/>
          <p:bldP spid="71" grpId="0" animBg="1"/>
          <p:bldP spid="72" grpId="0" animBg="1"/>
          <p:bldP spid="53" grpId="0"/>
          <p:bldP spid="54" grpId="0"/>
          <p:bldP spid="73" grpId="0"/>
          <p:bldP spid="74" grpId="0"/>
          <p:bldP spid="75" grpId="0"/>
          <p:bldP spid="76" grpId="0"/>
          <p:bldP spid="4" grpId="0" animBg="1"/>
          <p:bldP spid="77" grpId="0" animBg="1"/>
          <p:bldP spid="78" grpId="0" animBg="1"/>
          <p:bldP spid="79" grpId="0" animBg="1"/>
          <p:bldP spid="80" grpId="0"/>
          <p:bldP spid="81" grpId="0"/>
          <p:bldP spid="82" grpId="0"/>
          <p:bldP spid="83" grpId="0"/>
          <p:bldP spid="84" grpId="0"/>
          <p:bldP spid="85"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870429" y="1039905"/>
            <a:ext cx="6500496"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0" name="矩形 9"/>
          <p:cNvSpPr/>
          <p:nvPr/>
        </p:nvSpPr>
        <p:spPr>
          <a:xfrm>
            <a:off x="840497" y="839264"/>
            <a:ext cx="2059865" cy="182773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8"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产品介绍</a:t>
            </a:r>
          </a:p>
        </p:txBody>
      </p:sp>
      <p:sp>
        <p:nvSpPr>
          <p:cNvPr id="37" name="MH_Text_1"/>
          <p:cNvSpPr txBox="1">
            <a:spLocks noChangeArrowheads="1"/>
          </p:cNvSpPr>
          <p:nvPr>
            <p:custDataLst>
              <p:tags r:id="rId1"/>
            </p:custDataLst>
          </p:nvPr>
        </p:nvSpPr>
        <p:spPr bwMode="auto">
          <a:xfrm>
            <a:off x="3034860" y="1574520"/>
            <a:ext cx="2432085" cy="278347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01932" tIns="50964" rIns="101932" bIns="50964">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50000"/>
              </a:lnSpc>
              <a:defRPr/>
            </a:pPr>
            <a:r>
              <a:rPr lang="zh-CN" altLang="en-US" sz="1200" dirty="0">
                <a:solidFill>
                  <a:schemeClr val="tx1">
                    <a:lumMod val="65000"/>
                    <a:lumOff val="35000"/>
                  </a:schemeClr>
                </a:solidFill>
                <a:latin typeface="微软雅黑"/>
                <a:ea typeface="微软雅黑"/>
                <a:cs typeface="+mn-ea"/>
                <a:sym typeface="微软雅黑"/>
              </a:rPr>
              <a:t>您的内容打在这里，或者通过复制您的文本后，在此框中选择粘贴，并选择只保留文字。您的内容打在这里，或者通过复制您的文本</a:t>
            </a:r>
            <a:r>
              <a:rPr lang="zh-CN" altLang="en-US" sz="1200" dirty="0">
                <a:solidFill>
                  <a:schemeClr val="tx1">
                    <a:lumMod val="65000"/>
                    <a:lumOff val="35000"/>
                  </a:schemeClr>
                </a:solidFill>
                <a:latin typeface="微软雅黑"/>
                <a:cs typeface="+mn-ea"/>
                <a:sym typeface="微软雅黑"/>
              </a:rPr>
              <a:t>。您的内容打在这里，或者通过复制您的文本后，在此框中选择粘贴，并选择只保留文字。您的内容打在这里，或者通过复制您的文本。</a:t>
            </a:r>
          </a:p>
          <a:p>
            <a:pPr>
              <a:lnSpc>
                <a:spcPct val="150000"/>
              </a:lnSpc>
              <a:defRPr/>
            </a:pPr>
            <a:endParaRPr lang="zh-CN" altLang="en-US" sz="1200" dirty="0">
              <a:solidFill>
                <a:schemeClr val="tx1">
                  <a:lumMod val="65000"/>
                  <a:lumOff val="35000"/>
                </a:schemeClr>
              </a:solidFill>
              <a:latin typeface="微软雅黑"/>
              <a:ea typeface="微软雅黑"/>
              <a:cs typeface="+mn-ea"/>
              <a:sym typeface="微软雅黑"/>
            </a:endParaRPr>
          </a:p>
        </p:txBody>
      </p:sp>
      <p:graphicFrame>
        <p:nvGraphicFramePr>
          <p:cNvPr id="38" name="组合 3"/>
          <p:cNvGraphicFramePr>
            <a:graphicFrameLocks/>
          </p:cNvGraphicFramePr>
          <p:nvPr>
            <p:extLst>
              <p:ext uri="{D42A27DB-BD31-4B8C-83A1-F6EECF244321}">
                <p14:modId xmlns:p14="http://schemas.microsoft.com/office/powerpoint/2010/main" val="3246838027"/>
              </p:ext>
            </p:extLst>
          </p:nvPr>
        </p:nvGraphicFramePr>
        <p:xfrm>
          <a:off x="5632315" y="1299655"/>
          <a:ext cx="2353510" cy="2987329"/>
        </p:xfrm>
        <a:graphic>
          <a:graphicData uri="http://schemas.openxmlformats.org/drawingml/2006/table">
            <a:tbl>
              <a:tblPr>
                <a:tableStyleId>{21E4AEA4-8DFA-4A89-87EB-49C32662AFE0}</a:tableStyleId>
              </a:tblPr>
              <a:tblGrid>
                <a:gridCol w="530840">
                  <a:extLst>
                    <a:ext uri="{9D8B030D-6E8A-4147-A177-3AD203B41FA5}">
                      <a16:colId xmlns:a16="http://schemas.microsoft.com/office/drawing/2014/main" xmlns="" val="20000"/>
                    </a:ext>
                  </a:extLst>
                </a:gridCol>
                <a:gridCol w="1822670">
                  <a:extLst>
                    <a:ext uri="{9D8B030D-6E8A-4147-A177-3AD203B41FA5}">
                      <a16:colId xmlns:a16="http://schemas.microsoft.com/office/drawing/2014/main" xmlns="" val="20001"/>
                    </a:ext>
                  </a:extLst>
                </a:gridCol>
              </a:tblGrid>
              <a:tr h="470067">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1" u="none" strike="noStrike" kern="1200" cap="none" normalizeH="0" baseline="0" dirty="0">
                          <a:ln>
                            <a:noFill/>
                          </a:ln>
                          <a:solidFill>
                            <a:schemeClr val="bg1"/>
                          </a:solidFill>
                          <a:effectLst/>
                          <a:latin typeface="微软雅黑"/>
                          <a:ea typeface="微软雅黑"/>
                          <a:sym typeface="微软雅黑"/>
                        </a:rPr>
                        <a:t>项目</a:t>
                      </a:r>
                      <a:endParaRPr kumimoji="0" lang="zh-CN" altLang="zh-CN" sz="1400" b="1" i="0" u="none" strike="noStrike" kern="1200" cap="none" normalizeH="0" baseline="0" dirty="0">
                        <a:ln>
                          <a:noFill/>
                        </a:ln>
                        <a:solidFill>
                          <a:schemeClr val="bg1"/>
                        </a:solidFill>
                        <a:effectLst/>
                        <a:latin typeface="微软雅黑"/>
                        <a:ea typeface="微软雅黑"/>
                        <a:cs typeface="+mn-ea"/>
                        <a:sym typeface="微软雅黑"/>
                      </a:endParaRPr>
                    </a:p>
                  </a:txBody>
                  <a:tcPr marL="78345" marR="78345" marT="29379" marB="29379" anchor="ctr" horzOverflow="overflow">
                    <a:solidFill>
                      <a:srgbClr val="0070C0"/>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1" u="none" strike="noStrike" cap="none" normalizeH="0" baseline="0" dirty="0">
                          <a:ln>
                            <a:noFill/>
                          </a:ln>
                          <a:solidFill>
                            <a:schemeClr val="bg1"/>
                          </a:solidFill>
                          <a:effectLst/>
                          <a:latin typeface="微软雅黑"/>
                          <a:ea typeface="微软雅黑"/>
                          <a:sym typeface="微软雅黑"/>
                        </a:rPr>
                        <a:t>参数</a:t>
                      </a:r>
                      <a:endParaRPr kumimoji="0" lang="en-US" altLang="zh-CN" sz="1400" b="1" i="0" u="none" strike="noStrike" cap="none" normalizeH="0" baseline="0" dirty="0">
                        <a:ln>
                          <a:noFill/>
                        </a:ln>
                        <a:solidFill>
                          <a:schemeClr val="bg1"/>
                        </a:solidFill>
                        <a:effectLst/>
                        <a:latin typeface="微软雅黑"/>
                        <a:ea typeface="微软雅黑"/>
                        <a:cs typeface="+mn-ea"/>
                        <a:sym typeface="微软雅黑"/>
                      </a:endParaRPr>
                    </a:p>
                  </a:txBody>
                  <a:tcPr marL="78345" marR="78345" marT="29379" marB="29379" anchor="ctr" horzOverflow="overflow">
                    <a:solidFill>
                      <a:srgbClr val="0070C0"/>
                    </a:solidFill>
                  </a:tcPr>
                </a:tc>
                <a:extLst>
                  <a:ext uri="{0D108BD9-81ED-4DB2-BD59-A6C34878D82A}">
                    <a16:rowId xmlns:a16="http://schemas.microsoft.com/office/drawing/2014/main" xmlns="" val="10000"/>
                  </a:ext>
                </a:extLst>
              </a:tr>
              <a:tr h="419295">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u="none" strike="noStrike" cap="none" normalizeH="0" baseline="0" dirty="0">
                          <a:ln>
                            <a:noFill/>
                          </a:ln>
                          <a:solidFill>
                            <a:schemeClr val="tx1">
                              <a:lumMod val="65000"/>
                              <a:lumOff val="35000"/>
                            </a:schemeClr>
                          </a:solidFill>
                          <a:effectLst/>
                          <a:latin typeface="微软雅黑"/>
                          <a:ea typeface="微软雅黑"/>
                          <a:sym typeface="微软雅黑"/>
                        </a:rPr>
                        <a:t>规格</a:t>
                      </a:r>
                      <a:endParaRPr kumimoji="0" lang="en-US" altLang="zh-CN" sz="1300" b="0" i="0" u="none" strike="noStrike" cap="none" normalizeH="0" baseline="0" dirty="0">
                        <a:ln>
                          <a:noFill/>
                        </a:ln>
                        <a:solidFill>
                          <a:schemeClr val="tx1">
                            <a:lumMod val="65000"/>
                            <a:lumOff val="35000"/>
                          </a:schemeClr>
                        </a:solidFill>
                        <a:effectLst/>
                        <a:latin typeface="微软雅黑"/>
                        <a:ea typeface="微软雅黑"/>
                        <a:cs typeface="+mn-ea"/>
                        <a:sym typeface="微软雅黑"/>
                      </a:endParaRPr>
                    </a:p>
                  </a:txBody>
                  <a:tcPr marL="78345" marR="78345" marT="29379" marB="29379" anchor="ctr" horzOverflow="overflow">
                    <a:solidFill>
                      <a:schemeClr val="accent1">
                        <a:lumMod val="20000"/>
                        <a:lumOff val="80000"/>
                      </a:schemeClr>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300" u="none" strike="noStrike" cap="none" normalizeH="0" baseline="0" dirty="0">
                          <a:ln>
                            <a:noFill/>
                          </a:ln>
                          <a:solidFill>
                            <a:schemeClr val="tx1">
                              <a:lumMod val="65000"/>
                              <a:lumOff val="35000"/>
                            </a:schemeClr>
                          </a:solidFill>
                          <a:effectLst/>
                          <a:latin typeface="微软雅黑"/>
                          <a:ea typeface="微软雅黑"/>
                          <a:sym typeface="微软雅黑"/>
                        </a:rPr>
                        <a:t>60mm</a:t>
                      </a:r>
                      <a:r>
                        <a:rPr kumimoji="0" lang="zh-CN" altLang="en-US" sz="1300" u="none" strike="noStrike" cap="none" normalizeH="0" baseline="0" dirty="0">
                          <a:ln>
                            <a:noFill/>
                          </a:ln>
                          <a:solidFill>
                            <a:schemeClr val="tx1">
                              <a:lumMod val="65000"/>
                              <a:lumOff val="35000"/>
                            </a:schemeClr>
                          </a:solidFill>
                          <a:effectLst/>
                          <a:latin typeface="微软雅黑"/>
                          <a:ea typeface="微软雅黑"/>
                          <a:sym typeface="微软雅黑"/>
                        </a:rPr>
                        <a:t>*</a:t>
                      </a:r>
                      <a:r>
                        <a:rPr kumimoji="0" lang="en-US" altLang="zh-CN" sz="1300" u="none" strike="noStrike" cap="none" normalizeH="0" baseline="0" dirty="0">
                          <a:ln>
                            <a:noFill/>
                          </a:ln>
                          <a:solidFill>
                            <a:schemeClr val="tx1">
                              <a:lumMod val="65000"/>
                              <a:lumOff val="35000"/>
                            </a:schemeClr>
                          </a:solidFill>
                          <a:effectLst/>
                          <a:latin typeface="微软雅黑"/>
                          <a:ea typeface="微软雅黑"/>
                          <a:sym typeface="微软雅黑"/>
                        </a:rPr>
                        <a:t>85mm</a:t>
                      </a:r>
                      <a:endParaRPr kumimoji="0" lang="en-US" altLang="zh-CN" sz="1300" b="0" i="0" u="none" strike="noStrike" cap="none" normalizeH="0" baseline="0" dirty="0">
                        <a:ln>
                          <a:noFill/>
                        </a:ln>
                        <a:solidFill>
                          <a:schemeClr val="tx1">
                            <a:lumMod val="65000"/>
                            <a:lumOff val="35000"/>
                          </a:schemeClr>
                        </a:solidFill>
                        <a:effectLst/>
                        <a:latin typeface="微软雅黑"/>
                        <a:ea typeface="微软雅黑"/>
                        <a:cs typeface="+mn-ea"/>
                        <a:sym typeface="微软雅黑"/>
                      </a:endParaRPr>
                    </a:p>
                  </a:txBody>
                  <a:tcPr marL="78345" marR="78345" marT="29379" marB="29379" anchor="ctr" horzOverflow="overflow">
                    <a:solidFill>
                      <a:schemeClr val="accent1">
                        <a:lumMod val="20000"/>
                        <a:lumOff val="80000"/>
                      </a:schemeClr>
                    </a:solidFill>
                  </a:tcPr>
                </a:tc>
                <a:extLst>
                  <a:ext uri="{0D108BD9-81ED-4DB2-BD59-A6C34878D82A}">
                    <a16:rowId xmlns:a16="http://schemas.microsoft.com/office/drawing/2014/main" xmlns="" val="10001"/>
                  </a:ext>
                </a:extLst>
              </a:tr>
              <a:tr h="419295">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u="none" strike="noStrike" cap="none" normalizeH="0" baseline="0" dirty="0">
                          <a:ln>
                            <a:noFill/>
                          </a:ln>
                          <a:solidFill>
                            <a:schemeClr val="tx1">
                              <a:lumMod val="65000"/>
                              <a:lumOff val="35000"/>
                            </a:schemeClr>
                          </a:solidFill>
                          <a:effectLst/>
                          <a:latin typeface="微软雅黑"/>
                          <a:ea typeface="微软雅黑"/>
                          <a:sym typeface="微软雅黑"/>
                        </a:rPr>
                        <a:t>重量</a:t>
                      </a:r>
                      <a:endParaRPr kumimoji="0" lang="en-US" altLang="zh-CN" sz="1300" b="0" i="0" u="none" strike="noStrike" cap="none" normalizeH="0" baseline="0" dirty="0">
                        <a:ln>
                          <a:noFill/>
                        </a:ln>
                        <a:solidFill>
                          <a:schemeClr val="tx1">
                            <a:lumMod val="65000"/>
                            <a:lumOff val="35000"/>
                          </a:schemeClr>
                        </a:solidFill>
                        <a:effectLst/>
                        <a:latin typeface="微软雅黑"/>
                        <a:ea typeface="微软雅黑"/>
                        <a:cs typeface="+mn-ea"/>
                        <a:sym typeface="微软雅黑"/>
                      </a:endParaRPr>
                    </a:p>
                  </a:txBody>
                  <a:tcPr marL="78345" marR="78345" marT="29379" marB="29379" anchor="ctr" horzOverflow="overflow">
                    <a:solidFill>
                      <a:schemeClr val="accent1">
                        <a:lumMod val="20000"/>
                        <a:lumOff val="80000"/>
                      </a:schemeClr>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300" u="none" strike="noStrike" cap="none" normalizeH="0" baseline="0" dirty="0">
                          <a:ln>
                            <a:noFill/>
                          </a:ln>
                          <a:solidFill>
                            <a:schemeClr val="tx1">
                              <a:lumMod val="65000"/>
                              <a:lumOff val="35000"/>
                            </a:schemeClr>
                          </a:solidFill>
                          <a:effectLst/>
                          <a:latin typeface="微软雅黑"/>
                          <a:ea typeface="微软雅黑"/>
                          <a:sym typeface="微软雅黑"/>
                        </a:rPr>
                        <a:t>118g</a:t>
                      </a:r>
                      <a:endParaRPr kumimoji="0" lang="en-US" altLang="zh-CN" sz="1300" b="0" i="0" u="none" strike="noStrike" cap="none" normalizeH="0" baseline="0" dirty="0">
                        <a:ln>
                          <a:noFill/>
                        </a:ln>
                        <a:solidFill>
                          <a:schemeClr val="tx1">
                            <a:lumMod val="65000"/>
                            <a:lumOff val="35000"/>
                          </a:schemeClr>
                        </a:solidFill>
                        <a:effectLst/>
                        <a:latin typeface="微软雅黑"/>
                        <a:ea typeface="微软雅黑"/>
                        <a:cs typeface="+mn-ea"/>
                        <a:sym typeface="微软雅黑"/>
                      </a:endParaRPr>
                    </a:p>
                  </a:txBody>
                  <a:tcPr marL="78345" marR="78345" marT="29379" marB="29379" anchor="ctr" horzOverflow="overflow">
                    <a:solidFill>
                      <a:schemeClr val="accent1">
                        <a:lumMod val="20000"/>
                        <a:lumOff val="80000"/>
                      </a:schemeClr>
                    </a:solidFill>
                  </a:tcPr>
                </a:tc>
                <a:extLst>
                  <a:ext uri="{0D108BD9-81ED-4DB2-BD59-A6C34878D82A}">
                    <a16:rowId xmlns:a16="http://schemas.microsoft.com/office/drawing/2014/main" xmlns="" val="10002"/>
                  </a:ext>
                </a:extLst>
              </a:tr>
              <a:tr h="420787">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u="none" strike="noStrike" cap="none" normalizeH="0" baseline="0" dirty="0">
                          <a:ln>
                            <a:noFill/>
                          </a:ln>
                          <a:solidFill>
                            <a:schemeClr val="tx1">
                              <a:lumMod val="65000"/>
                              <a:lumOff val="35000"/>
                            </a:schemeClr>
                          </a:solidFill>
                          <a:effectLst/>
                          <a:latin typeface="微软雅黑"/>
                          <a:ea typeface="微软雅黑"/>
                          <a:sym typeface="微软雅黑"/>
                        </a:rPr>
                        <a:t>颜色</a:t>
                      </a:r>
                      <a:endParaRPr kumimoji="0" lang="en-US" altLang="zh-CN" sz="1300" b="0" i="0" u="none" strike="noStrike" cap="none" normalizeH="0" baseline="0" dirty="0">
                        <a:ln>
                          <a:noFill/>
                        </a:ln>
                        <a:solidFill>
                          <a:schemeClr val="tx1">
                            <a:lumMod val="65000"/>
                            <a:lumOff val="35000"/>
                          </a:schemeClr>
                        </a:solidFill>
                        <a:effectLst/>
                        <a:latin typeface="微软雅黑"/>
                        <a:ea typeface="微软雅黑"/>
                        <a:cs typeface="+mn-ea"/>
                        <a:sym typeface="微软雅黑"/>
                      </a:endParaRPr>
                    </a:p>
                  </a:txBody>
                  <a:tcPr marL="78345" marR="78345" marT="29379" marB="29379" anchor="ctr" horzOverflow="overflow">
                    <a:solidFill>
                      <a:schemeClr val="accent1">
                        <a:lumMod val="20000"/>
                        <a:lumOff val="80000"/>
                      </a:schemeClr>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u="none" strike="noStrike" cap="none" normalizeH="0" baseline="0" dirty="0">
                          <a:ln>
                            <a:noFill/>
                          </a:ln>
                          <a:solidFill>
                            <a:schemeClr val="tx1">
                              <a:lumMod val="65000"/>
                              <a:lumOff val="35000"/>
                            </a:schemeClr>
                          </a:solidFill>
                          <a:effectLst/>
                          <a:latin typeface="微软雅黑"/>
                          <a:ea typeface="微软雅黑"/>
                          <a:sym typeface="微软雅黑"/>
                        </a:rPr>
                        <a:t>香槟金、黑、白</a:t>
                      </a:r>
                      <a:endParaRPr kumimoji="0" lang="en-US" altLang="zh-CN" sz="1300" b="0" i="0" u="none" strike="noStrike" cap="none" normalizeH="0" baseline="0" dirty="0">
                        <a:ln>
                          <a:noFill/>
                        </a:ln>
                        <a:solidFill>
                          <a:schemeClr val="tx1">
                            <a:lumMod val="65000"/>
                            <a:lumOff val="35000"/>
                          </a:schemeClr>
                        </a:solidFill>
                        <a:effectLst/>
                        <a:latin typeface="微软雅黑"/>
                        <a:ea typeface="微软雅黑"/>
                        <a:cs typeface="+mn-ea"/>
                        <a:sym typeface="微软雅黑"/>
                      </a:endParaRPr>
                    </a:p>
                  </a:txBody>
                  <a:tcPr marL="78345" marR="78345" marT="29379" marB="29379" anchor="ctr" horzOverflow="overflow">
                    <a:solidFill>
                      <a:schemeClr val="accent1">
                        <a:lumMod val="20000"/>
                        <a:lumOff val="80000"/>
                      </a:schemeClr>
                    </a:solidFill>
                  </a:tcPr>
                </a:tc>
                <a:extLst>
                  <a:ext uri="{0D108BD9-81ED-4DB2-BD59-A6C34878D82A}">
                    <a16:rowId xmlns:a16="http://schemas.microsoft.com/office/drawing/2014/main" xmlns="" val="10003"/>
                  </a:ext>
                </a:extLst>
              </a:tr>
              <a:tr h="419295">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u="none" strike="noStrike" cap="none" normalizeH="0" baseline="0" dirty="0">
                          <a:ln>
                            <a:noFill/>
                          </a:ln>
                          <a:solidFill>
                            <a:schemeClr val="tx1">
                              <a:lumMod val="65000"/>
                              <a:lumOff val="35000"/>
                            </a:schemeClr>
                          </a:solidFill>
                          <a:effectLst/>
                          <a:latin typeface="微软雅黑"/>
                          <a:ea typeface="微软雅黑"/>
                          <a:sym typeface="微软雅黑"/>
                        </a:rPr>
                        <a:t>其它</a:t>
                      </a:r>
                      <a:endParaRPr kumimoji="0" lang="en-US" altLang="zh-CN" sz="1300" b="0" i="0" u="none" strike="noStrike" cap="none" normalizeH="0" baseline="0" dirty="0">
                        <a:ln>
                          <a:noFill/>
                        </a:ln>
                        <a:solidFill>
                          <a:schemeClr val="tx1">
                            <a:lumMod val="65000"/>
                            <a:lumOff val="35000"/>
                          </a:schemeClr>
                        </a:solidFill>
                        <a:effectLst/>
                        <a:latin typeface="微软雅黑"/>
                        <a:ea typeface="微软雅黑"/>
                        <a:cs typeface="+mn-ea"/>
                        <a:sym typeface="微软雅黑"/>
                      </a:endParaRPr>
                    </a:p>
                  </a:txBody>
                  <a:tcPr marL="78345" marR="78345" marT="29379" marB="29379" anchor="ctr" horzOverflow="overflow">
                    <a:solidFill>
                      <a:schemeClr val="accent1">
                        <a:lumMod val="20000"/>
                        <a:lumOff val="80000"/>
                      </a:schemeClr>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u="none" strike="noStrike" cap="none" normalizeH="0" baseline="0" dirty="0">
                          <a:ln>
                            <a:noFill/>
                          </a:ln>
                          <a:solidFill>
                            <a:schemeClr val="tx1">
                              <a:lumMod val="65000"/>
                              <a:lumOff val="35000"/>
                            </a:schemeClr>
                          </a:solidFill>
                          <a:effectLst/>
                          <a:latin typeface="微软雅黑"/>
                          <a:ea typeface="微软雅黑"/>
                          <a:sym typeface="微软雅黑"/>
                        </a:rPr>
                        <a:t>您的文字</a:t>
                      </a:r>
                      <a:endParaRPr kumimoji="0" lang="en-US" altLang="zh-CN" sz="1300" b="0" i="0" u="none" strike="noStrike" cap="none" normalizeH="0" baseline="0" dirty="0">
                        <a:ln>
                          <a:noFill/>
                        </a:ln>
                        <a:solidFill>
                          <a:schemeClr val="tx1">
                            <a:lumMod val="65000"/>
                            <a:lumOff val="35000"/>
                          </a:schemeClr>
                        </a:solidFill>
                        <a:effectLst/>
                        <a:latin typeface="微软雅黑"/>
                        <a:ea typeface="微软雅黑"/>
                        <a:cs typeface="+mn-ea"/>
                        <a:sym typeface="微软雅黑"/>
                      </a:endParaRPr>
                    </a:p>
                  </a:txBody>
                  <a:tcPr marL="78345" marR="78345" marT="29379" marB="29379" anchor="ctr" horzOverflow="overflow">
                    <a:solidFill>
                      <a:schemeClr val="accent1">
                        <a:lumMod val="20000"/>
                        <a:lumOff val="80000"/>
                      </a:schemeClr>
                    </a:solidFill>
                  </a:tcPr>
                </a:tc>
                <a:extLst>
                  <a:ext uri="{0D108BD9-81ED-4DB2-BD59-A6C34878D82A}">
                    <a16:rowId xmlns:a16="http://schemas.microsoft.com/office/drawing/2014/main" xmlns="" val="10004"/>
                  </a:ext>
                </a:extLst>
              </a:tr>
              <a:tr h="419295">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u="none" strike="noStrike" cap="none" normalizeH="0" baseline="0" dirty="0">
                          <a:ln>
                            <a:noFill/>
                          </a:ln>
                          <a:solidFill>
                            <a:schemeClr val="tx1">
                              <a:lumMod val="65000"/>
                              <a:lumOff val="35000"/>
                            </a:schemeClr>
                          </a:solidFill>
                          <a:effectLst/>
                          <a:latin typeface="微软雅黑"/>
                          <a:ea typeface="微软雅黑"/>
                          <a:sym typeface="微软雅黑"/>
                        </a:rPr>
                        <a:t>其它</a:t>
                      </a:r>
                      <a:endParaRPr kumimoji="0" lang="en-US" altLang="zh-CN" sz="1300" b="0" i="0" u="none" strike="noStrike" cap="none" normalizeH="0" baseline="0" dirty="0">
                        <a:ln>
                          <a:noFill/>
                        </a:ln>
                        <a:solidFill>
                          <a:schemeClr val="tx1">
                            <a:lumMod val="65000"/>
                            <a:lumOff val="35000"/>
                          </a:schemeClr>
                        </a:solidFill>
                        <a:effectLst/>
                        <a:latin typeface="微软雅黑"/>
                        <a:ea typeface="微软雅黑"/>
                        <a:cs typeface="+mn-ea"/>
                        <a:sym typeface="微软雅黑"/>
                      </a:endParaRPr>
                    </a:p>
                  </a:txBody>
                  <a:tcPr marL="78345" marR="78345" marT="29379" marB="29379" anchor="ctr" horzOverflow="overflow">
                    <a:solidFill>
                      <a:schemeClr val="accent1">
                        <a:lumMod val="20000"/>
                        <a:lumOff val="80000"/>
                      </a:schemeClr>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u="none" strike="noStrike" cap="none" normalizeH="0" baseline="0" dirty="0">
                          <a:ln>
                            <a:noFill/>
                          </a:ln>
                          <a:solidFill>
                            <a:schemeClr val="tx1">
                              <a:lumMod val="65000"/>
                              <a:lumOff val="35000"/>
                            </a:schemeClr>
                          </a:solidFill>
                          <a:effectLst/>
                          <a:latin typeface="微软雅黑"/>
                          <a:ea typeface="微软雅黑"/>
                          <a:sym typeface="微软雅黑"/>
                        </a:rPr>
                        <a:t>您的文字</a:t>
                      </a:r>
                      <a:endParaRPr kumimoji="0" lang="zh-CN" altLang="en-US" sz="1300" b="0" i="0" u="none" strike="noStrike" cap="none" normalizeH="0" baseline="0" dirty="0">
                        <a:ln>
                          <a:noFill/>
                        </a:ln>
                        <a:solidFill>
                          <a:schemeClr val="tx1">
                            <a:lumMod val="65000"/>
                            <a:lumOff val="35000"/>
                          </a:schemeClr>
                        </a:solidFill>
                        <a:effectLst/>
                        <a:latin typeface="微软雅黑"/>
                        <a:ea typeface="微软雅黑"/>
                        <a:cs typeface="+mn-ea"/>
                        <a:sym typeface="微软雅黑"/>
                      </a:endParaRPr>
                    </a:p>
                  </a:txBody>
                  <a:tcPr marL="78345" marR="78345" marT="29379" marB="29379" anchor="ctr" horzOverflow="overflow">
                    <a:solidFill>
                      <a:schemeClr val="accent1">
                        <a:lumMod val="20000"/>
                        <a:lumOff val="80000"/>
                      </a:schemeClr>
                    </a:solidFill>
                  </a:tcPr>
                </a:tc>
                <a:extLst>
                  <a:ext uri="{0D108BD9-81ED-4DB2-BD59-A6C34878D82A}">
                    <a16:rowId xmlns:a16="http://schemas.microsoft.com/office/drawing/2014/main" xmlns="" val="10005"/>
                  </a:ext>
                </a:extLst>
              </a:tr>
              <a:tr h="419295">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1300" b="0" i="0" u="none" strike="noStrike" cap="none" normalizeH="0" baseline="0" dirty="0">
                        <a:ln>
                          <a:noFill/>
                        </a:ln>
                        <a:solidFill>
                          <a:schemeClr val="tx1">
                            <a:lumMod val="65000"/>
                            <a:lumOff val="35000"/>
                          </a:schemeClr>
                        </a:solidFill>
                        <a:effectLst/>
                        <a:latin typeface="微软雅黑"/>
                        <a:ea typeface="微软雅黑"/>
                        <a:cs typeface="+mn-ea"/>
                        <a:sym typeface="微软雅黑"/>
                      </a:endParaRPr>
                    </a:p>
                  </a:txBody>
                  <a:tcPr marL="78345" marR="78345" marT="29379" marB="29379" anchor="ctr" horzOverflow="overflow">
                    <a:solidFill>
                      <a:schemeClr val="accent1">
                        <a:lumMod val="20000"/>
                        <a:lumOff val="80000"/>
                      </a:schemeClr>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1300" b="0" i="0" u="none" strike="noStrike" cap="none" normalizeH="0" baseline="0" dirty="0">
                        <a:ln>
                          <a:noFill/>
                        </a:ln>
                        <a:solidFill>
                          <a:schemeClr val="tx1">
                            <a:lumMod val="65000"/>
                            <a:lumOff val="35000"/>
                          </a:schemeClr>
                        </a:solidFill>
                        <a:effectLst/>
                        <a:latin typeface="微软雅黑"/>
                        <a:ea typeface="微软雅黑"/>
                        <a:cs typeface="+mn-ea"/>
                        <a:sym typeface="微软雅黑"/>
                      </a:endParaRPr>
                    </a:p>
                  </a:txBody>
                  <a:tcPr marL="78345" marR="78345" marT="29379" marB="29379" anchor="ctr" horzOverflow="overflow">
                    <a:solidFill>
                      <a:schemeClr val="accent1">
                        <a:lumMod val="20000"/>
                        <a:lumOff val="80000"/>
                      </a:schemeClr>
                    </a:solidFill>
                  </a:tcPr>
                </a:tc>
                <a:extLst>
                  <a:ext uri="{0D108BD9-81ED-4DB2-BD59-A6C34878D82A}">
                    <a16:rowId xmlns:a16="http://schemas.microsoft.com/office/drawing/2014/main" xmlns="" val="10006"/>
                  </a:ext>
                </a:extLst>
              </a:tr>
            </a:tbl>
          </a:graphicData>
        </a:graphic>
      </p:graphicFrame>
      <p:sp>
        <p:nvSpPr>
          <p:cNvPr id="11" name="文本框 7"/>
          <p:cNvSpPr txBox="1">
            <a:spLocks noChangeArrowheads="1"/>
          </p:cNvSpPr>
          <p:nvPr/>
        </p:nvSpPr>
        <p:spPr bwMode="auto">
          <a:xfrm>
            <a:off x="3080016" y="1288470"/>
            <a:ext cx="1427925" cy="386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800" b="1" dirty="0">
                <a:solidFill>
                  <a:srgbClr val="0070C0"/>
                </a:solidFill>
                <a:latin typeface="微软雅黑"/>
                <a:ea typeface="微软雅黑"/>
                <a:cs typeface="+mn-ea"/>
                <a:sym typeface="微软雅黑"/>
              </a:rPr>
              <a:t>产品名称</a:t>
            </a:r>
          </a:p>
        </p:txBody>
      </p:sp>
    </p:spTree>
    <p:extLst>
      <p:ext uri="{BB962C8B-B14F-4D97-AF65-F5344CB8AC3E}">
        <p14:creationId xmlns:p14="http://schemas.microsoft.com/office/powerpoint/2010/main" val="1023299469"/>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4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14:bounceEnd="44000">
                                          <p:cBhvr additive="base">
                                            <p:cTn id="12" dur="1000" fill="hold"/>
                                            <p:tgtEl>
                                              <p:spTgt spid="9"/>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9"/>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44000">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14:bounceEnd="44000">
                                          <p:cBhvr additive="base">
                                            <p:cTn id="16" dur="1000" fill="hold"/>
                                            <p:tgtEl>
                                              <p:spTgt spid="10"/>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anim calcmode="lin" valueType="num">
                                          <p:cBhvr>
                                            <p:cTn id="28" dur="500" fill="hold"/>
                                            <p:tgtEl>
                                              <p:spTgt spid="37"/>
                                            </p:tgtEl>
                                            <p:attrNameLst>
                                              <p:attrName>ppt_x</p:attrName>
                                            </p:attrNameLst>
                                          </p:cBhvr>
                                          <p:tavLst>
                                            <p:tav tm="0">
                                              <p:val>
                                                <p:strVal val="#ppt_x"/>
                                              </p:val>
                                            </p:tav>
                                            <p:tav tm="100000">
                                              <p:val>
                                                <p:strVal val="#ppt_x"/>
                                              </p:val>
                                            </p:tav>
                                          </p:tavLst>
                                        </p:anim>
                                        <p:anim calcmode="lin" valueType="num">
                                          <p:cBhvr>
                                            <p:cTn id="29" dur="500" fill="hold"/>
                                            <p:tgtEl>
                                              <p:spTgt spid="37"/>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2" presetClass="entr" presetSubtype="2"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1+#ppt_w/2"/>
                                              </p:val>
                                            </p:tav>
                                            <p:tav tm="100000">
                                              <p:val>
                                                <p:strVal val="#ppt_x"/>
                                              </p:val>
                                            </p:tav>
                                          </p:tavLst>
                                        </p:anim>
                                        <p:anim calcmode="lin" valueType="num">
                                          <p:cBhvr additive="base">
                                            <p:cTn id="34"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8" grpId="0"/>
          <p:bldP spid="37"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ppt_x"/>
                                              </p:val>
                                            </p:tav>
                                            <p:tav tm="100000">
                                              <p:val>
                                                <p:strVal val="#ppt_x"/>
                                              </p:val>
                                            </p:tav>
                                          </p:tavLst>
                                        </p:anim>
                                        <p:anim calcmode="lin" valueType="num">
                                          <p:cBhvr additive="base">
                                            <p:cTn id="13" dur="1000" fill="hold"/>
                                            <p:tgtEl>
                                              <p:spTgt spid="9"/>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1000" fill="hold"/>
                                            <p:tgtEl>
                                              <p:spTgt spid="10"/>
                                            </p:tgtEl>
                                            <p:attrNameLst>
                                              <p:attrName>ppt_x</p:attrName>
                                            </p:attrNameLst>
                                          </p:cBhvr>
                                          <p:tavLst>
                                            <p:tav tm="0">
                                              <p:val>
                                                <p:strVal val="0-#ppt_w/2"/>
                                              </p:val>
                                            </p:tav>
                                            <p:tav tm="100000">
                                              <p:val>
                                                <p:strVal val="#ppt_x"/>
                                              </p:val>
                                            </p:tav>
                                          </p:tavLst>
                                        </p:anim>
                                        <p:anim calcmode="lin" valueType="num">
                                          <p:cBhvr additive="base">
                                            <p:cTn id="17" dur="10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anim calcmode="lin" valueType="num">
                                          <p:cBhvr>
                                            <p:cTn id="28" dur="500" fill="hold"/>
                                            <p:tgtEl>
                                              <p:spTgt spid="37"/>
                                            </p:tgtEl>
                                            <p:attrNameLst>
                                              <p:attrName>ppt_x</p:attrName>
                                            </p:attrNameLst>
                                          </p:cBhvr>
                                          <p:tavLst>
                                            <p:tav tm="0">
                                              <p:val>
                                                <p:strVal val="#ppt_x"/>
                                              </p:val>
                                            </p:tav>
                                            <p:tav tm="100000">
                                              <p:val>
                                                <p:strVal val="#ppt_x"/>
                                              </p:val>
                                            </p:tav>
                                          </p:tavLst>
                                        </p:anim>
                                        <p:anim calcmode="lin" valueType="num">
                                          <p:cBhvr>
                                            <p:cTn id="29" dur="500" fill="hold"/>
                                            <p:tgtEl>
                                              <p:spTgt spid="37"/>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2" presetClass="entr" presetSubtype="2"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1+#ppt_w/2"/>
                                              </p:val>
                                            </p:tav>
                                            <p:tav tm="100000">
                                              <p:val>
                                                <p:strVal val="#ppt_x"/>
                                              </p:val>
                                            </p:tav>
                                          </p:tavLst>
                                        </p:anim>
                                        <p:anim calcmode="lin" valueType="num">
                                          <p:cBhvr additive="base">
                                            <p:cTn id="34"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8" grpId="0"/>
          <p:bldP spid="37" grpId="0"/>
          <p:bldP spid="1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24"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产品介绍</a:t>
            </a:r>
          </a:p>
        </p:txBody>
      </p:sp>
      <p:sp>
        <p:nvSpPr>
          <p:cNvPr id="21" name="MH_Other_1"/>
          <p:cNvSpPr/>
          <p:nvPr>
            <p:custDataLst>
              <p:tags r:id="rId1"/>
            </p:custDataLst>
          </p:nvPr>
        </p:nvSpPr>
        <p:spPr>
          <a:xfrm>
            <a:off x="1275871" y="1322957"/>
            <a:ext cx="1408252" cy="1155686"/>
          </a:xfrm>
          <a:prstGeom prst="rect">
            <a:avLst/>
          </a:prstGeom>
          <a:blipFill dpi="0" rotWithShape="1">
            <a:blip r:embed="rId15"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a:ea typeface="微软雅黑"/>
              <a:cs typeface="+mn-ea"/>
              <a:sym typeface="微软雅黑"/>
            </a:endParaRPr>
          </a:p>
        </p:txBody>
      </p:sp>
      <p:grpSp>
        <p:nvGrpSpPr>
          <p:cNvPr id="22" name="组合 21"/>
          <p:cNvGrpSpPr/>
          <p:nvPr/>
        </p:nvGrpSpPr>
        <p:grpSpPr>
          <a:xfrm>
            <a:off x="1331997" y="2560193"/>
            <a:ext cx="1296000" cy="340977"/>
            <a:chOff x="755736" y="3064393"/>
            <a:chExt cx="1440000" cy="400050"/>
          </a:xfrm>
        </p:grpSpPr>
        <p:sp>
          <p:nvSpPr>
            <p:cNvPr id="28" name="圆角矩形 27"/>
            <p:cNvSpPr/>
            <p:nvPr/>
          </p:nvSpPr>
          <p:spPr>
            <a:xfrm>
              <a:off x="755736" y="3095831"/>
              <a:ext cx="1440000" cy="360000"/>
            </a:xfrm>
            <a:prstGeom prst="round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400">
                <a:latin typeface="微软雅黑"/>
                <a:ea typeface="微软雅黑"/>
                <a:cs typeface="+mn-ea"/>
                <a:sym typeface="微软雅黑"/>
              </a:endParaRPr>
            </a:p>
          </p:txBody>
        </p:sp>
        <p:sp>
          <p:nvSpPr>
            <p:cNvPr id="29" name="MH_SubTitle_1"/>
            <p:cNvSpPr/>
            <p:nvPr>
              <p:custDataLst>
                <p:tags r:id="rId12"/>
              </p:custDataLst>
            </p:nvPr>
          </p:nvSpPr>
          <p:spPr>
            <a:xfrm>
              <a:off x="838232" y="3064393"/>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400" b="1" dirty="0">
                  <a:solidFill>
                    <a:schemeClr val="bg1"/>
                  </a:solidFill>
                  <a:latin typeface="微软雅黑"/>
                  <a:ea typeface="微软雅黑"/>
                  <a:cs typeface="+mn-ea"/>
                  <a:sym typeface="微软雅黑"/>
                </a:rPr>
                <a:t>产品一</a:t>
              </a:r>
            </a:p>
          </p:txBody>
        </p:sp>
      </p:grpSp>
      <p:sp>
        <p:nvSpPr>
          <p:cNvPr id="30" name="MH_Other_2"/>
          <p:cNvSpPr/>
          <p:nvPr>
            <p:custDataLst>
              <p:tags r:id="rId2"/>
            </p:custDataLst>
          </p:nvPr>
        </p:nvSpPr>
        <p:spPr>
          <a:xfrm>
            <a:off x="3000638" y="1322957"/>
            <a:ext cx="1408252" cy="1155686"/>
          </a:xfrm>
          <a:prstGeom prst="rect">
            <a:avLst/>
          </a:prstGeom>
          <a:blipFill dpi="0" rotWithShape="1">
            <a:blip r:embed="rId16"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a:ea typeface="微软雅黑"/>
              <a:cs typeface="+mn-ea"/>
              <a:sym typeface="微软雅黑"/>
            </a:endParaRPr>
          </a:p>
        </p:txBody>
      </p:sp>
      <p:sp>
        <p:nvSpPr>
          <p:cNvPr id="31" name="MH_Other_3"/>
          <p:cNvSpPr/>
          <p:nvPr>
            <p:custDataLst>
              <p:tags r:id="rId3"/>
            </p:custDataLst>
          </p:nvPr>
        </p:nvSpPr>
        <p:spPr>
          <a:xfrm>
            <a:off x="4725405" y="1322957"/>
            <a:ext cx="1408252" cy="1155686"/>
          </a:xfrm>
          <a:prstGeom prst="rect">
            <a:avLst/>
          </a:prstGeom>
          <a:blipFill dpi="0" rotWithShape="1">
            <a:blip r:embed="rId17"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a:ea typeface="微软雅黑"/>
              <a:cs typeface="+mn-ea"/>
              <a:sym typeface="微软雅黑"/>
            </a:endParaRPr>
          </a:p>
        </p:txBody>
      </p:sp>
      <p:sp>
        <p:nvSpPr>
          <p:cNvPr id="32" name="MH_Other_4"/>
          <p:cNvSpPr/>
          <p:nvPr>
            <p:custDataLst>
              <p:tags r:id="rId4"/>
            </p:custDataLst>
          </p:nvPr>
        </p:nvSpPr>
        <p:spPr>
          <a:xfrm>
            <a:off x="6443179" y="1322957"/>
            <a:ext cx="1408252" cy="1155686"/>
          </a:xfrm>
          <a:prstGeom prst="rect">
            <a:avLst/>
          </a:prstGeom>
          <a:blipFill dpi="0" rotWithShape="1">
            <a:blip r:embed="rId18"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a:ea typeface="微软雅黑"/>
              <a:cs typeface="+mn-ea"/>
              <a:sym typeface="微软雅黑"/>
            </a:endParaRPr>
          </a:p>
        </p:txBody>
      </p:sp>
      <p:sp>
        <p:nvSpPr>
          <p:cNvPr id="33" name="MH_Text_1"/>
          <p:cNvSpPr txBox="1">
            <a:spLocks noChangeArrowheads="1"/>
          </p:cNvSpPr>
          <p:nvPr>
            <p:custDataLst>
              <p:tags r:id="rId5"/>
            </p:custDataLst>
          </p:nvPr>
        </p:nvSpPr>
        <p:spPr bwMode="auto">
          <a:xfrm>
            <a:off x="1243483" y="2934560"/>
            <a:ext cx="1476000" cy="97595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01932" tIns="50964" rIns="101932" bIns="50964">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100" dirty="0">
                <a:solidFill>
                  <a:schemeClr val="tx1">
                    <a:lumMod val="65000"/>
                    <a:lumOff val="35000"/>
                  </a:schemeClr>
                </a:solidFill>
                <a:latin typeface="微软雅黑"/>
                <a:ea typeface="微软雅黑"/>
                <a:cs typeface="+mn-ea"/>
                <a:sym typeface="微软雅黑"/>
              </a:rPr>
              <a:t>您的内容打在这里，或者通过复制您的文本后，在此框中选择粘贴，并选择只保留文字。</a:t>
            </a:r>
          </a:p>
        </p:txBody>
      </p:sp>
      <p:sp>
        <p:nvSpPr>
          <p:cNvPr id="34" name="MH_Text_1"/>
          <p:cNvSpPr txBox="1">
            <a:spLocks noChangeArrowheads="1"/>
          </p:cNvSpPr>
          <p:nvPr>
            <p:custDataLst>
              <p:tags r:id="rId6"/>
            </p:custDataLst>
          </p:nvPr>
        </p:nvSpPr>
        <p:spPr bwMode="auto">
          <a:xfrm>
            <a:off x="2965424" y="2934560"/>
            <a:ext cx="1476000" cy="97595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01932" tIns="50964" rIns="101932" bIns="50964">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100" dirty="0">
                <a:solidFill>
                  <a:schemeClr val="tx1">
                    <a:lumMod val="65000"/>
                    <a:lumOff val="35000"/>
                  </a:schemeClr>
                </a:solidFill>
                <a:latin typeface="微软雅黑"/>
                <a:ea typeface="微软雅黑"/>
                <a:cs typeface="+mn-ea"/>
                <a:sym typeface="微软雅黑"/>
              </a:rPr>
              <a:t>您的内容打在这里，或者通过复制您的文本后，在此框中选择粘贴，并选择只保留文字。</a:t>
            </a:r>
          </a:p>
        </p:txBody>
      </p:sp>
      <p:sp>
        <p:nvSpPr>
          <p:cNvPr id="35" name="MH_Text_1"/>
          <p:cNvSpPr txBox="1">
            <a:spLocks noChangeArrowheads="1"/>
          </p:cNvSpPr>
          <p:nvPr>
            <p:custDataLst>
              <p:tags r:id="rId7"/>
            </p:custDataLst>
          </p:nvPr>
        </p:nvSpPr>
        <p:spPr bwMode="auto">
          <a:xfrm>
            <a:off x="4687365" y="2934560"/>
            <a:ext cx="1476000" cy="97595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01932" tIns="50964" rIns="101932" bIns="50964">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100" dirty="0">
                <a:solidFill>
                  <a:schemeClr val="tx1">
                    <a:lumMod val="65000"/>
                    <a:lumOff val="35000"/>
                  </a:schemeClr>
                </a:solidFill>
                <a:latin typeface="微软雅黑"/>
                <a:ea typeface="微软雅黑"/>
                <a:cs typeface="+mn-ea"/>
                <a:sym typeface="微软雅黑"/>
              </a:rPr>
              <a:t>您的内容打在这里，或者通过复制您的文本后，在此框中选择粘贴，并选择只保留文字。</a:t>
            </a:r>
          </a:p>
        </p:txBody>
      </p:sp>
      <p:sp>
        <p:nvSpPr>
          <p:cNvPr id="36" name="MH_Text_1"/>
          <p:cNvSpPr txBox="1">
            <a:spLocks noChangeArrowheads="1"/>
          </p:cNvSpPr>
          <p:nvPr>
            <p:custDataLst>
              <p:tags r:id="rId8"/>
            </p:custDataLst>
          </p:nvPr>
        </p:nvSpPr>
        <p:spPr bwMode="auto">
          <a:xfrm>
            <a:off x="6409305" y="2934560"/>
            <a:ext cx="1476000" cy="97595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01932" tIns="50964" rIns="101932" bIns="50964">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100" dirty="0">
                <a:solidFill>
                  <a:schemeClr val="tx1">
                    <a:lumMod val="65000"/>
                    <a:lumOff val="35000"/>
                  </a:schemeClr>
                </a:solidFill>
                <a:latin typeface="微软雅黑"/>
                <a:ea typeface="微软雅黑"/>
                <a:cs typeface="+mn-ea"/>
                <a:sym typeface="微软雅黑"/>
              </a:rPr>
              <a:t>您的内容打在这里，或者通过复制您的文本后，在此框中选择粘贴，并选择只保留文字。</a:t>
            </a:r>
          </a:p>
        </p:txBody>
      </p:sp>
      <p:grpSp>
        <p:nvGrpSpPr>
          <p:cNvPr id="37" name="组合 36"/>
          <p:cNvGrpSpPr/>
          <p:nvPr/>
        </p:nvGrpSpPr>
        <p:grpSpPr>
          <a:xfrm>
            <a:off x="3056764" y="2560193"/>
            <a:ext cx="1296000" cy="340977"/>
            <a:chOff x="755736" y="3064393"/>
            <a:chExt cx="1440000" cy="400050"/>
          </a:xfrm>
        </p:grpSpPr>
        <p:sp>
          <p:nvSpPr>
            <p:cNvPr id="38" name="圆角矩形 37"/>
            <p:cNvSpPr/>
            <p:nvPr/>
          </p:nvSpPr>
          <p:spPr>
            <a:xfrm>
              <a:off x="755736" y="3095831"/>
              <a:ext cx="1440000" cy="360000"/>
            </a:xfrm>
            <a:prstGeom prst="round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400">
                <a:latin typeface="微软雅黑"/>
                <a:ea typeface="微软雅黑"/>
                <a:cs typeface="+mn-ea"/>
                <a:sym typeface="微软雅黑"/>
              </a:endParaRPr>
            </a:p>
          </p:txBody>
        </p:sp>
        <p:sp>
          <p:nvSpPr>
            <p:cNvPr id="39" name="MH_SubTitle_1"/>
            <p:cNvSpPr/>
            <p:nvPr>
              <p:custDataLst>
                <p:tags r:id="rId11"/>
              </p:custDataLst>
            </p:nvPr>
          </p:nvSpPr>
          <p:spPr>
            <a:xfrm>
              <a:off x="838232" y="3064393"/>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400" b="1" dirty="0">
                  <a:solidFill>
                    <a:schemeClr val="bg1"/>
                  </a:solidFill>
                  <a:latin typeface="微软雅黑"/>
                  <a:ea typeface="微软雅黑"/>
                  <a:cs typeface="+mn-ea"/>
                  <a:sym typeface="微软雅黑"/>
                </a:rPr>
                <a:t>产品二</a:t>
              </a:r>
            </a:p>
          </p:txBody>
        </p:sp>
      </p:grpSp>
      <p:grpSp>
        <p:nvGrpSpPr>
          <p:cNvPr id="40" name="组合 39"/>
          <p:cNvGrpSpPr/>
          <p:nvPr/>
        </p:nvGrpSpPr>
        <p:grpSpPr>
          <a:xfrm>
            <a:off x="4781531" y="2560193"/>
            <a:ext cx="1296000" cy="340977"/>
            <a:chOff x="755736" y="3064393"/>
            <a:chExt cx="1440000" cy="400050"/>
          </a:xfrm>
        </p:grpSpPr>
        <p:sp>
          <p:nvSpPr>
            <p:cNvPr id="41" name="圆角矩形 40"/>
            <p:cNvSpPr/>
            <p:nvPr/>
          </p:nvSpPr>
          <p:spPr>
            <a:xfrm>
              <a:off x="755736" y="3095831"/>
              <a:ext cx="1440000" cy="360000"/>
            </a:xfrm>
            <a:prstGeom prst="round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400">
                <a:latin typeface="微软雅黑"/>
                <a:ea typeface="微软雅黑"/>
                <a:cs typeface="+mn-ea"/>
                <a:sym typeface="微软雅黑"/>
              </a:endParaRPr>
            </a:p>
          </p:txBody>
        </p:sp>
        <p:sp>
          <p:nvSpPr>
            <p:cNvPr id="42" name="MH_SubTitle_1"/>
            <p:cNvSpPr/>
            <p:nvPr>
              <p:custDataLst>
                <p:tags r:id="rId10"/>
              </p:custDataLst>
            </p:nvPr>
          </p:nvSpPr>
          <p:spPr>
            <a:xfrm>
              <a:off x="838232" y="3064393"/>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400" b="1" dirty="0">
                  <a:solidFill>
                    <a:schemeClr val="bg1"/>
                  </a:solidFill>
                  <a:latin typeface="微软雅黑"/>
                  <a:ea typeface="微软雅黑"/>
                  <a:cs typeface="+mn-ea"/>
                  <a:sym typeface="微软雅黑"/>
                </a:rPr>
                <a:t>产品三</a:t>
              </a:r>
            </a:p>
          </p:txBody>
        </p:sp>
      </p:grpSp>
      <p:grpSp>
        <p:nvGrpSpPr>
          <p:cNvPr id="43" name="组合 42"/>
          <p:cNvGrpSpPr/>
          <p:nvPr/>
        </p:nvGrpSpPr>
        <p:grpSpPr>
          <a:xfrm>
            <a:off x="6506298" y="2560193"/>
            <a:ext cx="1296000" cy="340977"/>
            <a:chOff x="755736" y="3052980"/>
            <a:chExt cx="1440000" cy="400050"/>
          </a:xfrm>
        </p:grpSpPr>
        <p:sp>
          <p:nvSpPr>
            <p:cNvPr id="44" name="圆角矩形 43"/>
            <p:cNvSpPr/>
            <p:nvPr/>
          </p:nvSpPr>
          <p:spPr>
            <a:xfrm>
              <a:off x="755736" y="3082183"/>
              <a:ext cx="1440000" cy="360000"/>
            </a:xfrm>
            <a:prstGeom prst="round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400">
                <a:latin typeface="微软雅黑"/>
                <a:ea typeface="微软雅黑"/>
                <a:cs typeface="+mn-ea"/>
                <a:sym typeface="微软雅黑"/>
              </a:endParaRPr>
            </a:p>
          </p:txBody>
        </p:sp>
        <p:sp>
          <p:nvSpPr>
            <p:cNvPr id="45" name="MH_SubTitle_1"/>
            <p:cNvSpPr/>
            <p:nvPr>
              <p:custDataLst>
                <p:tags r:id="rId9"/>
              </p:custDataLst>
            </p:nvPr>
          </p:nvSpPr>
          <p:spPr>
            <a:xfrm>
              <a:off x="838232" y="3052980"/>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400" b="1" dirty="0">
                  <a:solidFill>
                    <a:schemeClr val="bg1"/>
                  </a:solidFill>
                  <a:latin typeface="微软雅黑"/>
                  <a:ea typeface="微软雅黑"/>
                  <a:cs typeface="+mn-ea"/>
                  <a:sym typeface="微软雅黑"/>
                </a:rPr>
                <a:t>产品四</a:t>
              </a:r>
            </a:p>
          </p:txBody>
        </p:sp>
      </p:grpSp>
    </p:spTree>
    <p:extLst>
      <p:ext uri="{BB962C8B-B14F-4D97-AF65-F5344CB8AC3E}">
        <p14:creationId xmlns:p14="http://schemas.microsoft.com/office/powerpoint/2010/main" val="392267540"/>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4000">
                                          <p:cBhvr additive="base">
                                            <p:cTn id="7" dur="1000" fill="hold"/>
                                            <p:tgtEl>
                                              <p:spTgt spid="2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2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14:bounceEnd="44000">
                                          <p:cBhvr additive="base">
                                            <p:cTn id="12" dur="1000" fill="hold"/>
                                            <p:tgtEl>
                                              <p:spTgt spid="23"/>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9"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0-#ppt_w/2"/>
                                              </p:val>
                                            </p:tav>
                                            <p:tav tm="100000">
                                              <p:val>
                                                <p:strVal val="#ppt_x"/>
                                              </p:val>
                                            </p:tav>
                                          </p:tavLst>
                                        </p:anim>
                                        <p:anim calcmode="lin" valueType="num">
                                          <p:cBhvr additive="base">
                                            <p:cTn id="18" dur="500" fill="hold"/>
                                            <p:tgtEl>
                                              <p:spTgt spid="21"/>
                                            </p:tgtEl>
                                            <p:attrNameLst>
                                              <p:attrName>ppt_y</p:attrName>
                                            </p:attrNameLst>
                                          </p:cBhvr>
                                          <p:tavLst>
                                            <p:tav tm="0">
                                              <p:val>
                                                <p:strVal val="0-#ppt_h/2"/>
                                              </p:val>
                                            </p:tav>
                                            <p:tav tm="100000">
                                              <p:val>
                                                <p:strVal val="#ppt_y"/>
                                              </p:val>
                                            </p:tav>
                                          </p:tavLst>
                                        </p:anim>
                                      </p:childTnLst>
                                    </p:cTn>
                                  </p:par>
                                  <p:par>
                                    <p:cTn id="19" presetID="2" presetClass="entr" presetSubtype="9" fill="hold" grpId="0" nodeType="withEffect">
                                      <p:stCondLst>
                                        <p:cond delay="25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fill="hold"/>
                                            <p:tgtEl>
                                              <p:spTgt spid="30"/>
                                            </p:tgtEl>
                                            <p:attrNameLst>
                                              <p:attrName>ppt_x</p:attrName>
                                            </p:attrNameLst>
                                          </p:cBhvr>
                                          <p:tavLst>
                                            <p:tav tm="0">
                                              <p:val>
                                                <p:strVal val="0-#ppt_w/2"/>
                                              </p:val>
                                            </p:tav>
                                            <p:tav tm="100000">
                                              <p:val>
                                                <p:strVal val="#ppt_x"/>
                                              </p:val>
                                            </p:tav>
                                          </p:tavLst>
                                        </p:anim>
                                        <p:anim calcmode="lin" valueType="num">
                                          <p:cBhvr additive="base">
                                            <p:cTn id="22" dur="500" fill="hold"/>
                                            <p:tgtEl>
                                              <p:spTgt spid="30"/>
                                            </p:tgtEl>
                                            <p:attrNameLst>
                                              <p:attrName>ppt_y</p:attrName>
                                            </p:attrNameLst>
                                          </p:cBhvr>
                                          <p:tavLst>
                                            <p:tav tm="0">
                                              <p:val>
                                                <p:strVal val="0-#ppt_h/2"/>
                                              </p:val>
                                            </p:tav>
                                            <p:tav tm="100000">
                                              <p:val>
                                                <p:strVal val="#ppt_y"/>
                                              </p:val>
                                            </p:tav>
                                          </p:tavLst>
                                        </p:anim>
                                      </p:childTnLst>
                                    </p:cTn>
                                  </p:par>
                                  <p:par>
                                    <p:cTn id="23" presetID="2" presetClass="entr" presetSubtype="9" fill="hold" grpId="0" nodeType="withEffect">
                                      <p:stCondLst>
                                        <p:cond delay="50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fill="hold"/>
                                            <p:tgtEl>
                                              <p:spTgt spid="31"/>
                                            </p:tgtEl>
                                            <p:attrNameLst>
                                              <p:attrName>ppt_x</p:attrName>
                                            </p:attrNameLst>
                                          </p:cBhvr>
                                          <p:tavLst>
                                            <p:tav tm="0">
                                              <p:val>
                                                <p:strVal val="0-#ppt_w/2"/>
                                              </p:val>
                                            </p:tav>
                                            <p:tav tm="100000">
                                              <p:val>
                                                <p:strVal val="#ppt_x"/>
                                              </p:val>
                                            </p:tav>
                                          </p:tavLst>
                                        </p:anim>
                                        <p:anim calcmode="lin" valueType="num">
                                          <p:cBhvr additive="base">
                                            <p:cTn id="26" dur="500" fill="hold"/>
                                            <p:tgtEl>
                                              <p:spTgt spid="31"/>
                                            </p:tgtEl>
                                            <p:attrNameLst>
                                              <p:attrName>ppt_y</p:attrName>
                                            </p:attrNameLst>
                                          </p:cBhvr>
                                          <p:tavLst>
                                            <p:tav tm="0">
                                              <p:val>
                                                <p:strVal val="0-#ppt_h/2"/>
                                              </p:val>
                                            </p:tav>
                                            <p:tav tm="100000">
                                              <p:val>
                                                <p:strVal val="#ppt_y"/>
                                              </p:val>
                                            </p:tav>
                                          </p:tavLst>
                                        </p:anim>
                                      </p:childTnLst>
                                    </p:cTn>
                                  </p:par>
                                  <p:par>
                                    <p:cTn id="27" presetID="2" presetClass="entr" presetSubtype="9" fill="hold" grpId="0" nodeType="withEffect">
                                      <p:stCondLst>
                                        <p:cond delay="75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0-#ppt_h/2"/>
                                              </p:val>
                                            </p:tav>
                                            <p:tav tm="100000">
                                              <p:val>
                                                <p:strVal val="#ppt_y"/>
                                              </p:val>
                                            </p:tav>
                                          </p:tavLst>
                                        </p:anim>
                                      </p:childTnLst>
                                    </p:cTn>
                                  </p:par>
                                </p:childTnLst>
                              </p:cTn>
                            </p:par>
                            <p:par>
                              <p:cTn id="31" fill="hold">
                                <p:stCondLst>
                                  <p:cond delay="3250"/>
                                </p:stCondLst>
                                <p:childTnLst>
                                  <p:par>
                                    <p:cTn id="32" presetID="53" presetClass="entr" presetSubtype="16"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par>
                                    <p:cTn id="37" presetID="53" presetClass="entr" presetSubtype="16" fill="hold" nodeType="withEffect">
                                      <p:stCondLst>
                                        <p:cond delay="250"/>
                                      </p:stCondLst>
                                      <p:childTnLst>
                                        <p:set>
                                          <p:cBhvr>
                                            <p:cTn id="38" dur="1" fill="hold">
                                              <p:stCondLst>
                                                <p:cond delay="0"/>
                                              </p:stCondLst>
                                            </p:cTn>
                                            <p:tgtEl>
                                              <p:spTgt spid="37"/>
                                            </p:tgtEl>
                                            <p:attrNameLst>
                                              <p:attrName>style.visibility</p:attrName>
                                            </p:attrNameLst>
                                          </p:cBhvr>
                                          <p:to>
                                            <p:strVal val="visible"/>
                                          </p:to>
                                        </p:set>
                                        <p:anim calcmode="lin" valueType="num">
                                          <p:cBhvr>
                                            <p:cTn id="39" dur="500" fill="hold"/>
                                            <p:tgtEl>
                                              <p:spTgt spid="37"/>
                                            </p:tgtEl>
                                            <p:attrNameLst>
                                              <p:attrName>ppt_w</p:attrName>
                                            </p:attrNameLst>
                                          </p:cBhvr>
                                          <p:tavLst>
                                            <p:tav tm="0">
                                              <p:val>
                                                <p:fltVal val="0"/>
                                              </p:val>
                                            </p:tav>
                                            <p:tav tm="100000">
                                              <p:val>
                                                <p:strVal val="#ppt_w"/>
                                              </p:val>
                                            </p:tav>
                                          </p:tavLst>
                                        </p:anim>
                                        <p:anim calcmode="lin" valueType="num">
                                          <p:cBhvr>
                                            <p:cTn id="40" dur="500" fill="hold"/>
                                            <p:tgtEl>
                                              <p:spTgt spid="37"/>
                                            </p:tgtEl>
                                            <p:attrNameLst>
                                              <p:attrName>ppt_h</p:attrName>
                                            </p:attrNameLst>
                                          </p:cBhvr>
                                          <p:tavLst>
                                            <p:tav tm="0">
                                              <p:val>
                                                <p:fltVal val="0"/>
                                              </p:val>
                                            </p:tav>
                                            <p:tav tm="100000">
                                              <p:val>
                                                <p:strVal val="#ppt_h"/>
                                              </p:val>
                                            </p:tav>
                                          </p:tavLst>
                                        </p:anim>
                                        <p:animEffect transition="in" filter="fade">
                                          <p:cBhvr>
                                            <p:cTn id="41" dur="500"/>
                                            <p:tgtEl>
                                              <p:spTgt spid="37"/>
                                            </p:tgtEl>
                                          </p:cBhvr>
                                        </p:animEffect>
                                      </p:childTnLst>
                                    </p:cTn>
                                  </p:par>
                                  <p:par>
                                    <p:cTn id="42" presetID="53" presetClass="entr" presetSubtype="16" fill="hold" nodeType="withEffect">
                                      <p:stCondLst>
                                        <p:cond delay="500"/>
                                      </p:stCondLst>
                                      <p:childTnLst>
                                        <p:set>
                                          <p:cBhvr>
                                            <p:cTn id="43" dur="1" fill="hold">
                                              <p:stCondLst>
                                                <p:cond delay="0"/>
                                              </p:stCondLst>
                                            </p:cTn>
                                            <p:tgtEl>
                                              <p:spTgt spid="40"/>
                                            </p:tgtEl>
                                            <p:attrNameLst>
                                              <p:attrName>style.visibility</p:attrName>
                                            </p:attrNameLst>
                                          </p:cBhvr>
                                          <p:to>
                                            <p:strVal val="visible"/>
                                          </p:to>
                                        </p:set>
                                        <p:anim calcmode="lin" valueType="num">
                                          <p:cBhvr>
                                            <p:cTn id="44" dur="500" fill="hold"/>
                                            <p:tgtEl>
                                              <p:spTgt spid="40"/>
                                            </p:tgtEl>
                                            <p:attrNameLst>
                                              <p:attrName>ppt_w</p:attrName>
                                            </p:attrNameLst>
                                          </p:cBhvr>
                                          <p:tavLst>
                                            <p:tav tm="0">
                                              <p:val>
                                                <p:fltVal val="0"/>
                                              </p:val>
                                            </p:tav>
                                            <p:tav tm="100000">
                                              <p:val>
                                                <p:strVal val="#ppt_w"/>
                                              </p:val>
                                            </p:tav>
                                          </p:tavLst>
                                        </p:anim>
                                        <p:anim calcmode="lin" valueType="num">
                                          <p:cBhvr>
                                            <p:cTn id="45" dur="500" fill="hold"/>
                                            <p:tgtEl>
                                              <p:spTgt spid="40"/>
                                            </p:tgtEl>
                                            <p:attrNameLst>
                                              <p:attrName>ppt_h</p:attrName>
                                            </p:attrNameLst>
                                          </p:cBhvr>
                                          <p:tavLst>
                                            <p:tav tm="0">
                                              <p:val>
                                                <p:fltVal val="0"/>
                                              </p:val>
                                            </p:tav>
                                            <p:tav tm="100000">
                                              <p:val>
                                                <p:strVal val="#ppt_h"/>
                                              </p:val>
                                            </p:tav>
                                          </p:tavLst>
                                        </p:anim>
                                        <p:animEffect transition="in" filter="fade">
                                          <p:cBhvr>
                                            <p:cTn id="46" dur="500"/>
                                            <p:tgtEl>
                                              <p:spTgt spid="40"/>
                                            </p:tgtEl>
                                          </p:cBhvr>
                                        </p:animEffect>
                                      </p:childTnLst>
                                    </p:cTn>
                                  </p:par>
                                  <p:par>
                                    <p:cTn id="47" presetID="53" presetClass="entr" presetSubtype="16" fill="hold" nodeType="withEffect">
                                      <p:stCondLst>
                                        <p:cond delay="75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4500"/>
                                </p:stCondLst>
                                <p:childTnLst>
                                  <p:par>
                                    <p:cTn id="53" presetID="12" presetClass="entr" presetSubtype="8"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p:tgtEl>
                                              <p:spTgt spid="33"/>
                                            </p:tgtEl>
                                            <p:attrNameLst>
                                              <p:attrName>ppt_x</p:attrName>
                                            </p:attrNameLst>
                                          </p:cBhvr>
                                          <p:tavLst>
                                            <p:tav tm="0">
                                              <p:val>
                                                <p:strVal val="#ppt_x-#ppt_w*1.125000"/>
                                              </p:val>
                                            </p:tav>
                                            <p:tav tm="100000">
                                              <p:val>
                                                <p:strVal val="#ppt_x"/>
                                              </p:val>
                                            </p:tav>
                                          </p:tavLst>
                                        </p:anim>
                                        <p:animEffect transition="in" filter="wipe(right)">
                                          <p:cBhvr>
                                            <p:cTn id="56" dur="500"/>
                                            <p:tgtEl>
                                              <p:spTgt spid="33"/>
                                            </p:tgtEl>
                                          </p:cBhvr>
                                        </p:animEffect>
                                      </p:childTnLst>
                                    </p:cTn>
                                  </p:par>
                                  <p:par>
                                    <p:cTn id="57" presetID="12" presetClass="entr" presetSubtype="8"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500"/>
                                            <p:tgtEl>
                                              <p:spTgt spid="34"/>
                                            </p:tgtEl>
                                            <p:attrNameLst>
                                              <p:attrName>ppt_x</p:attrName>
                                            </p:attrNameLst>
                                          </p:cBhvr>
                                          <p:tavLst>
                                            <p:tav tm="0">
                                              <p:val>
                                                <p:strVal val="#ppt_x-#ppt_w*1.125000"/>
                                              </p:val>
                                            </p:tav>
                                            <p:tav tm="100000">
                                              <p:val>
                                                <p:strVal val="#ppt_x"/>
                                              </p:val>
                                            </p:tav>
                                          </p:tavLst>
                                        </p:anim>
                                        <p:animEffect transition="in" filter="wipe(right)">
                                          <p:cBhvr>
                                            <p:cTn id="60" dur="500"/>
                                            <p:tgtEl>
                                              <p:spTgt spid="34"/>
                                            </p:tgtEl>
                                          </p:cBhvr>
                                        </p:animEffect>
                                      </p:childTnLst>
                                    </p:cTn>
                                  </p:par>
                                  <p:par>
                                    <p:cTn id="61" presetID="12" presetClass="entr" presetSubtype="8"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p:tgtEl>
                                              <p:spTgt spid="35"/>
                                            </p:tgtEl>
                                            <p:attrNameLst>
                                              <p:attrName>ppt_x</p:attrName>
                                            </p:attrNameLst>
                                          </p:cBhvr>
                                          <p:tavLst>
                                            <p:tav tm="0">
                                              <p:val>
                                                <p:strVal val="#ppt_x-#ppt_w*1.125000"/>
                                              </p:val>
                                            </p:tav>
                                            <p:tav tm="100000">
                                              <p:val>
                                                <p:strVal val="#ppt_x"/>
                                              </p:val>
                                            </p:tav>
                                          </p:tavLst>
                                        </p:anim>
                                        <p:animEffect transition="in" filter="wipe(right)">
                                          <p:cBhvr>
                                            <p:cTn id="64" dur="500"/>
                                            <p:tgtEl>
                                              <p:spTgt spid="35"/>
                                            </p:tgtEl>
                                          </p:cBhvr>
                                        </p:animEffect>
                                      </p:childTnLst>
                                    </p:cTn>
                                  </p:par>
                                  <p:par>
                                    <p:cTn id="65" presetID="12" presetClass="entr" presetSubtype="8"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p:tgtEl>
                                              <p:spTgt spid="36"/>
                                            </p:tgtEl>
                                            <p:attrNameLst>
                                              <p:attrName>ppt_x</p:attrName>
                                            </p:attrNameLst>
                                          </p:cBhvr>
                                          <p:tavLst>
                                            <p:tav tm="0">
                                              <p:val>
                                                <p:strVal val="#ppt_x-#ppt_w*1.125000"/>
                                              </p:val>
                                            </p:tav>
                                            <p:tav tm="100000">
                                              <p:val>
                                                <p:strVal val="#ppt_x"/>
                                              </p:val>
                                            </p:tav>
                                          </p:tavLst>
                                        </p:anim>
                                        <p:animEffect transition="in" filter="wipe(right)">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1" grpId="0" animBg="1"/>
          <p:bldP spid="30" grpId="0" animBg="1"/>
          <p:bldP spid="31" grpId="0" animBg="1"/>
          <p:bldP spid="32" grpId="0" animBg="1"/>
          <p:bldP spid="3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1000" fill="hold"/>
                                            <p:tgtEl>
                                              <p:spTgt spid="23"/>
                                            </p:tgtEl>
                                            <p:attrNameLst>
                                              <p:attrName>ppt_x</p:attrName>
                                            </p:attrNameLst>
                                          </p:cBhvr>
                                          <p:tavLst>
                                            <p:tav tm="0">
                                              <p:val>
                                                <p:strVal val="#ppt_x"/>
                                              </p:val>
                                            </p:tav>
                                            <p:tav tm="100000">
                                              <p:val>
                                                <p:strVal val="#ppt_x"/>
                                              </p:val>
                                            </p:tav>
                                          </p:tavLst>
                                        </p:anim>
                                        <p:anim calcmode="lin" valueType="num">
                                          <p:cBhvr additive="base">
                                            <p:cTn id="13" dur="100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9"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0-#ppt_w/2"/>
                                              </p:val>
                                            </p:tav>
                                            <p:tav tm="100000">
                                              <p:val>
                                                <p:strVal val="#ppt_x"/>
                                              </p:val>
                                            </p:tav>
                                          </p:tavLst>
                                        </p:anim>
                                        <p:anim calcmode="lin" valueType="num">
                                          <p:cBhvr additive="base">
                                            <p:cTn id="18" dur="500" fill="hold"/>
                                            <p:tgtEl>
                                              <p:spTgt spid="21"/>
                                            </p:tgtEl>
                                            <p:attrNameLst>
                                              <p:attrName>ppt_y</p:attrName>
                                            </p:attrNameLst>
                                          </p:cBhvr>
                                          <p:tavLst>
                                            <p:tav tm="0">
                                              <p:val>
                                                <p:strVal val="0-#ppt_h/2"/>
                                              </p:val>
                                            </p:tav>
                                            <p:tav tm="100000">
                                              <p:val>
                                                <p:strVal val="#ppt_y"/>
                                              </p:val>
                                            </p:tav>
                                          </p:tavLst>
                                        </p:anim>
                                      </p:childTnLst>
                                    </p:cTn>
                                  </p:par>
                                  <p:par>
                                    <p:cTn id="19" presetID="2" presetClass="entr" presetSubtype="9" fill="hold" grpId="0" nodeType="withEffect">
                                      <p:stCondLst>
                                        <p:cond delay="25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fill="hold"/>
                                            <p:tgtEl>
                                              <p:spTgt spid="30"/>
                                            </p:tgtEl>
                                            <p:attrNameLst>
                                              <p:attrName>ppt_x</p:attrName>
                                            </p:attrNameLst>
                                          </p:cBhvr>
                                          <p:tavLst>
                                            <p:tav tm="0">
                                              <p:val>
                                                <p:strVal val="0-#ppt_w/2"/>
                                              </p:val>
                                            </p:tav>
                                            <p:tav tm="100000">
                                              <p:val>
                                                <p:strVal val="#ppt_x"/>
                                              </p:val>
                                            </p:tav>
                                          </p:tavLst>
                                        </p:anim>
                                        <p:anim calcmode="lin" valueType="num">
                                          <p:cBhvr additive="base">
                                            <p:cTn id="22" dur="500" fill="hold"/>
                                            <p:tgtEl>
                                              <p:spTgt spid="30"/>
                                            </p:tgtEl>
                                            <p:attrNameLst>
                                              <p:attrName>ppt_y</p:attrName>
                                            </p:attrNameLst>
                                          </p:cBhvr>
                                          <p:tavLst>
                                            <p:tav tm="0">
                                              <p:val>
                                                <p:strVal val="0-#ppt_h/2"/>
                                              </p:val>
                                            </p:tav>
                                            <p:tav tm="100000">
                                              <p:val>
                                                <p:strVal val="#ppt_y"/>
                                              </p:val>
                                            </p:tav>
                                          </p:tavLst>
                                        </p:anim>
                                      </p:childTnLst>
                                    </p:cTn>
                                  </p:par>
                                  <p:par>
                                    <p:cTn id="23" presetID="2" presetClass="entr" presetSubtype="9" fill="hold" grpId="0" nodeType="withEffect">
                                      <p:stCondLst>
                                        <p:cond delay="50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fill="hold"/>
                                            <p:tgtEl>
                                              <p:spTgt spid="31"/>
                                            </p:tgtEl>
                                            <p:attrNameLst>
                                              <p:attrName>ppt_x</p:attrName>
                                            </p:attrNameLst>
                                          </p:cBhvr>
                                          <p:tavLst>
                                            <p:tav tm="0">
                                              <p:val>
                                                <p:strVal val="0-#ppt_w/2"/>
                                              </p:val>
                                            </p:tav>
                                            <p:tav tm="100000">
                                              <p:val>
                                                <p:strVal val="#ppt_x"/>
                                              </p:val>
                                            </p:tav>
                                          </p:tavLst>
                                        </p:anim>
                                        <p:anim calcmode="lin" valueType="num">
                                          <p:cBhvr additive="base">
                                            <p:cTn id="26" dur="500" fill="hold"/>
                                            <p:tgtEl>
                                              <p:spTgt spid="31"/>
                                            </p:tgtEl>
                                            <p:attrNameLst>
                                              <p:attrName>ppt_y</p:attrName>
                                            </p:attrNameLst>
                                          </p:cBhvr>
                                          <p:tavLst>
                                            <p:tav tm="0">
                                              <p:val>
                                                <p:strVal val="0-#ppt_h/2"/>
                                              </p:val>
                                            </p:tav>
                                            <p:tav tm="100000">
                                              <p:val>
                                                <p:strVal val="#ppt_y"/>
                                              </p:val>
                                            </p:tav>
                                          </p:tavLst>
                                        </p:anim>
                                      </p:childTnLst>
                                    </p:cTn>
                                  </p:par>
                                  <p:par>
                                    <p:cTn id="27" presetID="2" presetClass="entr" presetSubtype="9" fill="hold" grpId="0" nodeType="withEffect">
                                      <p:stCondLst>
                                        <p:cond delay="75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0-#ppt_h/2"/>
                                              </p:val>
                                            </p:tav>
                                            <p:tav tm="100000">
                                              <p:val>
                                                <p:strVal val="#ppt_y"/>
                                              </p:val>
                                            </p:tav>
                                          </p:tavLst>
                                        </p:anim>
                                      </p:childTnLst>
                                    </p:cTn>
                                  </p:par>
                                </p:childTnLst>
                              </p:cTn>
                            </p:par>
                            <p:par>
                              <p:cTn id="31" fill="hold">
                                <p:stCondLst>
                                  <p:cond delay="3250"/>
                                </p:stCondLst>
                                <p:childTnLst>
                                  <p:par>
                                    <p:cTn id="32" presetID="53" presetClass="entr" presetSubtype="16"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par>
                                    <p:cTn id="37" presetID="53" presetClass="entr" presetSubtype="16" fill="hold" nodeType="withEffect">
                                      <p:stCondLst>
                                        <p:cond delay="250"/>
                                      </p:stCondLst>
                                      <p:childTnLst>
                                        <p:set>
                                          <p:cBhvr>
                                            <p:cTn id="38" dur="1" fill="hold">
                                              <p:stCondLst>
                                                <p:cond delay="0"/>
                                              </p:stCondLst>
                                            </p:cTn>
                                            <p:tgtEl>
                                              <p:spTgt spid="37"/>
                                            </p:tgtEl>
                                            <p:attrNameLst>
                                              <p:attrName>style.visibility</p:attrName>
                                            </p:attrNameLst>
                                          </p:cBhvr>
                                          <p:to>
                                            <p:strVal val="visible"/>
                                          </p:to>
                                        </p:set>
                                        <p:anim calcmode="lin" valueType="num">
                                          <p:cBhvr>
                                            <p:cTn id="39" dur="500" fill="hold"/>
                                            <p:tgtEl>
                                              <p:spTgt spid="37"/>
                                            </p:tgtEl>
                                            <p:attrNameLst>
                                              <p:attrName>ppt_w</p:attrName>
                                            </p:attrNameLst>
                                          </p:cBhvr>
                                          <p:tavLst>
                                            <p:tav tm="0">
                                              <p:val>
                                                <p:fltVal val="0"/>
                                              </p:val>
                                            </p:tav>
                                            <p:tav tm="100000">
                                              <p:val>
                                                <p:strVal val="#ppt_w"/>
                                              </p:val>
                                            </p:tav>
                                          </p:tavLst>
                                        </p:anim>
                                        <p:anim calcmode="lin" valueType="num">
                                          <p:cBhvr>
                                            <p:cTn id="40" dur="500" fill="hold"/>
                                            <p:tgtEl>
                                              <p:spTgt spid="37"/>
                                            </p:tgtEl>
                                            <p:attrNameLst>
                                              <p:attrName>ppt_h</p:attrName>
                                            </p:attrNameLst>
                                          </p:cBhvr>
                                          <p:tavLst>
                                            <p:tav tm="0">
                                              <p:val>
                                                <p:fltVal val="0"/>
                                              </p:val>
                                            </p:tav>
                                            <p:tav tm="100000">
                                              <p:val>
                                                <p:strVal val="#ppt_h"/>
                                              </p:val>
                                            </p:tav>
                                          </p:tavLst>
                                        </p:anim>
                                        <p:animEffect transition="in" filter="fade">
                                          <p:cBhvr>
                                            <p:cTn id="41" dur="500"/>
                                            <p:tgtEl>
                                              <p:spTgt spid="37"/>
                                            </p:tgtEl>
                                          </p:cBhvr>
                                        </p:animEffect>
                                      </p:childTnLst>
                                    </p:cTn>
                                  </p:par>
                                  <p:par>
                                    <p:cTn id="42" presetID="53" presetClass="entr" presetSubtype="16" fill="hold" nodeType="withEffect">
                                      <p:stCondLst>
                                        <p:cond delay="500"/>
                                      </p:stCondLst>
                                      <p:childTnLst>
                                        <p:set>
                                          <p:cBhvr>
                                            <p:cTn id="43" dur="1" fill="hold">
                                              <p:stCondLst>
                                                <p:cond delay="0"/>
                                              </p:stCondLst>
                                            </p:cTn>
                                            <p:tgtEl>
                                              <p:spTgt spid="40"/>
                                            </p:tgtEl>
                                            <p:attrNameLst>
                                              <p:attrName>style.visibility</p:attrName>
                                            </p:attrNameLst>
                                          </p:cBhvr>
                                          <p:to>
                                            <p:strVal val="visible"/>
                                          </p:to>
                                        </p:set>
                                        <p:anim calcmode="lin" valueType="num">
                                          <p:cBhvr>
                                            <p:cTn id="44" dur="500" fill="hold"/>
                                            <p:tgtEl>
                                              <p:spTgt spid="40"/>
                                            </p:tgtEl>
                                            <p:attrNameLst>
                                              <p:attrName>ppt_w</p:attrName>
                                            </p:attrNameLst>
                                          </p:cBhvr>
                                          <p:tavLst>
                                            <p:tav tm="0">
                                              <p:val>
                                                <p:fltVal val="0"/>
                                              </p:val>
                                            </p:tav>
                                            <p:tav tm="100000">
                                              <p:val>
                                                <p:strVal val="#ppt_w"/>
                                              </p:val>
                                            </p:tav>
                                          </p:tavLst>
                                        </p:anim>
                                        <p:anim calcmode="lin" valueType="num">
                                          <p:cBhvr>
                                            <p:cTn id="45" dur="500" fill="hold"/>
                                            <p:tgtEl>
                                              <p:spTgt spid="40"/>
                                            </p:tgtEl>
                                            <p:attrNameLst>
                                              <p:attrName>ppt_h</p:attrName>
                                            </p:attrNameLst>
                                          </p:cBhvr>
                                          <p:tavLst>
                                            <p:tav tm="0">
                                              <p:val>
                                                <p:fltVal val="0"/>
                                              </p:val>
                                            </p:tav>
                                            <p:tav tm="100000">
                                              <p:val>
                                                <p:strVal val="#ppt_h"/>
                                              </p:val>
                                            </p:tav>
                                          </p:tavLst>
                                        </p:anim>
                                        <p:animEffect transition="in" filter="fade">
                                          <p:cBhvr>
                                            <p:cTn id="46" dur="500"/>
                                            <p:tgtEl>
                                              <p:spTgt spid="40"/>
                                            </p:tgtEl>
                                          </p:cBhvr>
                                        </p:animEffect>
                                      </p:childTnLst>
                                    </p:cTn>
                                  </p:par>
                                  <p:par>
                                    <p:cTn id="47" presetID="53" presetClass="entr" presetSubtype="16" fill="hold" nodeType="withEffect">
                                      <p:stCondLst>
                                        <p:cond delay="75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4500"/>
                                </p:stCondLst>
                                <p:childTnLst>
                                  <p:par>
                                    <p:cTn id="53" presetID="12" presetClass="entr" presetSubtype="8"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p:tgtEl>
                                              <p:spTgt spid="33"/>
                                            </p:tgtEl>
                                            <p:attrNameLst>
                                              <p:attrName>ppt_x</p:attrName>
                                            </p:attrNameLst>
                                          </p:cBhvr>
                                          <p:tavLst>
                                            <p:tav tm="0">
                                              <p:val>
                                                <p:strVal val="#ppt_x-#ppt_w*1.125000"/>
                                              </p:val>
                                            </p:tav>
                                            <p:tav tm="100000">
                                              <p:val>
                                                <p:strVal val="#ppt_x"/>
                                              </p:val>
                                            </p:tav>
                                          </p:tavLst>
                                        </p:anim>
                                        <p:animEffect transition="in" filter="wipe(right)">
                                          <p:cBhvr>
                                            <p:cTn id="56" dur="500"/>
                                            <p:tgtEl>
                                              <p:spTgt spid="33"/>
                                            </p:tgtEl>
                                          </p:cBhvr>
                                        </p:animEffect>
                                      </p:childTnLst>
                                    </p:cTn>
                                  </p:par>
                                  <p:par>
                                    <p:cTn id="57" presetID="12" presetClass="entr" presetSubtype="8"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500"/>
                                            <p:tgtEl>
                                              <p:spTgt spid="34"/>
                                            </p:tgtEl>
                                            <p:attrNameLst>
                                              <p:attrName>ppt_x</p:attrName>
                                            </p:attrNameLst>
                                          </p:cBhvr>
                                          <p:tavLst>
                                            <p:tav tm="0">
                                              <p:val>
                                                <p:strVal val="#ppt_x-#ppt_w*1.125000"/>
                                              </p:val>
                                            </p:tav>
                                            <p:tav tm="100000">
                                              <p:val>
                                                <p:strVal val="#ppt_x"/>
                                              </p:val>
                                            </p:tav>
                                          </p:tavLst>
                                        </p:anim>
                                        <p:animEffect transition="in" filter="wipe(right)">
                                          <p:cBhvr>
                                            <p:cTn id="60" dur="500"/>
                                            <p:tgtEl>
                                              <p:spTgt spid="34"/>
                                            </p:tgtEl>
                                          </p:cBhvr>
                                        </p:animEffect>
                                      </p:childTnLst>
                                    </p:cTn>
                                  </p:par>
                                  <p:par>
                                    <p:cTn id="61" presetID="12" presetClass="entr" presetSubtype="8"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p:tgtEl>
                                              <p:spTgt spid="35"/>
                                            </p:tgtEl>
                                            <p:attrNameLst>
                                              <p:attrName>ppt_x</p:attrName>
                                            </p:attrNameLst>
                                          </p:cBhvr>
                                          <p:tavLst>
                                            <p:tav tm="0">
                                              <p:val>
                                                <p:strVal val="#ppt_x-#ppt_w*1.125000"/>
                                              </p:val>
                                            </p:tav>
                                            <p:tav tm="100000">
                                              <p:val>
                                                <p:strVal val="#ppt_x"/>
                                              </p:val>
                                            </p:tav>
                                          </p:tavLst>
                                        </p:anim>
                                        <p:animEffect transition="in" filter="wipe(right)">
                                          <p:cBhvr>
                                            <p:cTn id="64" dur="500"/>
                                            <p:tgtEl>
                                              <p:spTgt spid="35"/>
                                            </p:tgtEl>
                                          </p:cBhvr>
                                        </p:animEffect>
                                      </p:childTnLst>
                                    </p:cTn>
                                  </p:par>
                                  <p:par>
                                    <p:cTn id="65" presetID="12" presetClass="entr" presetSubtype="8"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p:tgtEl>
                                              <p:spTgt spid="36"/>
                                            </p:tgtEl>
                                            <p:attrNameLst>
                                              <p:attrName>ppt_x</p:attrName>
                                            </p:attrNameLst>
                                          </p:cBhvr>
                                          <p:tavLst>
                                            <p:tav tm="0">
                                              <p:val>
                                                <p:strVal val="#ppt_x-#ppt_w*1.125000"/>
                                              </p:val>
                                            </p:tav>
                                            <p:tav tm="100000">
                                              <p:val>
                                                <p:strVal val="#ppt_x"/>
                                              </p:val>
                                            </p:tav>
                                          </p:tavLst>
                                        </p:anim>
                                        <p:animEffect transition="in" filter="wipe(right)">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1" grpId="0" animBg="1"/>
          <p:bldP spid="30" grpId="0" animBg="1"/>
          <p:bldP spid="31" grpId="0" animBg="1"/>
          <p:bldP spid="32" grpId="0" animBg="1"/>
          <p:bldP spid="33" grpId="0"/>
          <p:bldP spid="34" grpId="0"/>
          <p:bldP spid="35" grpId="0"/>
          <p:bldP spid="36"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666140" y="1206230"/>
            <a:ext cx="6485639" cy="2853708"/>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4" name="矩形 13"/>
          <p:cNvSpPr/>
          <p:nvPr/>
        </p:nvSpPr>
        <p:spPr>
          <a:xfrm>
            <a:off x="636209" y="839264"/>
            <a:ext cx="2059865" cy="182773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5"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产品展示</a:t>
            </a:r>
          </a:p>
        </p:txBody>
      </p:sp>
      <p:sp>
        <p:nvSpPr>
          <p:cNvPr id="16" name="TextBox 15"/>
          <p:cNvSpPr txBox="1"/>
          <p:nvPr/>
        </p:nvSpPr>
        <p:spPr>
          <a:xfrm>
            <a:off x="636209" y="2397696"/>
            <a:ext cx="971946" cy="269304"/>
          </a:xfrm>
          <a:prstGeom prst="rect">
            <a:avLst/>
          </a:prstGeom>
          <a:solidFill>
            <a:srgbClr val="0070C0"/>
          </a:solidFill>
          <a:effectLst/>
        </p:spPr>
        <p:txBody>
          <a:bodyPr wrap="square" lIns="68580" tIns="34290" rIns="68580" bIns="34290" rtlCol="0">
            <a:spAutoFit/>
          </a:bodyPr>
          <a:lstStyle/>
          <a:p>
            <a:pPr algn="ctr"/>
            <a:r>
              <a:rPr lang="zh-CN" altLang="en-US" sz="1300" b="1" dirty="0">
                <a:solidFill>
                  <a:schemeClr val="bg1"/>
                </a:solidFill>
                <a:latin typeface="微软雅黑"/>
                <a:ea typeface="微软雅黑"/>
                <a:sym typeface="微软雅黑"/>
              </a:rPr>
              <a:t>产品名称</a:t>
            </a:r>
            <a:endParaRPr lang="en-US" altLang="zh-CN" sz="1300" b="1" dirty="0">
              <a:solidFill>
                <a:schemeClr val="bg1"/>
              </a:solidFill>
              <a:latin typeface="微软雅黑"/>
              <a:ea typeface="微软雅黑"/>
              <a:sym typeface="微软雅黑"/>
            </a:endParaRPr>
          </a:p>
        </p:txBody>
      </p:sp>
      <p:sp>
        <p:nvSpPr>
          <p:cNvPr id="17" name="矩形 16"/>
          <p:cNvSpPr/>
          <p:nvPr/>
        </p:nvSpPr>
        <p:spPr>
          <a:xfrm>
            <a:off x="2951392" y="839264"/>
            <a:ext cx="2059865" cy="182773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8" name="TextBox 17"/>
          <p:cNvSpPr txBox="1"/>
          <p:nvPr/>
        </p:nvSpPr>
        <p:spPr>
          <a:xfrm>
            <a:off x="2951392" y="2397696"/>
            <a:ext cx="971946" cy="269304"/>
          </a:xfrm>
          <a:prstGeom prst="rect">
            <a:avLst/>
          </a:prstGeom>
          <a:solidFill>
            <a:srgbClr val="00B0F0"/>
          </a:solidFill>
          <a:effectLst/>
        </p:spPr>
        <p:txBody>
          <a:bodyPr wrap="square" lIns="68580" tIns="34290" rIns="68580" bIns="34290" rtlCol="0">
            <a:spAutoFit/>
          </a:bodyPr>
          <a:lstStyle/>
          <a:p>
            <a:pPr algn="ctr"/>
            <a:r>
              <a:rPr lang="zh-CN" altLang="en-US" sz="1300" b="1" dirty="0">
                <a:solidFill>
                  <a:schemeClr val="bg1"/>
                </a:solidFill>
                <a:latin typeface="微软雅黑"/>
                <a:ea typeface="微软雅黑"/>
                <a:sym typeface="微软雅黑"/>
              </a:rPr>
              <a:t>产品名称</a:t>
            </a:r>
            <a:endParaRPr lang="en-US" altLang="zh-CN" sz="1300" b="1" dirty="0">
              <a:solidFill>
                <a:schemeClr val="bg1"/>
              </a:solidFill>
              <a:latin typeface="微软雅黑"/>
              <a:ea typeface="微软雅黑"/>
              <a:sym typeface="微软雅黑"/>
            </a:endParaRPr>
          </a:p>
        </p:txBody>
      </p:sp>
      <p:sp>
        <p:nvSpPr>
          <p:cNvPr id="21" name="矩形 20"/>
          <p:cNvSpPr/>
          <p:nvPr/>
        </p:nvSpPr>
        <p:spPr>
          <a:xfrm>
            <a:off x="5188754" y="839264"/>
            <a:ext cx="2059865" cy="1827736"/>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2" name="TextBox 21"/>
          <p:cNvSpPr txBox="1"/>
          <p:nvPr/>
        </p:nvSpPr>
        <p:spPr>
          <a:xfrm>
            <a:off x="5188754" y="2397696"/>
            <a:ext cx="971946" cy="269304"/>
          </a:xfrm>
          <a:prstGeom prst="rect">
            <a:avLst/>
          </a:prstGeom>
          <a:solidFill>
            <a:srgbClr val="0070C0"/>
          </a:solidFill>
          <a:effectLst/>
        </p:spPr>
        <p:txBody>
          <a:bodyPr wrap="square" lIns="68580" tIns="34290" rIns="68580" bIns="34290" rtlCol="0">
            <a:spAutoFit/>
          </a:bodyPr>
          <a:lstStyle/>
          <a:p>
            <a:pPr algn="ctr"/>
            <a:r>
              <a:rPr lang="zh-CN" altLang="en-US" sz="1300" b="1" dirty="0">
                <a:solidFill>
                  <a:schemeClr val="bg1"/>
                </a:solidFill>
                <a:latin typeface="微软雅黑"/>
                <a:ea typeface="微软雅黑"/>
                <a:sym typeface="微软雅黑"/>
              </a:rPr>
              <a:t>产品名称</a:t>
            </a:r>
            <a:endParaRPr lang="en-US" altLang="zh-CN" sz="1300" b="1" dirty="0">
              <a:solidFill>
                <a:schemeClr val="bg1"/>
              </a:solidFill>
              <a:latin typeface="微软雅黑"/>
              <a:ea typeface="微软雅黑"/>
              <a:sym typeface="微软雅黑"/>
            </a:endParaRPr>
          </a:p>
        </p:txBody>
      </p:sp>
      <p:sp>
        <p:nvSpPr>
          <p:cNvPr id="28" name="矩形 27"/>
          <p:cNvSpPr/>
          <p:nvPr/>
        </p:nvSpPr>
        <p:spPr>
          <a:xfrm>
            <a:off x="1921459" y="2815477"/>
            <a:ext cx="2059865" cy="1827736"/>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33" name="TextBox 32"/>
          <p:cNvSpPr txBox="1"/>
          <p:nvPr/>
        </p:nvSpPr>
        <p:spPr>
          <a:xfrm>
            <a:off x="1921459" y="4373909"/>
            <a:ext cx="971946" cy="269304"/>
          </a:xfrm>
          <a:prstGeom prst="rect">
            <a:avLst/>
          </a:prstGeom>
          <a:solidFill>
            <a:srgbClr val="00B0F0"/>
          </a:solidFill>
          <a:effectLst/>
        </p:spPr>
        <p:txBody>
          <a:bodyPr wrap="square" lIns="68580" tIns="34290" rIns="68580" bIns="34290" rtlCol="0">
            <a:spAutoFit/>
          </a:bodyPr>
          <a:lstStyle/>
          <a:p>
            <a:pPr algn="ctr"/>
            <a:r>
              <a:rPr lang="zh-CN" altLang="en-US" sz="1300" b="1" dirty="0">
                <a:solidFill>
                  <a:schemeClr val="bg1"/>
                </a:solidFill>
                <a:latin typeface="微软雅黑"/>
                <a:ea typeface="微软雅黑"/>
                <a:sym typeface="微软雅黑"/>
              </a:rPr>
              <a:t>产品名称</a:t>
            </a:r>
            <a:endParaRPr lang="en-US" altLang="zh-CN" sz="1300" b="1" dirty="0">
              <a:solidFill>
                <a:schemeClr val="bg1"/>
              </a:solidFill>
              <a:latin typeface="微软雅黑"/>
              <a:ea typeface="微软雅黑"/>
              <a:sym typeface="微软雅黑"/>
            </a:endParaRPr>
          </a:p>
        </p:txBody>
      </p:sp>
      <p:sp>
        <p:nvSpPr>
          <p:cNvPr id="34" name="矩形 33"/>
          <p:cNvSpPr/>
          <p:nvPr/>
        </p:nvSpPr>
        <p:spPr>
          <a:xfrm>
            <a:off x="4236642" y="2815477"/>
            <a:ext cx="2059865" cy="1827736"/>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35" name="TextBox 34"/>
          <p:cNvSpPr txBox="1"/>
          <p:nvPr/>
        </p:nvSpPr>
        <p:spPr>
          <a:xfrm>
            <a:off x="4236642" y="4373909"/>
            <a:ext cx="971946" cy="269304"/>
          </a:xfrm>
          <a:prstGeom prst="rect">
            <a:avLst/>
          </a:prstGeom>
          <a:solidFill>
            <a:srgbClr val="0070C0"/>
          </a:solidFill>
          <a:effectLst/>
        </p:spPr>
        <p:txBody>
          <a:bodyPr wrap="square" lIns="68580" tIns="34290" rIns="68580" bIns="34290" rtlCol="0">
            <a:spAutoFit/>
          </a:bodyPr>
          <a:lstStyle/>
          <a:p>
            <a:pPr algn="ctr"/>
            <a:r>
              <a:rPr lang="zh-CN" altLang="en-US" sz="1300" b="1" dirty="0">
                <a:solidFill>
                  <a:schemeClr val="bg1"/>
                </a:solidFill>
                <a:latin typeface="微软雅黑"/>
                <a:ea typeface="微软雅黑"/>
                <a:sym typeface="微软雅黑"/>
              </a:rPr>
              <a:t>产品名称</a:t>
            </a:r>
            <a:endParaRPr lang="en-US" altLang="zh-CN" sz="1300" b="1" dirty="0">
              <a:solidFill>
                <a:schemeClr val="bg1"/>
              </a:solidFill>
              <a:latin typeface="微软雅黑"/>
              <a:ea typeface="微软雅黑"/>
              <a:sym typeface="微软雅黑"/>
            </a:endParaRPr>
          </a:p>
        </p:txBody>
      </p:sp>
      <p:sp>
        <p:nvSpPr>
          <p:cNvPr id="36" name="矩形 35"/>
          <p:cNvSpPr/>
          <p:nvPr/>
        </p:nvSpPr>
        <p:spPr>
          <a:xfrm>
            <a:off x="6474004" y="2815477"/>
            <a:ext cx="2059865" cy="1827736"/>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37" name="TextBox 36"/>
          <p:cNvSpPr txBox="1"/>
          <p:nvPr/>
        </p:nvSpPr>
        <p:spPr>
          <a:xfrm>
            <a:off x="6474004" y="4373909"/>
            <a:ext cx="971946" cy="269304"/>
          </a:xfrm>
          <a:prstGeom prst="rect">
            <a:avLst/>
          </a:prstGeom>
          <a:solidFill>
            <a:srgbClr val="00B0F0"/>
          </a:solidFill>
          <a:effectLst/>
        </p:spPr>
        <p:txBody>
          <a:bodyPr wrap="square" lIns="68580" tIns="34290" rIns="68580" bIns="34290" rtlCol="0">
            <a:spAutoFit/>
          </a:bodyPr>
          <a:lstStyle/>
          <a:p>
            <a:pPr algn="ctr"/>
            <a:r>
              <a:rPr lang="zh-CN" altLang="en-US" sz="1300" b="1" dirty="0">
                <a:solidFill>
                  <a:schemeClr val="bg1"/>
                </a:solidFill>
                <a:latin typeface="微软雅黑"/>
                <a:ea typeface="微软雅黑"/>
                <a:sym typeface="微软雅黑"/>
              </a:rPr>
              <a:t>产品名称</a:t>
            </a:r>
            <a:endParaRPr lang="en-US" altLang="zh-CN" sz="1300" b="1" dirty="0">
              <a:solidFill>
                <a:schemeClr val="bg1"/>
              </a:solidFill>
              <a:latin typeface="微软雅黑"/>
              <a:ea typeface="微软雅黑"/>
              <a:sym typeface="微软雅黑"/>
            </a:endParaRPr>
          </a:p>
        </p:txBody>
      </p:sp>
    </p:spTree>
    <p:extLst>
      <p:ext uri="{BB962C8B-B14F-4D97-AF65-F5344CB8AC3E}">
        <p14:creationId xmlns:p14="http://schemas.microsoft.com/office/powerpoint/2010/main" val="886342158"/>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44000">
                                          <p:cBhvr additive="base">
                                            <p:cTn id="7" dur="1000" fill="hold"/>
                                            <p:tgtEl>
                                              <p:spTgt spid="15"/>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14:bounceEnd="44000">
                                          <p:cBhvr additive="base">
                                            <p:cTn id="12" dur="1000" fill="hold"/>
                                            <p:tgtEl>
                                              <p:spTgt spid="13"/>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13"/>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44000">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14:bounceEnd="44000">
                                          <p:cBhvr additive="base">
                                            <p:cTn id="16" dur="1000" fill="hold"/>
                                            <p:tgtEl>
                                              <p:spTgt spid="14"/>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14"/>
                                            </p:tgtEl>
                                            <p:attrNameLst>
                                              <p:attrName>ppt_y</p:attrName>
                                            </p:attrNameLst>
                                          </p:cBhvr>
                                          <p:tavLst>
                                            <p:tav tm="0">
                                              <p:val>
                                                <p:strVal val="#ppt_y"/>
                                              </p:val>
                                            </p:tav>
                                            <p:tav tm="100000">
                                              <p:val>
                                                <p:strVal val="#ppt_y"/>
                                              </p:val>
                                            </p:tav>
                                          </p:tavLst>
                                        </p:anim>
                                      </p:childTnLst>
                                    </p:cTn>
                                  </p:par>
                                  <p:par>
                                    <p:cTn id="18" presetID="47" presetClass="entr" presetSubtype="0" fill="hold" grpId="0" nodeType="withEffect">
                                      <p:stCondLst>
                                        <p:cond delay="50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par>
                                    <p:cTn id="23" presetID="2" presetClass="entr" presetSubtype="8" fill="hold" grpId="0" nodeType="withEffect" p14:presetBounceEnd="44000">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14:bounceEnd="44000">
                                          <p:cBhvr additive="base">
                                            <p:cTn id="25" dur="1000" fill="hold"/>
                                            <p:tgtEl>
                                              <p:spTgt spid="17"/>
                                            </p:tgtEl>
                                            <p:attrNameLst>
                                              <p:attrName>ppt_x</p:attrName>
                                            </p:attrNameLst>
                                          </p:cBhvr>
                                          <p:tavLst>
                                            <p:tav tm="0">
                                              <p:val>
                                                <p:strVal val="0-#ppt_w/2"/>
                                              </p:val>
                                            </p:tav>
                                            <p:tav tm="100000">
                                              <p:val>
                                                <p:strVal val="#ppt_x"/>
                                              </p:val>
                                            </p:tav>
                                          </p:tavLst>
                                        </p:anim>
                                        <p:anim calcmode="lin" valueType="num" p14:bounceEnd="44000">
                                          <p:cBhvr additive="base">
                                            <p:cTn id="26" dur="1000" fill="hold"/>
                                            <p:tgtEl>
                                              <p:spTgt spid="17"/>
                                            </p:tgtEl>
                                            <p:attrNameLst>
                                              <p:attrName>ppt_y</p:attrName>
                                            </p:attrNameLst>
                                          </p:cBhvr>
                                          <p:tavLst>
                                            <p:tav tm="0">
                                              <p:val>
                                                <p:strVal val="#ppt_y"/>
                                              </p:val>
                                            </p:tav>
                                            <p:tav tm="100000">
                                              <p:val>
                                                <p:strVal val="#ppt_y"/>
                                              </p:val>
                                            </p:tav>
                                          </p:tavLst>
                                        </p:anim>
                                      </p:childTnLst>
                                    </p:cTn>
                                  </p:par>
                                  <p:par>
                                    <p:cTn id="27" presetID="47" presetClass="entr" presetSubtype="0" fill="hold" grpId="0" nodeType="withEffect">
                                      <p:stCondLst>
                                        <p:cond delay="50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2" presetClass="entr" presetSubtype="8" fill="hold" grpId="0" nodeType="withEffect" p14:presetBounceEnd="44000">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14:bounceEnd="44000">
                                          <p:cBhvr additive="base">
                                            <p:cTn id="34" dur="1000" fill="hold"/>
                                            <p:tgtEl>
                                              <p:spTgt spid="21"/>
                                            </p:tgtEl>
                                            <p:attrNameLst>
                                              <p:attrName>ppt_x</p:attrName>
                                            </p:attrNameLst>
                                          </p:cBhvr>
                                          <p:tavLst>
                                            <p:tav tm="0">
                                              <p:val>
                                                <p:strVal val="0-#ppt_w/2"/>
                                              </p:val>
                                            </p:tav>
                                            <p:tav tm="100000">
                                              <p:val>
                                                <p:strVal val="#ppt_x"/>
                                              </p:val>
                                            </p:tav>
                                          </p:tavLst>
                                        </p:anim>
                                        <p:anim calcmode="lin" valueType="num" p14:bounceEnd="44000">
                                          <p:cBhvr additive="base">
                                            <p:cTn id="35" dur="1000" fill="hold"/>
                                            <p:tgtEl>
                                              <p:spTgt spid="21"/>
                                            </p:tgtEl>
                                            <p:attrNameLst>
                                              <p:attrName>ppt_y</p:attrName>
                                            </p:attrNameLst>
                                          </p:cBhvr>
                                          <p:tavLst>
                                            <p:tav tm="0">
                                              <p:val>
                                                <p:strVal val="#ppt_y"/>
                                              </p:val>
                                            </p:tav>
                                            <p:tav tm="100000">
                                              <p:val>
                                                <p:strVal val="#ppt_y"/>
                                              </p:val>
                                            </p:tav>
                                          </p:tavLst>
                                        </p:anim>
                                      </p:childTnLst>
                                    </p:cTn>
                                  </p:par>
                                  <p:par>
                                    <p:cTn id="36" presetID="47" presetClass="entr" presetSubtype="0" fill="hold" grpId="0" nodeType="withEffect">
                                      <p:stCondLst>
                                        <p:cond delay="50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1000"/>
                                            <p:tgtEl>
                                              <p:spTgt spid="22"/>
                                            </p:tgtEl>
                                          </p:cBhvr>
                                        </p:animEffect>
                                        <p:anim calcmode="lin" valueType="num">
                                          <p:cBhvr>
                                            <p:cTn id="39" dur="1000" fill="hold"/>
                                            <p:tgtEl>
                                              <p:spTgt spid="22"/>
                                            </p:tgtEl>
                                            <p:attrNameLst>
                                              <p:attrName>ppt_x</p:attrName>
                                            </p:attrNameLst>
                                          </p:cBhvr>
                                          <p:tavLst>
                                            <p:tav tm="0">
                                              <p:val>
                                                <p:strVal val="#ppt_x"/>
                                              </p:val>
                                            </p:tav>
                                            <p:tav tm="100000">
                                              <p:val>
                                                <p:strVal val="#ppt_x"/>
                                              </p:val>
                                            </p:tav>
                                          </p:tavLst>
                                        </p:anim>
                                        <p:anim calcmode="lin" valueType="num">
                                          <p:cBhvr>
                                            <p:cTn id="40" dur="1000" fill="hold"/>
                                            <p:tgtEl>
                                              <p:spTgt spid="22"/>
                                            </p:tgtEl>
                                            <p:attrNameLst>
                                              <p:attrName>ppt_y</p:attrName>
                                            </p:attrNameLst>
                                          </p:cBhvr>
                                          <p:tavLst>
                                            <p:tav tm="0">
                                              <p:val>
                                                <p:strVal val="#ppt_y-.1"/>
                                              </p:val>
                                            </p:tav>
                                            <p:tav tm="100000">
                                              <p:val>
                                                <p:strVal val="#ppt_y"/>
                                              </p:val>
                                            </p:tav>
                                          </p:tavLst>
                                        </p:anim>
                                      </p:childTnLst>
                                    </p:cTn>
                                  </p:par>
                                  <p:par>
                                    <p:cTn id="41" presetID="2" presetClass="entr" presetSubtype="8" fill="hold" grpId="0" nodeType="withEffect" p14:presetBounceEnd="44000">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14:bounceEnd="44000">
                                          <p:cBhvr additive="base">
                                            <p:cTn id="43" dur="1000" fill="hold"/>
                                            <p:tgtEl>
                                              <p:spTgt spid="28"/>
                                            </p:tgtEl>
                                            <p:attrNameLst>
                                              <p:attrName>ppt_x</p:attrName>
                                            </p:attrNameLst>
                                          </p:cBhvr>
                                          <p:tavLst>
                                            <p:tav tm="0">
                                              <p:val>
                                                <p:strVal val="0-#ppt_w/2"/>
                                              </p:val>
                                            </p:tav>
                                            <p:tav tm="100000">
                                              <p:val>
                                                <p:strVal val="#ppt_x"/>
                                              </p:val>
                                            </p:tav>
                                          </p:tavLst>
                                        </p:anim>
                                        <p:anim calcmode="lin" valueType="num" p14:bounceEnd="44000">
                                          <p:cBhvr additive="base">
                                            <p:cTn id="44" dur="1000" fill="hold"/>
                                            <p:tgtEl>
                                              <p:spTgt spid="28"/>
                                            </p:tgtEl>
                                            <p:attrNameLst>
                                              <p:attrName>ppt_y</p:attrName>
                                            </p:attrNameLst>
                                          </p:cBhvr>
                                          <p:tavLst>
                                            <p:tav tm="0">
                                              <p:val>
                                                <p:strVal val="#ppt_y"/>
                                              </p:val>
                                            </p:tav>
                                            <p:tav tm="100000">
                                              <p:val>
                                                <p:strVal val="#ppt_y"/>
                                              </p:val>
                                            </p:tav>
                                          </p:tavLst>
                                        </p:anim>
                                      </p:childTnLst>
                                    </p:cTn>
                                  </p:par>
                                  <p:par>
                                    <p:cTn id="45" presetID="47"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par>
                                    <p:cTn id="50" presetID="2" presetClass="entr" presetSubtype="8" fill="hold" grpId="0" nodeType="withEffect" p14:presetBounceEnd="44000">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14:bounceEnd="44000">
                                          <p:cBhvr additive="base">
                                            <p:cTn id="52" dur="1000" fill="hold"/>
                                            <p:tgtEl>
                                              <p:spTgt spid="34"/>
                                            </p:tgtEl>
                                            <p:attrNameLst>
                                              <p:attrName>ppt_x</p:attrName>
                                            </p:attrNameLst>
                                          </p:cBhvr>
                                          <p:tavLst>
                                            <p:tav tm="0">
                                              <p:val>
                                                <p:strVal val="0-#ppt_w/2"/>
                                              </p:val>
                                            </p:tav>
                                            <p:tav tm="100000">
                                              <p:val>
                                                <p:strVal val="#ppt_x"/>
                                              </p:val>
                                            </p:tav>
                                          </p:tavLst>
                                        </p:anim>
                                        <p:anim calcmode="lin" valueType="num" p14:bounceEnd="44000">
                                          <p:cBhvr additive="base">
                                            <p:cTn id="53" dur="1000" fill="hold"/>
                                            <p:tgtEl>
                                              <p:spTgt spid="34"/>
                                            </p:tgtEl>
                                            <p:attrNameLst>
                                              <p:attrName>ppt_y</p:attrName>
                                            </p:attrNameLst>
                                          </p:cBhvr>
                                          <p:tavLst>
                                            <p:tav tm="0">
                                              <p:val>
                                                <p:strVal val="#ppt_y"/>
                                              </p:val>
                                            </p:tav>
                                            <p:tav tm="100000">
                                              <p:val>
                                                <p:strVal val="#ppt_y"/>
                                              </p:val>
                                            </p:tav>
                                          </p:tavLst>
                                        </p:anim>
                                      </p:childTnLst>
                                    </p:cTn>
                                  </p:par>
                                  <p:par>
                                    <p:cTn id="54" presetID="47" presetClass="entr" presetSubtype="0" fill="hold" grpId="0" nodeType="withEffect">
                                      <p:stCondLst>
                                        <p:cond delay="50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1000"/>
                                            <p:tgtEl>
                                              <p:spTgt spid="35"/>
                                            </p:tgtEl>
                                          </p:cBhvr>
                                        </p:animEffect>
                                        <p:anim calcmode="lin" valueType="num">
                                          <p:cBhvr>
                                            <p:cTn id="57" dur="1000" fill="hold"/>
                                            <p:tgtEl>
                                              <p:spTgt spid="35"/>
                                            </p:tgtEl>
                                            <p:attrNameLst>
                                              <p:attrName>ppt_x</p:attrName>
                                            </p:attrNameLst>
                                          </p:cBhvr>
                                          <p:tavLst>
                                            <p:tav tm="0">
                                              <p:val>
                                                <p:strVal val="#ppt_x"/>
                                              </p:val>
                                            </p:tav>
                                            <p:tav tm="100000">
                                              <p:val>
                                                <p:strVal val="#ppt_x"/>
                                              </p:val>
                                            </p:tav>
                                          </p:tavLst>
                                        </p:anim>
                                        <p:anim calcmode="lin" valueType="num">
                                          <p:cBhvr>
                                            <p:cTn id="58" dur="1000" fill="hold"/>
                                            <p:tgtEl>
                                              <p:spTgt spid="35"/>
                                            </p:tgtEl>
                                            <p:attrNameLst>
                                              <p:attrName>ppt_y</p:attrName>
                                            </p:attrNameLst>
                                          </p:cBhvr>
                                          <p:tavLst>
                                            <p:tav tm="0">
                                              <p:val>
                                                <p:strVal val="#ppt_y-.1"/>
                                              </p:val>
                                            </p:tav>
                                            <p:tav tm="100000">
                                              <p:val>
                                                <p:strVal val="#ppt_y"/>
                                              </p:val>
                                            </p:tav>
                                          </p:tavLst>
                                        </p:anim>
                                      </p:childTnLst>
                                    </p:cTn>
                                  </p:par>
                                  <p:par>
                                    <p:cTn id="59" presetID="2" presetClass="entr" presetSubtype="8" fill="hold" grpId="0" nodeType="withEffect" p14:presetBounceEnd="44000">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14:bounceEnd="44000">
                                          <p:cBhvr additive="base">
                                            <p:cTn id="61" dur="1000" fill="hold"/>
                                            <p:tgtEl>
                                              <p:spTgt spid="36"/>
                                            </p:tgtEl>
                                            <p:attrNameLst>
                                              <p:attrName>ppt_x</p:attrName>
                                            </p:attrNameLst>
                                          </p:cBhvr>
                                          <p:tavLst>
                                            <p:tav tm="0">
                                              <p:val>
                                                <p:strVal val="0-#ppt_w/2"/>
                                              </p:val>
                                            </p:tav>
                                            <p:tav tm="100000">
                                              <p:val>
                                                <p:strVal val="#ppt_x"/>
                                              </p:val>
                                            </p:tav>
                                          </p:tavLst>
                                        </p:anim>
                                        <p:anim calcmode="lin" valueType="num" p14:bounceEnd="44000">
                                          <p:cBhvr additive="base">
                                            <p:cTn id="62" dur="1000" fill="hold"/>
                                            <p:tgtEl>
                                              <p:spTgt spid="36"/>
                                            </p:tgtEl>
                                            <p:attrNameLst>
                                              <p:attrName>ppt_y</p:attrName>
                                            </p:attrNameLst>
                                          </p:cBhvr>
                                          <p:tavLst>
                                            <p:tav tm="0">
                                              <p:val>
                                                <p:strVal val="#ppt_y"/>
                                              </p:val>
                                            </p:tav>
                                            <p:tav tm="100000">
                                              <p:val>
                                                <p:strVal val="#ppt_y"/>
                                              </p:val>
                                            </p:tav>
                                          </p:tavLst>
                                        </p:anim>
                                      </p:childTnLst>
                                    </p:cTn>
                                  </p:par>
                                  <p:par>
                                    <p:cTn id="63" presetID="47" presetClass="entr" presetSubtype="0" fill="hold" grpId="0" nodeType="withEffect">
                                      <p:stCondLst>
                                        <p:cond delay="50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1000"/>
                                            <p:tgtEl>
                                              <p:spTgt spid="37"/>
                                            </p:tgtEl>
                                          </p:cBhvr>
                                        </p:animEffect>
                                        <p:anim calcmode="lin" valueType="num">
                                          <p:cBhvr>
                                            <p:cTn id="66" dur="1000" fill="hold"/>
                                            <p:tgtEl>
                                              <p:spTgt spid="37"/>
                                            </p:tgtEl>
                                            <p:attrNameLst>
                                              <p:attrName>ppt_x</p:attrName>
                                            </p:attrNameLst>
                                          </p:cBhvr>
                                          <p:tavLst>
                                            <p:tav tm="0">
                                              <p:val>
                                                <p:strVal val="#ppt_x"/>
                                              </p:val>
                                            </p:tav>
                                            <p:tav tm="100000">
                                              <p:val>
                                                <p:strVal val="#ppt_x"/>
                                              </p:val>
                                            </p:tav>
                                          </p:tavLst>
                                        </p:anim>
                                        <p:anim calcmode="lin" valueType="num">
                                          <p:cBhvr>
                                            <p:cTn id="6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animBg="1"/>
          <p:bldP spid="17" grpId="0" animBg="1"/>
          <p:bldP spid="18" grpId="0" animBg="1"/>
          <p:bldP spid="21" grpId="0" animBg="1"/>
          <p:bldP spid="22" grpId="0" animBg="1"/>
          <p:bldP spid="28" grpId="0" animBg="1"/>
          <p:bldP spid="33" grpId="0" animBg="1"/>
          <p:bldP spid="34" grpId="0" animBg="1"/>
          <p:bldP spid="35" grpId="0" animBg="1"/>
          <p:bldP spid="36" grpId="0" animBg="1"/>
          <p:bldP spid="3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1000" fill="hold"/>
                                            <p:tgtEl>
                                              <p:spTgt spid="14"/>
                                            </p:tgtEl>
                                            <p:attrNameLst>
                                              <p:attrName>ppt_x</p:attrName>
                                            </p:attrNameLst>
                                          </p:cBhvr>
                                          <p:tavLst>
                                            <p:tav tm="0">
                                              <p:val>
                                                <p:strVal val="0-#ppt_w/2"/>
                                              </p:val>
                                            </p:tav>
                                            <p:tav tm="100000">
                                              <p:val>
                                                <p:strVal val="#ppt_x"/>
                                              </p:val>
                                            </p:tav>
                                          </p:tavLst>
                                        </p:anim>
                                        <p:anim calcmode="lin" valueType="num">
                                          <p:cBhvr additive="base">
                                            <p:cTn id="17" dur="1000" fill="hold"/>
                                            <p:tgtEl>
                                              <p:spTgt spid="14"/>
                                            </p:tgtEl>
                                            <p:attrNameLst>
                                              <p:attrName>ppt_y</p:attrName>
                                            </p:attrNameLst>
                                          </p:cBhvr>
                                          <p:tavLst>
                                            <p:tav tm="0">
                                              <p:val>
                                                <p:strVal val="#ppt_y"/>
                                              </p:val>
                                            </p:tav>
                                            <p:tav tm="100000">
                                              <p:val>
                                                <p:strVal val="#ppt_y"/>
                                              </p:val>
                                            </p:tav>
                                          </p:tavLst>
                                        </p:anim>
                                      </p:childTnLst>
                                    </p:cTn>
                                  </p:par>
                                  <p:par>
                                    <p:cTn id="18" presetID="47" presetClass="entr" presetSubtype="0" fill="hold" grpId="0" nodeType="withEffect">
                                      <p:stCondLst>
                                        <p:cond delay="50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1000" fill="hold"/>
                                            <p:tgtEl>
                                              <p:spTgt spid="17"/>
                                            </p:tgtEl>
                                            <p:attrNameLst>
                                              <p:attrName>ppt_x</p:attrName>
                                            </p:attrNameLst>
                                          </p:cBhvr>
                                          <p:tavLst>
                                            <p:tav tm="0">
                                              <p:val>
                                                <p:strVal val="0-#ppt_w/2"/>
                                              </p:val>
                                            </p:tav>
                                            <p:tav tm="100000">
                                              <p:val>
                                                <p:strVal val="#ppt_x"/>
                                              </p:val>
                                            </p:tav>
                                          </p:tavLst>
                                        </p:anim>
                                        <p:anim calcmode="lin" valueType="num">
                                          <p:cBhvr additive="base">
                                            <p:cTn id="26" dur="1000" fill="hold"/>
                                            <p:tgtEl>
                                              <p:spTgt spid="17"/>
                                            </p:tgtEl>
                                            <p:attrNameLst>
                                              <p:attrName>ppt_y</p:attrName>
                                            </p:attrNameLst>
                                          </p:cBhvr>
                                          <p:tavLst>
                                            <p:tav tm="0">
                                              <p:val>
                                                <p:strVal val="#ppt_y"/>
                                              </p:val>
                                            </p:tav>
                                            <p:tav tm="100000">
                                              <p:val>
                                                <p:strVal val="#ppt_y"/>
                                              </p:val>
                                            </p:tav>
                                          </p:tavLst>
                                        </p:anim>
                                      </p:childTnLst>
                                    </p:cTn>
                                  </p:par>
                                  <p:par>
                                    <p:cTn id="27" presetID="47" presetClass="entr" presetSubtype="0" fill="hold" grpId="0" nodeType="withEffect">
                                      <p:stCondLst>
                                        <p:cond delay="50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1000" fill="hold"/>
                                            <p:tgtEl>
                                              <p:spTgt spid="21"/>
                                            </p:tgtEl>
                                            <p:attrNameLst>
                                              <p:attrName>ppt_x</p:attrName>
                                            </p:attrNameLst>
                                          </p:cBhvr>
                                          <p:tavLst>
                                            <p:tav tm="0">
                                              <p:val>
                                                <p:strVal val="0-#ppt_w/2"/>
                                              </p:val>
                                            </p:tav>
                                            <p:tav tm="100000">
                                              <p:val>
                                                <p:strVal val="#ppt_x"/>
                                              </p:val>
                                            </p:tav>
                                          </p:tavLst>
                                        </p:anim>
                                        <p:anim calcmode="lin" valueType="num">
                                          <p:cBhvr additive="base">
                                            <p:cTn id="35" dur="1000" fill="hold"/>
                                            <p:tgtEl>
                                              <p:spTgt spid="21"/>
                                            </p:tgtEl>
                                            <p:attrNameLst>
                                              <p:attrName>ppt_y</p:attrName>
                                            </p:attrNameLst>
                                          </p:cBhvr>
                                          <p:tavLst>
                                            <p:tav tm="0">
                                              <p:val>
                                                <p:strVal val="#ppt_y"/>
                                              </p:val>
                                            </p:tav>
                                            <p:tav tm="100000">
                                              <p:val>
                                                <p:strVal val="#ppt_y"/>
                                              </p:val>
                                            </p:tav>
                                          </p:tavLst>
                                        </p:anim>
                                      </p:childTnLst>
                                    </p:cTn>
                                  </p:par>
                                  <p:par>
                                    <p:cTn id="36" presetID="47" presetClass="entr" presetSubtype="0" fill="hold" grpId="0" nodeType="withEffect">
                                      <p:stCondLst>
                                        <p:cond delay="50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1000"/>
                                            <p:tgtEl>
                                              <p:spTgt spid="22"/>
                                            </p:tgtEl>
                                          </p:cBhvr>
                                        </p:animEffect>
                                        <p:anim calcmode="lin" valueType="num">
                                          <p:cBhvr>
                                            <p:cTn id="39" dur="1000" fill="hold"/>
                                            <p:tgtEl>
                                              <p:spTgt spid="22"/>
                                            </p:tgtEl>
                                            <p:attrNameLst>
                                              <p:attrName>ppt_x</p:attrName>
                                            </p:attrNameLst>
                                          </p:cBhvr>
                                          <p:tavLst>
                                            <p:tav tm="0">
                                              <p:val>
                                                <p:strVal val="#ppt_x"/>
                                              </p:val>
                                            </p:tav>
                                            <p:tav tm="100000">
                                              <p:val>
                                                <p:strVal val="#ppt_x"/>
                                              </p:val>
                                            </p:tav>
                                          </p:tavLst>
                                        </p:anim>
                                        <p:anim calcmode="lin" valueType="num">
                                          <p:cBhvr>
                                            <p:cTn id="40" dur="1000" fill="hold"/>
                                            <p:tgtEl>
                                              <p:spTgt spid="22"/>
                                            </p:tgtEl>
                                            <p:attrNameLst>
                                              <p:attrName>ppt_y</p:attrName>
                                            </p:attrNameLst>
                                          </p:cBhvr>
                                          <p:tavLst>
                                            <p:tav tm="0">
                                              <p:val>
                                                <p:strVal val="#ppt_y-.1"/>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1000" fill="hold"/>
                                            <p:tgtEl>
                                              <p:spTgt spid="28"/>
                                            </p:tgtEl>
                                            <p:attrNameLst>
                                              <p:attrName>ppt_x</p:attrName>
                                            </p:attrNameLst>
                                          </p:cBhvr>
                                          <p:tavLst>
                                            <p:tav tm="0">
                                              <p:val>
                                                <p:strVal val="0-#ppt_w/2"/>
                                              </p:val>
                                            </p:tav>
                                            <p:tav tm="100000">
                                              <p:val>
                                                <p:strVal val="#ppt_x"/>
                                              </p:val>
                                            </p:tav>
                                          </p:tavLst>
                                        </p:anim>
                                        <p:anim calcmode="lin" valueType="num">
                                          <p:cBhvr additive="base">
                                            <p:cTn id="44" dur="1000" fill="hold"/>
                                            <p:tgtEl>
                                              <p:spTgt spid="28"/>
                                            </p:tgtEl>
                                            <p:attrNameLst>
                                              <p:attrName>ppt_y</p:attrName>
                                            </p:attrNameLst>
                                          </p:cBhvr>
                                          <p:tavLst>
                                            <p:tav tm="0">
                                              <p:val>
                                                <p:strVal val="#ppt_y"/>
                                              </p:val>
                                            </p:tav>
                                            <p:tav tm="100000">
                                              <p:val>
                                                <p:strVal val="#ppt_y"/>
                                              </p:val>
                                            </p:tav>
                                          </p:tavLst>
                                        </p:anim>
                                      </p:childTnLst>
                                    </p:cTn>
                                  </p:par>
                                  <p:par>
                                    <p:cTn id="45" presetID="47"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cBhvr additive="base">
                                            <p:cTn id="52" dur="1000" fill="hold"/>
                                            <p:tgtEl>
                                              <p:spTgt spid="34"/>
                                            </p:tgtEl>
                                            <p:attrNameLst>
                                              <p:attrName>ppt_x</p:attrName>
                                            </p:attrNameLst>
                                          </p:cBhvr>
                                          <p:tavLst>
                                            <p:tav tm="0">
                                              <p:val>
                                                <p:strVal val="0-#ppt_w/2"/>
                                              </p:val>
                                            </p:tav>
                                            <p:tav tm="100000">
                                              <p:val>
                                                <p:strVal val="#ppt_x"/>
                                              </p:val>
                                            </p:tav>
                                          </p:tavLst>
                                        </p:anim>
                                        <p:anim calcmode="lin" valueType="num">
                                          <p:cBhvr additive="base">
                                            <p:cTn id="53" dur="1000" fill="hold"/>
                                            <p:tgtEl>
                                              <p:spTgt spid="34"/>
                                            </p:tgtEl>
                                            <p:attrNameLst>
                                              <p:attrName>ppt_y</p:attrName>
                                            </p:attrNameLst>
                                          </p:cBhvr>
                                          <p:tavLst>
                                            <p:tav tm="0">
                                              <p:val>
                                                <p:strVal val="#ppt_y"/>
                                              </p:val>
                                            </p:tav>
                                            <p:tav tm="100000">
                                              <p:val>
                                                <p:strVal val="#ppt_y"/>
                                              </p:val>
                                            </p:tav>
                                          </p:tavLst>
                                        </p:anim>
                                      </p:childTnLst>
                                    </p:cTn>
                                  </p:par>
                                  <p:par>
                                    <p:cTn id="54" presetID="47" presetClass="entr" presetSubtype="0" fill="hold" grpId="0" nodeType="withEffect">
                                      <p:stCondLst>
                                        <p:cond delay="50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1000"/>
                                            <p:tgtEl>
                                              <p:spTgt spid="35"/>
                                            </p:tgtEl>
                                          </p:cBhvr>
                                        </p:animEffect>
                                        <p:anim calcmode="lin" valueType="num">
                                          <p:cBhvr>
                                            <p:cTn id="57" dur="1000" fill="hold"/>
                                            <p:tgtEl>
                                              <p:spTgt spid="35"/>
                                            </p:tgtEl>
                                            <p:attrNameLst>
                                              <p:attrName>ppt_x</p:attrName>
                                            </p:attrNameLst>
                                          </p:cBhvr>
                                          <p:tavLst>
                                            <p:tav tm="0">
                                              <p:val>
                                                <p:strVal val="#ppt_x"/>
                                              </p:val>
                                            </p:tav>
                                            <p:tav tm="100000">
                                              <p:val>
                                                <p:strVal val="#ppt_x"/>
                                              </p:val>
                                            </p:tav>
                                          </p:tavLst>
                                        </p:anim>
                                        <p:anim calcmode="lin" valueType="num">
                                          <p:cBhvr>
                                            <p:cTn id="58" dur="1000" fill="hold"/>
                                            <p:tgtEl>
                                              <p:spTgt spid="35"/>
                                            </p:tgtEl>
                                            <p:attrNameLst>
                                              <p:attrName>ppt_y</p:attrName>
                                            </p:attrNameLst>
                                          </p:cBhvr>
                                          <p:tavLst>
                                            <p:tav tm="0">
                                              <p:val>
                                                <p:strVal val="#ppt_y-.1"/>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1000" fill="hold"/>
                                            <p:tgtEl>
                                              <p:spTgt spid="36"/>
                                            </p:tgtEl>
                                            <p:attrNameLst>
                                              <p:attrName>ppt_x</p:attrName>
                                            </p:attrNameLst>
                                          </p:cBhvr>
                                          <p:tavLst>
                                            <p:tav tm="0">
                                              <p:val>
                                                <p:strVal val="0-#ppt_w/2"/>
                                              </p:val>
                                            </p:tav>
                                            <p:tav tm="100000">
                                              <p:val>
                                                <p:strVal val="#ppt_x"/>
                                              </p:val>
                                            </p:tav>
                                          </p:tavLst>
                                        </p:anim>
                                        <p:anim calcmode="lin" valueType="num">
                                          <p:cBhvr additive="base">
                                            <p:cTn id="62" dur="1000" fill="hold"/>
                                            <p:tgtEl>
                                              <p:spTgt spid="36"/>
                                            </p:tgtEl>
                                            <p:attrNameLst>
                                              <p:attrName>ppt_y</p:attrName>
                                            </p:attrNameLst>
                                          </p:cBhvr>
                                          <p:tavLst>
                                            <p:tav tm="0">
                                              <p:val>
                                                <p:strVal val="#ppt_y"/>
                                              </p:val>
                                            </p:tav>
                                            <p:tav tm="100000">
                                              <p:val>
                                                <p:strVal val="#ppt_y"/>
                                              </p:val>
                                            </p:tav>
                                          </p:tavLst>
                                        </p:anim>
                                      </p:childTnLst>
                                    </p:cTn>
                                  </p:par>
                                  <p:par>
                                    <p:cTn id="63" presetID="47" presetClass="entr" presetSubtype="0" fill="hold" grpId="0" nodeType="withEffect">
                                      <p:stCondLst>
                                        <p:cond delay="50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1000"/>
                                            <p:tgtEl>
                                              <p:spTgt spid="37"/>
                                            </p:tgtEl>
                                          </p:cBhvr>
                                        </p:animEffect>
                                        <p:anim calcmode="lin" valueType="num">
                                          <p:cBhvr>
                                            <p:cTn id="66" dur="1000" fill="hold"/>
                                            <p:tgtEl>
                                              <p:spTgt spid="37"/>
                                            </p:tgtEl>
                                            <p:attrNameLst>
                                              <p:attrName>ppt_x</p:attrName>
                                            </p:attrNameLst>
                                          </p:cBhvr>
                                          <p:tavLst>
                                            <p:tav tm="0">
                                              <p:val>
                                                <p:strVal val="#ppt_x"/>
                                              </p:val>
                                            </p:tav>
                                            <p:tav tm="100000">
                                              <p:val>
                                                <p:strVal val="#ppt_x"/>
                                              </p:val>
                                            </p:tav>
                                          </p:tavLst>
                                        </p:anim>
                                        <p:anim calcmode="lin" valueType="num">
                                          <p:cBhvr>
                                            <p:cTn id="6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animBg="1"/>
          <p:bldP spid="17" grpId="0" animBg="1"/>
          <p:bldP spid="18" grpId="0" animBg="1"/>
          <p:bldP spid="21" grpId="0" animBg="1"/>
          <p:bldP spid="22" grpId="0" animBg="1"/>
          <p:bldP spid="28" grpId="0" animBg="1"/>
          <p:bldP spid="33" grpId="0" animBg="1"/>
          <p:bldP spid="34" grpId="0" animBg="1"/>
          <p:bldP spid="35" grpId="0" animBg="1"/>
          <p:bldP spid="36" grpId="0" animBg="1"/>
          <p:bldP spid="37"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883454" y="1274103"/>
            <a:ext cx="3228975" cy="3228975"/>
          </a:xfrm>
          <a:prstGeom prst="rect">
            <a:avLst/>
          </a:prstGeom>
        </p:spPr>
      </p:pic>
      <p:sp>
        <p:nvSpPr>
          <p:cNvPr id="13" name="矩形 12"/>
          <p:cNvSpPr/>
          <p:nvPr/>
        </p:nvSpPr>
        <p:spPr>
          <a:xfrm>
            <a:off x="840497" y="839264"/>
            <a:ext cx="6500496"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4"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后期服务</a:t>
            </a:r>
          </a:p>
        </p:txBody>
      </p:sp>
      <p:sp>
        <p:nvSpPr>
          <p:cNvPr id="15" name="矩形 14"/>
          <p:cNvSpPr/>
          <p:nvPr/>
        </p:nvSpPr>
        <p:spPr>
          <a:xfrm>
            <a:off x="5563083" y="2001057"/>
            <a:ext cx="2917528" cy="258874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0" name="TextBox 4"/>
          <p:cNvSpPr txBox="1"/>
          <p:nvPr/>
        </p:nvSpPr>
        <p:spPr>
          <a:xfrm>
            <a:off x="1830497" y="1147991"/>
            <a:ext cx="3078878" cy="439475"/>
          </a:xfrm>
          <a:prstGeom prst="rect">
            <a:avLst/>
          </a:prstGeom>
          <a:noFill/>
        </p:spPr>
        <p:txBody>
          <a:bodyPr wrap="square" lIns="68576" tIns="34288" rIns="68576" bIns="34288" rtlCol="0">
            <a:spAutoFit/>
          </a:bodyPr>
          <a:lstStyle/>
          <a:p>
            <a:pPr>
              <a:lnSpc>
                <a:spcPts val="1500"/>
              </a:lnSpc>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23" name="泪滴形 22"/>
          <p:cNvSpPr/>
          <p:nvPr/>
        </p:nvSpPr>
        <p:spPr>
          <a:xfrm>
            <a:off x="1358129" y="1214740"/>
            <a:ext cx="464852" cy="464852"/>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a:r>
              <a:rPr lang="en-US" altLang="zh-CN" sz="1500" dirty="0">
                <a:solidFill>
                  <a:schemeClr val="bg1"/>
                </a:solidFill>
                <a:latin typeface="微软雅黑"/>
                <a:ea typeface="微软雅黑"/>
                <a:cs typeface="+mn-ea"/>
                <a:sym typeface="微软雅黑"/>
              </a:rPr>
              <a:t>01</a:t>
            </a:r>
            <a:endParaRPr lang="zh-CN" altLang="en-US" sz="1500" dirty="0">
              <a:solidFill>
                <a:schemeClr val="bg1"/>
              </a:solidFill>
              <a:latin typeface="微软雅黑"/>
              <a:ea typeface="微软雅黑"/>
              <a:cs typeface="+mn-ea"/>
              <a:sym typeface="微软雅黑"/>
            </a:endParaRPr>
          </a:p>
        </p:txBody>
      </p:sp>
      <p:sp>
        <p:nvSpPr>
          <p:cNvPr id="24" name="TextBox 6"/>
          <p:cNvSpPr txBox="1"/>
          <p:nvPr/>
        </p:nvSpPr>
        <p:spPr>
          <a:xfrm>
            <a:off x="1830497" y="1934308"/>
            <a:ext cx="3078878" cy="439475"/>
          </a:xfrm>
          <a:prstGeom prst="rect">
            <a:avLst/>
          </a:prstGeom>
          <a:noFill/>
        </p:spPr>
        <p:txBody>
          <a:bodyPr wrap="square" lIns="68576" tIns="34288" rIns="68576" bIns="34288" rtlCol="0">
            <a:spAutoFit/>
          </a:bodyPr>
          <a:lstStyle/>
          <a:p>
            <a:pPr>
              <a:lnSpc>
                <a:spcPts val="1500"/>
              </a:lnSpc>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25" name="泪滴形 24"/>
          <p:cNvSpPr/>
          <p:nvPr/>
        </p:nvSpPr>
        <p:spPr>
          <a:xfrm>
            <a:off x="1358129" y="2001057"/>
            <a:ext cx="464852" cy="464852"/>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a:r>
              <a:rPr lang="en-US" altLang="zh-CN" sz="1500" dirty="0">
                <a:solidFill>
                  <a:schemeClr val="bg1"/>
                </a:solidFill>
                <a:latin typeface="微软雅黑"/>
                <a:ea typeface="微软雅黑"/>
                <a:cs typeface="+mn-ea"/>
                <a:sym typeface="微软雅黑"/>
              </a:rPr>
              <a:t>02</a:t>
            </a:r>
            <a:endParaRPr lang="zh-CN" altLang="en-US" sz="1500" dirty="0">
              <a:solidFill>
                <a:schemeClr val="bg1"/>
              </a:solidFill>
              <a:latin typeface="微软雅黑"/>
              <a:ea typeface="微软雅黑"/>
              <a:cs typeface="+mn-ea"/>
              <a:sym typeface="微软雅黑"/>
            </a:endParaRPr>
          </a:p>
        </p:txBody>
      </p:sp>
      <p:sp>
        <p:nvSpPr>
          <p:cNvPr id="26" name="TextBox 8"/>
          <p:cNvSpPr txBox="1"/>
          <p:nvPr/>
        </p:nvSpPr>
        <p:spPr>
          <a:xfrm>
            <a:off x="1830497" y="2674755"/>
            <a:ext cx="3078878" cy="439475"/>
          </a:xfrm>
          <a:prstGeom prst="rect">
            <a:avLst/>
          </a:prstGeom>
          <a:noFill/>
        </p:spPr>
        <p:txBody>
          <a:bodyPr wrap="square" lIns="68576" tIns="34288" rIns="68576" bIns="34288" rtlCol="0">
            <a:spAutoFit/>
          </a:bodyPr>
          <a:lstStyle/>
          <a:p>
            <a:pPr>
              <a:lnSpc>
                <a:spcPts val="1500"/>
              </a:lnSpc>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27" name="泪滴形 26"/>
          <p:cNvSpPr/>
          <p:nvPr/>
        </p:nvSpPr>
        <p:spPr>
          <a:xfrm>
            <a:off x="1358129" y="2741504"/>
            <a:ext cx="464852" cy="464852"/>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a:r>
              <a:rPr lang="en-US" altLang="zh-CN" sz="1500" dirty="0">
                <a:solidFill>
                  <a:schemeClr val="bg1"/>
                </a:solidFill>
                <a:latin typeface="微软雅黑"/>
                <a:ea typeface="微软雅黑"/>
                <a:cs typeface="+mn-ea"/>
                <a:sym typeface="微软雅黑"/>
              </a:rPr>
              <a:t>03</a:t>
            </a:r>
            <a:endParaRPr lang="zh-CN" altLang="en-US" sz="1500" dirty="0">
              <a:solidFill>
                <a:schemeClr val="bg1"/>
              </a:solidFill>
              <a:latin typeface="微软雅黑"/>
              <a:ea typeface="微软雅黑"/>
              <a:cs typeface="+mn-ea"/>
              <a:sym typeface="微软雅黑"/>
            </a:endParaRPr>
          </a:p>
        </p:txBody>
      </p:sp>
      <p:sp>
        <p:nvSpPr>
          <p:cNvPr id="29" name="TextBox 10"/>
          <p:cNvSpPr txBox="1"/>
          <p:nvPr/>
        </p:nvSpPr>
        <p:spPr>
          <a:xfrm>
            <a:off x="1830497" y="3443778"/>
            <a:ext cx="3078878" cy="439475"/>
          </a:xfrm>
          <a:prstGeom prst="rect">
            <a:avLst/>
          </a:prstGeom>
          <a:noFill/>
        </p:spPr>
        <p:txBody>
          <a:bodyPr wrap="square" lIns="68576" tIns="34288" rIns="68576" bIns="34288" rtlCol="0">
            <a:spAutoFit/>
          </a:bodyPr>
          <a:lstStyle/>
          <a:p>
            <a:pPr>
              <a:lnSpc>
                <a:spcPts val="1500"/>
              </a:lnSpc>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30" name="泪滴形 29"/>
          <p:cNvSpPr/>
          <p:nvPr/>
        </p:nvSpPr>
        <p:spPr>
          <a:xfrm>
            <a:off x="1358129" y="3510527"/>
            <a:ext cx="464852" cy="464852"/>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a:r>
              <a:rPr lang="en-US" altLang="zh-CN" sz="1500" dirty="0">
                <a:solidFill>
                  <a:schemeClr val="bg1"/>
                </a:solidFill>
                <a:latin typeface="微软雅黑"/>
                <a:ea typeface="微软雅黑"/>
                <a:cs typeface="+mn-ea"/>
                <a:sym typeface="微软雅黑"/>
              </a:rPr>
              <a:t>04</a:t>
            </a:r>
            <a:endParaRPr lang="zh-CN" altLang="en-US" sz="1500" dirty="0">
              <a:solidFill>
                <a:schemeClr val="bg1"/>
              </a:solidFill>
              <a:latin typeface="微软雅黑"/>
              <a:ea typeface="微软雅黑"/>
              <a:cs typeface="+mn-ea"/>
              <a:sym typeface="微软雅黑"/>
            </a:endParaRPr>
          </a:p>
        </p:txBody>
      </p:sp>
    </p:spTree>
    <p:extLst>
      <p:ext uri="{BB962C8B-B14F-4D97-AF65-F5344CB8AC3E}">
        <p14:creationId xmlns:p14="http://schemas.microsoft.com/office/powerpoint/2010/main" val="3568926495"/>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44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14:bounceEnd="44000">
                                          <p:cBhvr additive="base">
                                            <p:cTn id="12" dur="1000" fill="hold"/>
                                            <p:tgtEl>
                                              <p:spTgt spid="13"/>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13"/>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44000">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14:bounceEnd="44000">
                                          <p:cBhvr additive="base">
                                            <p:cTn id="16" dur="1000" fill="hold"/>
                                            <p:tgtEl>
                                              <p:spTgt spid="15"/>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15"/>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2500"/>
                                </p:stCondLst>
                                <p:childTnLst>
                                  <p:par>
                                    <p:cTn id="25" presetID="31"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 calcmode="lin" valueType="num">
                                          <p:cBhvr>
                                            <p:cTn id="29" dur="500" fill="hold"/>
                                            <p:tgtEl>
                                              <p:spTgt spid="23"/>
                                            </p:tgtEl>
                                            <p:attrNameLst>
                                              <p:attrName>style.rotation</p:attrName>
                                            </p:attrNameLst>
                                          </p:cBhvr>
                                          <p:tavLst>
                                            <p:tav tm="0">
                                              <p:val>
                                                <p:fltVal val="90"/>
                                              </p:val>
                                            </p:tav>
                                            <p:tav tm="100000">
                                              <p:val>
                                                <p:fltVal val="0"/>
                                              </p:val>
                                            </p:tav>
                                          </p:tavLst>
                                        </p:anim>
                                        <p:animEffect transition="in" filter="fade">
                                          <p:cBhvr>
                                            <p:cTn id="30" dur="500"/>
                                            <p:tgtEl>
                                              <p:spTgt spid="23"/>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par>
                              <p:cTn id="35" fill="hold">
                                <p:stCondLst>
                                  <p:cond delay="3500"/>
                                </p:stCondLst>
                                <p:childTnLst>
                                  <p:par>
                                    <p:cTn id="36" presetID="31" presetClass="entr" presetSubtype="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 calcmode="lin" valueType="num">
                                          <p:cBhvr>
                                            <p:cTn id="40" dur="500" fill="hold"/>
                                            <p:tgtEl>
                                              <p:spTgt spid="25"/>
                                            </p:tgtEl>
                                            <p:attrNameLst>
                                              <p:attrName>style.rotation</p:attrName>
                                            </p:attrNameLst>
                                          </p:cBhvr>
                                          <p:tavLst>
                                            <p:tav tm="0">
                                              <p:val>
                                                <p:fltVal val="90"/>
                                              </p:val>
                                            </p:tav>
                                            <p:tav tm="100000">
                                              <p:val>
                                                <p:fltVal val="0"/>
                                              </p:val>
                                            </p:tav>
                                          </p:tavLst>
                                        </p:anim>
                                        <p:animEffect transition="in" filter="fade">
                                          <p:cBhvr>
                                            <p:cTn id="41" dur="500"/>
                                            <p:tgtEl>
                                              <p:spTgt spid="25"/>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childTnLst>
                              </p:cTn>
                            </p:par>
                            <p:par>
                              <p:cTn id="46" fill="hold">
                                <p:stCondLst>
                                  <p:cond delay="4500"/>
                                </p:stCondLst>
                                <p:childTnLst>
                                  <p:par>
                                    <p:cTn id="47" presetID="31" presetClass="entr" presetSubtype="0"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anim calcmode="lin" valueType="num">
                                          <p:cBhvr>
                                            <p:cTn id="51" dur="500" fill="hold"/>
                                            <p:tgtEl>
                                              <p:spTgt spid="27"/>
                                            </p:tgtEl>
                                            <p:attrNameLst>
                                              <p:attrName>style.rotation</p:attrName>
                                            </p:attrNameLst>
                                          </p:cBhvr>
                                          <p:tavLst>
                                            <p:tav tm="0">
                                              <p:val>
                                                <p:fltVal val="90"/>
                                              </p:val>
                                            </p:tav>
                                            <p:tav tm="100000">
                                              <p:val>
                                                <p:fltVal val="0"/>
                                              </p:val>
                                            </p:tav>
                                          </p:tavLst>
                                        </p:anim>
                                        <p:animEffect transition="in" filter="fade">
                                          <p:cBhvr>
                                            <p:cTn id="52" dur="500"/>
                                            <p:tgtEl>
                                              <p:spTgt spid="27"/>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childTnLst>
                              </p:cTn>
                            </p:par>
                            <p:par>
                              <p:cTn id="57" fill="hold">
                                <p:stCondLst>
                                  <p:cond delay="5500"/>
                                </p:stCondLst>
                                <p:childTnLst>
                                  <p:par>
                                    <p:cTn id="58" presetID="31" presetClass="entr" presetSubtype="0"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500" fill="hold"/>
                                            <p:tgtEl>
                                              <p:spTgt spid="30"/>
                                            </p:tgtEl>
                                            <p:attrNameLst>
                                              <p:attrName>ppt_w</p:attrName>
                                            </p:attrNameLst>
                                          </p:cBhvr>
                                          <p:tavLst>
                                            <p:tav tm="0">
                                              <p:val>
                                                <p:fltVal val="0"/>
                                              </p:val>
                                            </p:tav>
                                            <p:tav tm="100000">
                                              <p:val>
                                                <p:strVal val="#ppt_w"/>
                                              </p:val>
                                            </p:tav>
                                          </p:tavLst>
                                        </p:anim>
                                        <p:anim calcmode="lin" valueType="num">
                                          <p:cBhvr>
                                            <p:cTn id="61" dur="500" fill="hold"/>
                                            <p:tgtEl>
                                              <p:spTgt spid="30"/>
                                            </p:tgtEl>
                                            <p:attrNameLst>
                                              <p:attrName>ppt_h</p:attrName>
                                            </p:attrNameLst>
                                          </p:cBhvr>
                                          <p:tavLst>
                                            <p:tav tm="0">
                                              <p:val>
                                                <p:fltVal val="0"/>
                                              </p:val>
                                            </p:tav>
                                            <p:tav tm="100000">
                                              <p:val>
                                                <p:strVal val="#ppt_h"/>
                                              </p:val>
                                            </p:tav>
                                          </p:tavLst>
                                        </p:anim>
                                        <p:anim calcmode="lin" valueType="num">
                                          <p:cBhvr>
                                            <p:cTn id="62" dur="500" fill="hold"/>
                                            <p:tgtEl>
                                              <p:spTgt spid="30"/>
                                            </p:tgtEl>
                                            <p:attrNameLst>
                                              <p:attrName>style.rotation</p:attrName>
                                            </p:attrNameLst>
                                          </p:cBhvr>
                                          <p:tavLst>
                                            <p:tav tm="0">
                                              <p:val>
                                                <p:fltVal val="90"/>
                                              </p:val>
                                            </p:tav>
                                            <p:tav tm="100000">
                                              <p:val>
                                                <p:fltVal val="0"/>
                                              </p:val>
                                            </p:tav>
                                          </p:tavLst>
                                        </p:anim>
                                        <p:animEffect transition="in" filter="fade">
                                          <p:cBhvr>
                                            <p:cTn id="63" dur="500"/>
                                            <p:tgtEl>
                                              <p:spTgt spid="30"/>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left)">
                                          <p:cBhvr>
                                            <p:cTn id="6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20" grpId="0"/>
          <p:bldP spid="23" grpId="0" animBg="1"/>
          <p:bldP spid="24" grpId="0"/>
          <p:bldP spid="25" grpId="0" animBg="1"/>
          <p:bldP spid="26" grpId="0"/>
          <p:bldP spid="27" grpId="0" animBg="1"/>
          <p:bldP spid="29" grpId="0"/>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1000" fill="hold"/>
                                            <p:tgtEl>
                                              <p:spTgt spid="15"/>
                                            </p:tgtEl>
                                            <p:attrNameLst>
                                              <p:attrName>ppt_x</p:attrName>
                                            </p:attrNameLst>
                                          </p:cBhvr>
                                          <p:tavLst>
                                            <p:tav tm="0">
                                              <p:val>
                                                <p:strVal val="0-#ppt_w/2"/>
                                              </p:val>
                                            </p:tav>
                                            <p:tav tm="100000">
                                              <p:val>
                                                <p:strVal val="#ppt_x"/>
                                              </p:val>
                                            </p:tav>
                                          </p:tavLst>
                                        </p:anim>
                                        <p:anim calcmode="lin" valueType="num">
                                          <p:cBhvr additive="base">
                                            <p:cTn id="17" dur="1000" fill="hold"/>
                                            <p:tgtEl>
                                              <p:spTgt spid="15"/>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2500"/>
                                </p:stCondLst>
                                <p:childTnLst>
                                  <p:par>
                                    <p:cTn id="25" presetID="31"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 calcmode="lin" valueType="num">
                                          <p:cBhvr>
                                            <p:cTn id="29" dur="500" fill="hold"/>
                                            <p:tgtEl>
                                              <p:spTgt spid="23"/>
                                            </p:tgtEl>
                                            <p:attrNameLst>
                                              <p:attrName>style.rotation</p:attrName>
                                            </p:attrNameLst>
                                          </p:cBhvr>
                                          <p:tavLst>
                                            <p:tav tm="0">
                                              <p:val>
                                                <p:fltVal val="90"/>
                                              </p:val>
                                            </p:tav>
                                            <p:tav tm="100000">
                                              <p:val>
                                                <p:fltVal val="0"/>
                                              </p:val>
                                            </p:tav>
                                          </p:tavLst>
                                        </p:anim>
                                        <p:animEffect transition="in" filter="fade">
                                          <p:cBhvr>
                                            <p:cTn id="30" dur="500"/>
                                            <p:tgtEl>
                                              <p:spTgt spid="23"/>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par>
                              <p:cTn id="35" fill="hold">
                                <p:stCondLst>
                                  <p:cond delay="3500"/>
                                </p:stCondLst>
                                <p:childTnLst>
                                  <p:par>
                                    <p:cTn id="36" presetID="31" presetClass="entr" presetSubtype="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 calcmode="lin" valueType="num">
                                          <p:cBhvr>
                                            <p:cTn id="40" dur="500" fill="hold"/>
                                            <p:tgtEl>
                                              <p:spTgt spid="25"/>
                                            </p:tgtEl>
                                            <p:attrNameLst>
                                              <p:attrName>style.rotation</p:attrName>
                                            </p:attrNameLst>
                                          </p:cBhvr>
                                          <p:tavLst>
                                            <p:tav tm="0">
                                              <p:val>
                                                <p:fltVal val="90"/>
                                              </p:val>
                                            </p:tav>
                                            <p:tav tm="100000">
                                              <p:val>
                                                <p:fltVal val="0"/>
                                              </p:val>
                                            </p:tav>
                                          </p:tavLst>
                                        </p:anim>
                                        <p:animEffect transition="in" filter="fade">
                                          <p:cBhvr>
                                            <p:cTn id="41" dur="500"/>
                                            <p:tgtEl>
                                              <p:spTgt spid="25"/>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childTnLst>
                              </p:cTn>
                            </p:par>
                            <p:par>
                              <p:cTn id="46" fill="hold">
                                <p:stCondLst>
                                  <p:cond delay="4500"/>
                                </p:stCondLst>
                                <p:childTnLst>
                                  <p:par>
                                    <p:cTn id="47" presetID="31" presetClass="entr" presetSubtype="0"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anim calcmode="lin" valueType="num">
                                          <p:cBhvr>
                                            <p:cTn id="51" dur="500" fill="hold"/>
                                            <p:tgtEl>
                                              <p:spTgt spid="27"/>
                                            </p:tgtEl>
                                            <p:attrNameLst>
                                              <p:attrName>style.rotation</p:attrName>
                                            </p:attrNameLst>
                                          </p:cBhvr>
                                          <p:tavLst>
                                            <p:tav tm="0">
                                              <p:val>
                                                <p:fltVal val="90"/>
                                              </p:val>
                                            </p:tav>
                                            <p:tav tm="100000">
                                              <p:val>
                                                <p:fltVal val="0"/>
                                              </p:val>
                                            </p:tav>
                                          </p:tavLst>
                                        </p:anim>
                                        <p:animEffect transition="in" filter="fade">
                                          <p:cBhvr>
                                            <p:cTn id="52" dur="500"/>
                                            <p:tgtEl>
                                              <p:spTgt spid="27"/>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childTnLst>
                              </p:cTn>
                            </p:par>
                            <p:par>
                              <p:cTn id="57" fill="hold">
                                <p:stCondLst>
                                  <p:cond delay="5500"/>
                                </p:stCondLst>
                                <p:childTnLst>
                                  <p:par>
                                    <p:cTn id="58" presetID="31" presetClass="entr" presetSubtype="0"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500" fill="hold"/>
                                            <p:tgtEl>
                                              <p:spTgt spid="30"/>
                                            </p:tgtEl>
                                            <p:attrNameLst>
                                              <p:attrName>ppt_w</p:attrName>
                                            </p:attrNameLst>
                                          </p:cBhvr>
                                          <p:tavLst>
                                            <p:tav tm="0">
                                              <p:val>
                                                <p:fltVal val="0"/>
                                              </p:val>
                                            </p:tav>
                                            <p:tav tm="100000">
                                              <p:val>
                                                <p:strVal val="#ppt_w"/>
                                              </p:val>
                                            </p:tav>
                                          </p:tavLst>
                                        </p:anim>
                                        <p:anim calcmode="lin" valueType="num">
                                          <p:cBhvr>
                                            <p:cTn id="61" dur="500" fill="hold"/>
                                            <p:tgtEl>
                                              <p:spTgt spid="30"/>
                                            </p:tgtEl>
                                            <p:attrNameLst>
                                              <p:attrName>ppt_h</p:attrName>
                                            </p:attrNameLst>
                                          </p:cBhvr>
                                          <p:tavLst>
                                            <p:tav tm="0">
                                              <p:val>
                                                <p:fltVal val="0"/>
                                              </p:val>
                                            </p:tav>
                                            <p:tav tm="100000">
                                              <p:val>
                                                <p:strVal val="#ppt_h"/>
                                              </p:val>
                                            </p:tav>
                                          </p:tavLst>
                                        </p:anim>
                                        <p:anim calcmode="lin" valueType="num">
                                          <p:cBhvr>
                                            <p:cTn id="62" dur="500" fill="hold"/>
                                            <p:tgtEl>
                                              <p:spTgt spid="30"/>
                                            </p:tgtEl>
                                            <p:attrNameLst>
                                              <p:attrName>style.rotation</p:attrName>
                                            </p:attrNameLst>
                                          </p:cBhvr>
                                          <p:tavLst>
                                            <p:tav tm="0">
                                              <p:val>
                                                <p:fltVal val="90"/>
                                              </p:val>
                                            </p:tav>
                                            <p:tav tm="100000">
                                              <p:val>
                                                <p:fltVal val="0"/>
                                              </p:val>
                                            </p:tav>
                                          </p:tavLst>
                                        </p:anim>
                                        <p:animEffect transition="in" filter="fade">
                                          <p:cBhvr>
                                            <p:cTn id="63" dur="500"/>
                                            <p:tgtEl>
                                              <p:spTgt spid="30"/>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left)">
                                          <p:cBhvr>
                                            <p:cTn id="6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20" grpId="0"/>
          <p:bldP spid="23" grpId="0" animBg="1"/>
          <p:bldP spid="24" grpId="0"/>
          <p:bldP spid="25" grpId="0" animBg="1"/>
          <p:bldP spid="26" grpId="0"/>
          <p:bldP spid="27" grpId="0" animBg="1"/>
          <p:bldP spid="29" grpId="0"/>
          <p:bldP spid="30"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403648" y="0"/>
            <a:ext cx="6336704" cy="5143500"/>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6" name="矩形 15"/>
          <p:cNvSpPr/>
          <p:nvPr/>
        </p:nvSpPr>
        <p:spPr>
          <a:xfrm>
            <a:off x="1756130" y="1584086"/>
            <a:ext cx="6332793" cy="1983055"/>
          </a:xfrm>
          <a:prstGeom prst="rect">
            <a:avLst/>
          </a:prstGeom>
          <a:solidFill>
            <a:srgbClr val="00B0F0"/>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7" name="矩形 16"/>
          <p:cNvSpPr/>
          <p:nvPr/>
        </p:nvSpPr>
        <p:spPr>
          <a:xfrm>
            <a:off x="1124761" y="1229789"/>
            <a:ext cx="2059865" cy="1827736"/>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8" name="矩形 17"/>
          <p:cNvSpPr/>
          <p:nvPr/>
        </p:nvSpPr>
        <p:spPr>
          <a:xfrm>
            <a:off x="951135" y="1703977"/>
            <a:ext cx="428130" cy="879360"/>
          </a:xfrm>
          <a:prstGeom prst="rect">
            <a:avLst/>
          </a:prstGeom>
          <a:solidFill>
            <a:srgbClr val="0070C0"/>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0" name="矩形 19"/>
          <p:cNvSpPr/>
          <p:nvPr/>
        </p:nvSpPr>
        <p:spPr>
          <a:xfrm>
            <a:off x="3446070" y="2094712"/>
            <a:ext cx="2190343" cy="961802"/>
          </a:xfrm>
          <a:prstGeom prst="rect">
            <a:avLst/>
          </a:prstGeom>
        </p:spPr>
        <p:txBody>
          <a:bodyPr wrap="none" lIns="68580" tIns="34290" rIns="68580" bIns="34290">
            <a:spAutoFit/>
          </a:bodyPr>
          <a:lstStyle/>
          <a:p>
            <a:r>
              <a:rPr lang="zh-CN" altLang="en-US" sz="4000" b="1" dirty="0">
                <a:solidFill>
                  <a:schemeClr val="bg1"/>
                </a:solidFill>
                <a:cs typeface="+mn-ea"/>
                <a:sym typeface="微软雅黑"/>
              </a:rPr>
              <a:t>市场分析</a:t>
            </a:r>
            <a:endParaRPr lang="en-US" altLang="zh-CN" sz="4000" b="1" dirty="0">
              <a:solidFill>
                <a:schemeClr val="bg1"/>
              </a:solidFill>
              <a:cs typeface="+mn-ea"/>
              <a:sym typeface="微软雅黑"/>
            </a:endParaRPr>
          </a:p>
          <a:p>
            <a:r>
              <a:rPr lang="zh-CN" altLang="en-US" sz="1800" dirty="0">
                <a:solidFill>
                  <a:schemeClr val="bg1"/>
                </a:solidFill>
                <a:cs typeface="+mn-ea"/>
                <a:sym typeface="微软雅黑"/>
              </a:rPr>
              <a:t>我们的市场</a:t>
            </a:r>
            <a:endParaRPr lang="zh-CN" altLang="en-US" sz="1800" dirty="0">
              <a:solidFill>
                <a:schemeClr val="bg1"/>
              </a:solidFill>
              <a:latin typeface="微软雅黑"/>
              <a:ea typeface="微软雅黑"/>
              <a:cs typeface="+mn-ea"/>
              <a:sym typeface="微软雅黑"/>
            </a:endParaRPr>
          </a:p>
        </p:txBody>
      </p:sp>
      <p:sp>
        <p:nvSpPr>
          <p:cNvPr id="21" name="TextBox 19"/>
          <p:cNvSpPr txBox="1"/>
          <p:nvPr/>
        </p:nvSpPr>
        <p:spPr>
          <a:xfrm>
            <a:off x="1410207" y="1339591"/>
            <a:ext cx="1565172" cy="1608133"/>
          </a:xfrm>
          <a:prstGeom prst="rect">
            <a:avLst/>
          </a:prstGeom>
          <a:noFill/>
        </p:spPr>
        <p:txBody>
          <a:bodyPr wrap="none" lIns="68580" tIns="34290" rIns="68580" bIns="34290" rtlCol="0">
            <a:spAutoFit/>
          </a:bodyPr>
          <a:lstStyle/>
          <a:p>
            <a:pPr algn="ctr"/>
            <a:r>
              <a:rPr lang="en-US" altLang="zh-CN" sz="10000" spc="-300" dirty="0">
                <a:solidFill>
                  <a:srgbClr val="0070C0"/>
                </a:solidFill>
                <a:latin typeface="微软雅黑"/>
                <a:ea typeface="微软雅黑"/>
                <a:cs typeface="+mn-ea"/>
                <a:sym typeface="微软雅黑"/>
              </a:rPr>
              <a:t>03</a:t>
            </a:r>
          </a:p>
        </p:txBody>
      </p:sp>
      <p:sp>
        <p:nvSpPr>
          <p:cNvPr id="22" name="TextBox 19"/>
          <p:cNvSpPr txBox="1"/>
          <p:nvPr/>
        </p:nvSpPr>
        <p:spPr>
          <a:xfrm rot="5400000">
            <a:off x="711150" y="1924366"/>
            <a:ext cx="884858" cy="438582"/>
          </a:xfrm>
          <a:prstGeom prst="rect">
            <a:avLst/>
          </a:prstGeom>
          <a:noFill/>
        </p:spPr>
        <p:txBody>
          <a:bodyPr wrap="none" lIns="68580" tIns="34290" rIns="68580" bIns="34290" rtlCol="0">
            <a:spAutoFit/>
          </a:bodyPr>
          <a:lstStyle/>
          <a:p>
            <a:pPr algn="ctr"/>
            <a:r>
              <a:rPr lang="en-US" altLang="zh-CN" sz="2400" dirty="0">
                <a:solidFill>
                  <a:schemeClr val="bg1"/>
                </a:solidFill>
                <a:latin typeface="微软雅黑"/>
                <a:ea typeface="微软雅黑"/>
                <a:cs typeface="+mn-ea"/>
                <a:sym typeface="微软雅黑"/>
              </a:rPr>
              <a:t>PART</a:t>
            </a: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91076" y="1029472"/>
            <a:ext cx="803199" cy="433727"/>
          </a:xfrm>
          <a:prstGeom prst="rect">
            <a:avLst/>
          </a:prstGeom>
        </p:spPr>
      </p:pic>
    </p:spTree>
    <p:extLst>
      <p:ext uri="{BB962C8B-B14F-4D97-AF65-F5344CB8AC3E}">
        <p14:creationId xmlns:p14="http://schemas.microsoft.com/office/powerpoint/2010/main" val="1868502803"/>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4" fill="hold" grpId="0" nodeType="afterEffect" p14:presetBounceEnd="44000">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14:bounceEnd="44000">
                                          <p:cBhvr additive="base">
                                            <p:cTn id="13" dur="1000" fill="hold"/>
                                            <p:tgtEl>
                                              <p:spTgt spid="16"/>
                                            </p:tgtEl>
                                            <p:attrNameLst>
                                              <p:attrName>ppt_x</p:attrName>
                                            </p:attrNameLst>
                                          </p:cBhvr>
                                          <p:tavLst>
                                            <p:tav tm="0">
                                              <p:val>
                                                <p:strVal val="#ppt_x"/>
                                              </p:val>
                                            </p:tav>
                                            <p:tav tm="100000">
                                              <p:val>
                                                <p:strVal val="#ppt_x"/>
                                              </p:val>
                                            </p:tav>
                                          </p:tavLst>
                                        </p:anim>
                                        <p:anim calcmode="lin" valueType="num" p14:bounceEnd="44000">
                                          <p:cBhvr additive="base">
                                            <p:cTn id="14" dur="1000" fill="hold"/>
                                            <p:tgtEl>
                                              <p:spTgt spid="16"/>
                                            </p:tgtEl>
                                            <p:attrNameLst>
                                              <p:attrName>ppt_y</p:attrName>
                                            </p:attrNameLst>
                                          </p:cBhvr>
                                          <p:tavLst>
                                            <p:tav tm="0">
                                              <p:val>
                                                <p:strVal val="1+#ppt_h/2"/>
                                              </p:val>
                                            </p:tav>
                                            <p:tav tm="100000">
                                              <p:val>
                                                <p:strVal val="#ppt_y"/>
                                              </p:val>
                                            </p:tav>
                                          </p:tavLst>
                                        </p:anim>
                                      </p:childTnLst>
                                    </p:cTn>
                                  </p:par>
                                  <p:par>
                                    <p:cTn id="15" presetID="2" presetClass="entr" presetSubtype="8" fill="hold" grpId="0" nodeType="withEffect" p14:presetBounceEnd="44000">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14:bounceEnd="44000">
                                          <p:cBhvr additive="base">
                                            <p:cTn id="17" dur="1000" fill="hold"/>
                                            <p:tgtEl>
                                              <p:spTgt spid="17"/>
                                            </p:tgtEl>
                                            <p:attrNameLst>
                                              <p:attrName>ppt_x</p:attrName>
                                            </p:attrNameLst>
                                          </p:cBhvr>
                                          <p:tavLst>
                                            <p:tav tm="0">
                                              <p:val>
                                                <p:strVal val="0-#ppt_w/2"/>
                                              </p:val>
                                            </p:tav>
                                            <p:tav tm="100000">
                                              <p:val>
                                                <p:strVal val="#ppt_x"/>
                                              </p:val>
                                            </p:tav>
                                          </p:tavLst>
                                        </p:anim>
                                        <p:anim calcmode="lin" valueType="num" p14:bounceEnd="44000">
                                          <p:cBhvr additive="base">
                                            <p:cTn id="18" dur="10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4000">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14:bounceEnd="44000">
                                          <p:cBhvr additive="base">
                                            <p:cTn id="21" dur="1000" fill="hold"/>
                                            <p:tgtEl>
                                              <p:spTgt spid="18"/>
                                            </p:tgtEl>
                                            <p:attrNameLst>
                                              <p:attrName>ppt_x</p:attrName>
                                            </p:attrNameLst>
                                          </p:cBhvr>
                                          <p:tavLst>
                                            <p:tav tm="0">
                                              <p:val>
                                                <p:strVal val="0-#ppt_w/2"/>
                                              </p:val>
                                            </p:tav>
                                            <p:tav tm="100000">
                                              <p:val>
                                                <p:strVal val="#ppt_x"/>
                                              </p:val>
                                            </p:tav>
                                          </p:tavLst>
                                        </p:anim>
                                        <p:anim calcmode="lin" valueType="num" p14:bounceEnd="44000">
                                          <p:cBhvr additive="base">
                                            <p:cTn id="22" dur="10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randombar(horizontal)">
                                          <p:cBhvr>
                                            <p:cTn id="26" dur="500"/>
                                            <p:tgtEl>
                                              <p:spTgt spid="22"/>
                                            </p:tgtEl>
                                          </p:cBhvr>
                                        </p:animEffect>
                                      </p:childTnLst>
                                    </p:cTn>
                                  </p:par>
                                </p:childTnLst>
                              </p:cTn>
                            </p:par>
                            <p:par>
                              <p:cTn id="27" fill="hold">
                                <p:stCondLst>
                                  <p:cond delay="2000"/>
                                </p:stCondLst>
                                <p:childTnLst>
                                  <p:par>
                                    <p:cTn id="28" presetID="2" presetClass="entr" presetSubtype="9" fill="hold" grpId="0" nodeType="afterEffect" p14:presetBounceEnd="44000">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14:bounceEnd="44000">
                                          <p:cBhvr additive="base">
                                            <p:cTn id="30" dur="1000" fill="hold"/>
                                            <p:tgtEl>
                                              <p:spTgt spid="21"/>
                                            </p:tgtEl>
                                            <p:attrNameLst>
                                              <p:attrName>ppt_x</p:attrName>
                                            </p:attrNameLst>
                                          </p:cBhvr>
                                          <p:tavLst>
                                            <p:tav tm="0">
                                              <p:val>
                                                <p:strVal val="0-#ppt_w/2"/>
                                              </p:val>
                                            </p:tav>
                                            <p:tav tm="100000">
                                              <p:val>
                                                <p:strVal val="#ppt_x"/>
                                              </p:val>
                                            </p:tav>
                                          </p:tavLst>
                                        </p:anim>
                                        <p:anim calcmode="lin" valueType="num" p14:bounceEnd="44000">
                                          <p:cBhvr additive="base">
                                            <p:cTn id="31" dur="1000" fill="hold"/>
                                            <p:tgtEl>
                                              <p:spTgt spid="21"/>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 presetClass="entr" presetSubtype="2" fill="hold" grpId="0" nodeType="afterEffect" p14:presetBounceEnd="44000">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14:bounceEnd="44000">
                                          <p:cBhvr additive="base">
                                            <p:cTn id="35" dur="1000" fill="hold"/>
                                            <p:tgtEl>
                                              <p:spTgt spid="20"/>
                                            </p:tgtEl>
                                            <p:attrNameLst>
                                              <p:attrName>ppt_x</p:attrName>
                                            </p:attrNameLst>
                                          </p:cBhvr>
                                          <p:tavLst>
                                            <p:tav tm="0">
                                              <p:val>
                                                <p:strVal val="1+#ppt_w/2"/>
                                              </p:val>
                                            </p:tav>
                                            <p:tav tm="100000">
                                              <p:val>
                                                <p:strVal val="#ppt_x"/>
                                              </p:val>
                                            </p:tav>
                                          </p:tavLst>
                                        </p:anim>
                                        <p:anim calcmode="lin" valueType="num" p14:bounceEnd="44000">
                                          <p:cBhvr additive="base">
                                            <p:cTn id="36"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1000" fill="hold"/>
                                            <p:tgtEl>
                                              <p:spTgt spid="16"/>
                                            </p:tgtEl>
                                            <p:attrNameLst>
                                              <p:attrName>ppt_x</p:attrName>
                                            </p:attrNameLst>
                                          </p:cBhvr>
                                          <p:tavLst>
                                            <p:tav tm="0">
                                              <p:val>
                                                <p:strVal val="#ppt_x"/>
                                              </p:val>
                                            </p:tav>
                                            <p:tav tm="100000">
                                              <p:val>
                                                <p:strVal val="#ppt_x"/>
                                              </p:val>
                                            </p:tav>
                                          </p:tavLst>
                                        </p:anim>
                                        <p:anim calcmode="lin" valueType="num">
                                          <p:cBhvr additive="base">
                                            <p:cTn id="14" dur="1000" fill="hold"/>
                                            <p:tgtEl>
                                              <p:spTgt spid="16"/>
                                            </p:tgtEl>
                                            <p:attrNameLst>
                                              <p:attrName>ppt_y</p:attrName>
                                            </p:attrNameLst>
                                          </p:cBhvr>
                                          <p:tavLst>
                                            <p:tav tm="0">
                                              <p:val>
                                                <p:strVal val="1+#ppt_h/2"/>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0-#ppt_w/2"/>
                                              </p:val>
                                            </p:tav>
                                            <p:tav tm="100000">
                                              <p:val>
                                                <p:strVal val="#ppt_x"/>
                                              </p:val>
                                            </p:tav>
                                          </p:tavLst>
                                        </p:anim>
                                        <p:anim calcmode="lin" valueType="num">
                                          <p:cBhvr additive="base">
                                            <p:cTn id="18" dur="10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1000" fill="hold"/>
                                            <p:tgtEl>
                                              <p:spTgt spid="18"/>
                                            </p:tgtEl>
                                            <p:attrNameLst>
                                              <p:attrName>ppt_x</p:attrName>
                                            </p:attrNameLst>
                                          </p:cBhvr>
                                          <p:tavLst>
                                            <p:tav tm="0">
                                              <p:val>
                                                <p:strVal val="0-#ppt_w/2"/>
                                              </p:val>
                                            </p:tav>
                                            <p:tav tm="100000">
                                              <p:val>
                                                <p:strVal val="#ppt_x"/>
                                              </p:val>
                                            </p:tav>
                                          </p:tavLst>
                                        </p:anim>
                                        <p:anim calcmode="lin" valueType="num">
                                          <p:cBhvr additive="base">
                                            <p:cTn id="22" dur="10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randombar(horizontal)">
                                          <p:cBhvr>
                                            <p:cTn id="26" dur="500"/>
                                            <p:tgtEl>
                                              <p:spTgt spid="22"/>
                                            </p:tgtEl>
                                          </p:cBhvr>
                                        </p:animEffect>
                                      </p:childTnLst>
                                    </p:cTn>
                                  </p:par>
                                </p:childTnLst>
                              </p:cTn>
                            </p:par>
                            <p:par>
                              <p:cTn id="27" fill="hold">
                                <p:stCondLst>
                                  <p:cond delay="2000"/>
                                </p:stCondLst>
                                <p:childTnLst>
                                  <p:par>
                                    <p:cTn id="28" presetID="2" presetClass="entr" presetSubtype="9"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1000" fill="hold"/>
                                            <p:tgtEl>
                                              <p:spTgt spid="21"/>
                                            </p:tgtEl>
                                            <p:attrNameLst>
                                              <p:attrName>ppt_x</p:attrName>
                                            </p:attrNameLst>
                                          </p:cBhvr>
                                          <p:tavLst>
                                            <p:tav tm="0">
                                              <p:val>
                                                <p:strVal val="0-#ppt_w/2"/>
                                              </p:val>
                                            </p:tav>
                                            <p:tav tm="100000">
                                              <p:val>
                                                <p:strVal val="#ppt_x"/>
                                              </p:val>
                                            </p:tav>
                                          </p:tavLst>
                                        </p:anim>
                                        <p:anim calcmode="lin" valueType="num">
                                          <p:cBhvr additive="base">
                                            <p:cTn id="31" dur="1000" fill="hold"/>
                                            <p:tgtEl>
                                              <p:spTgt spid="21"/>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 presetClass="entr" presetSubtype="2"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1000" fill="hold"/>
                                            <p:tgtEl>
                                              <p:spTgt spid="20"/>
                                            </p:tgtEl>
                                            <p:attrNameLst>
                                              <p:attrName>ppt_x</p:attrName>
                                            </p:attrNameLst>
                                          </p:cBhvr>
                                          <p:tavLst>
                                            <p:tav tm="0">
                                              <p:val>
                                                <p:strVal val="1+#ppt_w/2"/>
                                              </p:val>
                                            </p:tav>
                                            <p:tav tm="100000">
                                              <p:val>
                                                <p:strVal val="#ppt_x"/>
                                              </p:val>
                                            </p:tav>
                                          </p:tavLst>
                                        </p:anim>
                                        <p:anim calcmode="lin" valueType="num">
                                          <p:cBhvr additive="base">
                                            <p:cTn id="36"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p:bldP spid="21" grpId="0"/>
          <p:bldP spid="22"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1870429" y="1039905"/>
            <a:ext cx="6500496"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53" name="矩形 52"/>
          <p:cNvSpPr/>
          <p:nvPr/>
        </p:nvSpPr>
        <p:spPr>
          <a:xfrm>
            <a:off x="840497" y="839264"/>
            <a:ext cx="2059865" cy="182773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6"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前期调研</a:t>
            </a:r>
          </a:p>
        </p:txBody>
      </p:sp>
      <p:sp>
        <p:nvSpPr>
          <p:cNvPr id="22" name="泪滴形 21"/>
          <p:cNvSpPr/>
          <p:nvPr/>
        </p:nvSpPr>
        <p:spPr>
          <a:xfrm>
            <a:off x="3300212" y="1300910"/>
            <a:ext cx="647365" cy="647365"/>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500" dirty="0">
                <a:solidFill>
                  <a:schemeClr val="bg1"/>
                </a:solidFill>
                <a:latin typeface="微软雅黑"/>
                <a:ea typeface="微软雅黑"/>
                <a:cs typeface="+mn-ea"/>
                <a:sym typeface="微软雅黑"/>
              </a:rPr>
              <a:t>添加</a:t>
            </a:r>
            <a:endParaRPr lang="en-US" altLang="zh-CN" sz="1500" dirty="0">
              <a:solidFill>
                <a:schemeClr val="bg1"/>
              </a:solidFill>
              <a:latin typeface="微软雅黑"/>
              <a:ea typeface="微软雅黑"/>
              <a:cs typeface="+mn-ea"/>
              <a:sym typeface="微软雅黑"/>
            </a:endParaRPr>
          </a:p>
          <a:p>
            <a:pPr algn="ctr">
              <a:defRPr/>
            </a:pPr>
            <a:r>
              <a:rPr lang="zh-CN" altLang="en-US" sz="1500" dirty="0">
                <a:solidFill>
                  <a:schemeClr val="bg1"/>
                </a:solidFill>
                <a:latin typeface="微软雅黑"/>
                <a:ea typeface="微软雅黑"/>
                <a:cs typeface="+mn-ea"/>
                <a:sym typeface="微软雅黑"/>
              </a:rPr>
              <a:t>标题</a:t>
            </a:r>
          </a:p>
        </p:txBody>
      </p:sp>
      <p:sp>
        <p:nvSpPr>
          <p:cNvPr id="23" name="泪滴形 22"/>
          <p:cNvSpPr/>
          <p:nvPr/>
        </p:nvSpPr>
        <p:spPr>
          <a:xfrm>
            <a:off x="3300212" y="2128827"/>
            <a:ext cx="647365" cy="647365"/>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500" dirty="0">
                <a:solidFill>
                  <a:schemeClr val="bg1"/>
                </a:solidFill>
                <a:latin typeface="微软雅黑"/>
                <a:ea typeface="微软雅黑"/>
                <a:cs typeface="+mn-ea"/>
                <a:sym typeface="微软雅黑"/>
              </a:rPr>
              <a:t>添加</a:t>
            </a:r>
            <a:endParaRPr lang="en-US" altLang="zh-CN" sz="1500" dirty="0">
              <a:solidFill>
                <a:schemeClr val="bg1"/>
              </a:solidFill>
              <a:latin typeface="微软雅黑"/>
              <a:ea typeface="微软雅黑"/>
              <a:cs typeface="+mn-ea"/>
              <a:sym typeface="微软雅黑"/>
            </a:endParaRPr>
          </a:p>
          <a:p>
            <a:pPr algn="ctr">
              <a:defRPr/>
            </a:pPr>
            <a:r>
              <a:rPr lang="zh-CN" altLang="en-US" sz="1500" dirty="0">
                <a:solidFill>
                  <a:schemeClr val="bg1"/>
                </a:solidFill>
                <a:latin typeface="微软雅黑"/>
                <a:ea typeface="微软雅黑"/>
                <a:cs typeface="+mn-ea"/>
                <a:sym typeface="微软雅黑"/>
              </a:rPr>
              <a:t>标题</a:t>
            </a:r>
          </a:p>
        </p:txBody>
      </p:sp>
      <p:sp>
        <p:nvSpPr>
          <p:cNvPr id="24" name="泪滴形 23"/>
          <p:cNvSpPr/>
          <p:nvPr/>
        </p:nvSpPr>
        <p:spPr>
          <a:xfrm>
            <a:off x="3300212" y="2956744"/>
            <a:ext cx="647365" cy="647365"/>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500" dirty="0">
                <a:solidFill>
                  <a:schemeClr val="bg1"/>
                </a:solidFill>
                <a:latin typeface="微软雅黑"/>
                <a:ea typeface="微软雅黑"/>
                <a:cs typeface="+mn-ea"/>
                <a:sym typeface="微软雅黑"/>
              </a:rPr>
              <a:t>添加</a:t>
            </a:r>
            <a:endParaRPr lang="en-US" altLang="zh-CN" sz="1500" dirty="0">
              <a:solidFill>
                <a:schemeClr val="bg1"/>
              </a:solidFill>
              <a:latin typeface="微软雅黑"/>
              <a:ea typeface="微软雅黑"/>
              <a:cs typeface="+mn-ea"/>
              <a:sym typeface="微软雅黑"/>
            </a:endParaRPr>
          </a:p>
          <a:p>
            <a:pPr algn="ctr">
              <a:defRPr/>
            </a:pPr>
            <a:r>
              <a:rPr lang="zh-CN" altLang="en-US" sz="1500" dirty="0">
                <a:solidFill>
                  <a:schemeClr val="bg1"/>
                </a:solidFill>
                <a:latin typeface="微软雅黑"/>
                <a:ea typeface="微软雅黑"/>
                <a:cs typeface="+mn-ea"/>
                <a:sym typeface="微软雅黑"/>
              </a:rPr>
              <a:t>标题</a:t>
            </a:r>
          </a:p>
        </p:txBody>
      </p:sp>
      <p:sp>
        <p:nvSpPr>
          <p:cNvPr id="25" name="泪滴形 24"/>
          <p:cNvSpPr/>
          <p:nvPr/>
        </p:nvSpPr>
        <p:spPr>
          <a:xfrm>
            <a:off x="3300212" y="3784662"/>
            <a:ext cx="647365" cy="647365"/>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500" dirty="0">
                <a:solidFill>
                  <a:schemeClr val="bg1"/>
                </a:solidFill>
                <a:latin typeface="微软雅黑"/>
                <a:ea typeface="微软雅黑"/>
                <a:cs typeface="+mn-ea"/>
                <a:sym typeface="微软雅黑"/>
              </a:rPr>
              <a:t>添加</a:t>
            </a:r>
            <a:endParaRPr lang="en-US" altLang="zh-CN" sz="1500" dirty="0">
              <a:solidFill>
                <a:schemeClr val="bg1"/>
              </a:solidFill>
              <a:latin typeface="微软雅黑"/>
              <a:ea typeface="微软雅黑"/>
              <a:cs typeface="+mn-ea"/>
              <a:sym typeface="微软雅黑"/>
            </a:endParaRPr>
          </a:p>
          <a:p>
            <a:pPr algn="ctr">
              <a:defRPr/>
            </a:pPr>
            <a:r>
              <a:rPr lang="zh-CN" altLang="en-US" sz="1500" dirty="0">
                <a:solidFill>
                  <a:schemeClr val="bg1"/>
                </a:solidFill>
                <a:latin typeface="微软雅黑"/>
                <a:ea typeface="微软雅黑"/>
                <a:cs typeface="+mn-ea"/>
                <a:sym typeface="微软雅黑"/>
              </a:rPr>
              <a:t>标题</a:t>
            </a:r>
          </a:p>
        </p:txBody>
      </p:sp>
      <p:sp>
        <p:nvSpPr>
          <p:cNvPr id="26" name="Rectangle 5">
            <a:hlinkClick r:id="rId4"/>
          </p:cNvPr>
          <p:cNvSpPr>
            <a:spLocks noChangeArrowheads="1"/>
          </p:cNvSpPr>
          <p:nvPr/>
        </p:nvSpPr>
        <p:spPr bwMode="gray">
          <a:xfrm>
            <a:off x="4015129" y="1214852"/>
            <a:ext cx="3431821" cy="78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99000" rIns="132000" bIns="66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0" indent="0" eaLnBrk="1" hangingPunct="1">
              <a:lnSpc>
                <a:spcPts val="1500"/>
              </a:lnSpc>
              <a:spcBef>
                <a:spcPct val="0"/>
              </a:spcBef>
              <a:spcAft>
                <a:spcPct val="40000"/>
              </a:spcAft>
              <a:buClr>
                <a:schemeClr val="tx1"/>
              </a:buClr>
              <a:buNone/>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27" name="Rectangle 5">
            <a:hlinkClick r:id="rId4"/>
          </p:cNvPr>
          <p:cNvSpPr>
            <a:spLocks noChangeArrowheads="1"/>
          </p:cNvSpPr>
          <p:nvPr/>
        </p:nvSpPr>
        <p:spPr bwMode="gray">
          <a:xfrm>
            <a:off x="4015129" y="2049885"/>
            <a:ext cx="3431821" cy="78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99000" rIns="132000" bIns="66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0" indent="0" eaLnBrk="1" hangingPunct="1">
              <a:lnSpc>
                <a:spcPts val="1500"/>
              </a:lnSpc>
              <a:spcBef>
                <a:spcPct val="0"/>
              </a:spcBef>
              <a:spcAft>
                <a:spcPct val="40000"/>
              </a:spcAft>
              <a:buClr>
                <a:schemeClr val="tx1"/>
              </a:buClr>
              <a:buNone/>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28" name="Rectangle 5">
            <a:hlinkClick r:id="rId4"/>
          </p:cNvPr>
          <p:cNvSpPr>
            <a:spLocks noChangeArrowheads="1"/>
          </p:cNvSpPr>
          <p:nvPr/>
        </p:nvSpPr>
        <p:spPr bwMode="gray">
          <a:xfrm>
            <a:off x="4015129" y="2884918"/>
            <a:ext cx="3431821" cy="78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99000" rIns="132000" bIns="66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0" indent="0" eaLnBrk="1" hangingPunct="1">
              <a:lnSpc>
                <a:spcPts val="1500"/>
              </a:lnSpc>
              <a:spcBef>
                <a:spcPct val="0"/>
              </a:spcBef>
              <a:spcAft>
                <a:spcPct val="40000"/>
              </a:spcAft>
              <a:buClr>
                <a:schemeClr val="tx1"/>
              </a:buClr>
              <a:buNone/>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29" name="Rectangle 5">
            <a:hlinkClick r:id="rId4"/>
          </p:cNvPr>
          <p:cNvSpPr>
            <a:spLocks noChangeArrowheads="1"/>
          </p:cNvSpPr>
          <p:nvPr/>
        </p:nvSpPr>
        <p:spPr bwMode="gray">
          <a:xfrm>
            <a:off x="4015129" y="3719952"/>
            <a:ext cx="3431821" cy="78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99000" rIns="132000" bIns="66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0" indent="0" eaLnBrk="1" hangingPunct="1">
              <a:lnSpc>
                <a:spcPts val="1500"/>
              </a:lnSpc>
              <a:spcBef>
                <a:spcPct val="0"/>
              </a:spcBef>
              <a:spcAft>
                <a:spcPct val="40000"/>
              </a:spcAft>
              <a:buClr>
                <a:schemeClr val="tx1"/>
              </a:buClr>
              <a:buNone/>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Tree>
    <p:extLst>
      <p:ext uri="{BB962C8B-B14F-4D97-AF65-F5344CB8AC3E}">
        <p14:creationId xmlns:p14="http://schemas.microsoft.com/office/powerpoint/2010/main" val="2053207307"/>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14:bounceEnd="44000">
                                          <p:cBhvr additive="base">
                                            <p:cTn id="7" dur="1000" fill="hold"/>
                                            <p:tgtEl>
                                              <p:spTgt spid="16"/>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14:bounceEnd="44000">
                                          <p:cBhvr additive="base">
                                            <p:cTn id="12" dur="1000" fill="hold"/>
                                            <p:tgtEl>
                                              <p:spTgt spid="52"/>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52"/>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44000">
                                      <p:stCondLst>
                                        <p:cond delay="0"/>
                                      </p:stCondLst>
                                      <p:childTnLst>
                                        <p:set>
                                          <p:cBhvr>
                                            <p:cTn id="15" dur="1" fill="hold">
                                              <p:stCondLst>
                                                <p:cond delay="0"/>
                                              </p:stCondLst>
                                            </p:cTn>
                                            <p:tgtEl>
                                              <p:spTgt spid="53"/>
                                            </p:tgtEl>
                                            <p:attrNameLst>
                                              <p:attrName>style.visibility</p:attrName>
                                            </p:attrNameLst>
                                          </p:cBhvr>
                                          <p:to>
                                            <p:strVal val="visible"/>
                                          </p:to>
                                        </p:set>
                                        <p:anim calcmode="lin" valueType="num" p14:bounceEnd="44000">
                                          <p:cBhvr additive="base">
                                            <p:cTn id="16" dur="1000" fill="hold"/>
                                            <p:tgtEl>
                                              <p:spTgt spid="53"/>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53"/>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16" grpId="0"/>
          <p:bldP spid="22" grpId="0" animBg="1"/>
          <p:bldP spid="23" grpId="0" animBg="1"/>
          <p:bldP spid="24" grpId="0" animBg="1"/>
          <p:bldP spid="25" grpId="0" animBg="1"/>
          <p:bldP spid="26" grpId="0"/>
          <p:bldP spid="27" grpId="0"/>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0-#ppt_w/2"/>
                                              </p:val>
                                            </p:tav>
                                            <p:tav tm="100000">
                                              <p:val>
                                                <p:strVal val="#ppt_x"/>
                                              </p:val>
                                            </p:tav>
                                          </p:tavLst>
                                        </p:anim>
                                        <p:anim calcmode="lin" valueType="num">
                                          <p:cBhvr additive="base">
                                            <p:cTn id="8" dur="10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1000" fill="hold"/>
                                            <p:tgtEl>
                                              <p:spTgt spid="52"/>
                                            </p:tgtEl>
                                            <p:attrNameLst>
                                              <p:attrName>ppt_x</p:attrName>
                                            </p:attrNameLst>
                                          </p:cBhvr>
                                          <p:tavLst>
                                            <p:tav tm="0">
                                              <p:val>
                                                <p:strVal val="#ppt_x"/>
                                              </p:val>
                                            </p:tav>
                                            <p:tav tm="100000">
                                              <p:val>
                                                <p:strVal val="#ppt_x"/>
                                              </p:val>
                                            </p:tav>
                                          </p:tavLst>
                                        </p:anim>
                                        <p:anim calcmode="lin" valueType="num">
                                          <p:cBhvr additive="base">
                                            <p:cTn id="13" dur="1000" fill="hold"/>
                                            <p:tgtEl>
                                              <p:spTgt spid="52"/>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53"/>
                                            </p:tgtEl>
                                            <p:attrNameLst>
                                              <p:attrName>style.visibility</p:attrName>
                                            </p:attrNameLst>
                                          </p:cBhvr>
                                          <p:to>
                                            <p:strVal val="visible"/>
                                          </p:to>
                                        </p:set>
                                        <p:anim calcmode="lin" valueType="num">
                                          <p:cBhvr additive="base">
                                            <p:cTn id="16" dur="1000" fill="hold"/>
                                            <p:tgtEl>
                                              <p:spTgt spid="53"/>
                                            </p:tgtEl>
                                            <p:attrNameLst>
                                              <p:attrName>ppt_x</p:attrName>
                                            </p:attrNameLst>
                                          </p:cBhvr>
                                          <p:tavLst>
                                            <p:tav tm="0">
                                              <p:val>
                                                <p:strVal val="0-#ppt_w/2"/>
                                              </p:val>
                                            </p:tav>
                                            <p:tav tm="100000">
                                              <p:val>
                                                <p:strVal val="#ppt_x"/>
                                              </p:val>
                                            </p:tav>
                                          </p:tavLst>
                                        </p:anim>
                                        <p:anim calcmode="lin" valueType="num">
                                          <p:cBhvr additive="base">
                                            <p:cTn id="17" dur="1000" fill="hold"/>
                                            <p:tgtEl>
                                              <p:spTgt spid="53"/>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16" grpId="0"/>
          <p:bldP spid="22" grpId="0" animBg="1"/>
          <p:bldP spid="23" grpId="0" animBg="1"/>
          <p:bldP spid="24" grpId="0" animBg="1"/>
          <p:bldP spid="25" grpId="0" animBg="1"/>
          <p:bldP spid="26" grpId="0"/>
          <p:bldP spid="27" grpId="0"/>
          <p:bldP spid="28" grpId="0"/>
          <p:bldP spid="29"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1403648" y="0"/>
            <a:ext cx="6336704" cy="5143500"/>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36" name="矩形 35"/>
          <p:cNvSpPr/>
          <p:nvPr/>
        </p:nvSpPr>
        <p:spPr>
          <a:xfrm>
            <a:off x="1756130" y="1098311"/>
            <a:ext cx="6332793" cy="3231951"/>
          </a:xfrm>
          <a:prstGeom prst="rect">
            <a:avLst/>
          </a:prstGeom>
          <a:solidFill>
            <a:srgbClr val="00B0F0"/>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37" name="矩形 36"/>
          <p:cNvSpPr/>
          <p:nvPr/>
        </p:nvSpPr>
        <p:spPr>
          <a:xfrm>
            <a:off x="1124761" y="744014"/>
            <a:ext cx="2059865" cy="1827736"/>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39" name="TextBox 19"/>
          <p:cNvSpPr txBox="1"/>
          <p:nvPr/>
        </p:nvSpPr>
        <p:spPr>
          <a:xfrm>
            <a:off x="1347261" y="999428"/>
            <a:ext cx="1614865" cy="900246"/>
          </a:xfrm>
          <a:prstGeom prst="rect">
            <a:avLst/>
          </a:prstGeom>
          <a:noFill/>
        </p:spPr>
        <p:txBody>
          <a:bodyPr wrap="none" lIns="68580" tIns="34290" rIns="68580" bIns="34290" rtlCol="0">
            <a:spAutoFit/>
          </a:bodyPr>
          <a:lstStyle/>
          <a:p>
            <a:pPr algn="ctr"/>
            <a:r>
              <a:rPr lang="zh-CN" altLang="en-US" sz="5400" b="1" spc="-300" dirty="0">
                <a:solidFill>
                  <a:srgbClr val="0070C0"/>
                </a:solidFill>
                <a:latin typeface="微软雅黑"/>
                <a:ea typeface="微软雅黑"/>
                <a:cs typeface="+mn-ea"/>
                <a:sym typeface="微软雅黑"/>
              </a:rPr>
              <a:t>目 录</a:t>
            </a:r>
            <a:endParaRPr lang="en-US" altLang="zh-CN" sz="5400" b="1" spc="-300" dirty="0">
              <a:solidFill>
                <a:srgbClr val="0070C0"/>
              </a:solidFill>
              <a:latin typeface="微软雅黑"/>
              <a:ea typeface="微软雅黑"/>
              <a:cs typeface="+mn-ea"/>
              <a:sym typeface="微软雅黑"/>
            </a:endParaRPr>
          </a:p>
        </p:txBody>
      </p:sp>
      <p:sp>
        <p:nvSpPr>
          <p:cNvPr id="40" name="TextBox 19"/>
          <p:cNvSpPr txBox="1"/>
          <p:nvPr/>
        </p:nvSpPr>
        <p:spPr>
          <a:xfrm>
            <a:off x="1372364" y="1777125"/>
            <a:ext cx="1564659" cy="407804"/>
          </a:xfrm>
          <a:prstGeom prst="rect">
            <a:avLst/>
          </a:prstGeom>
          <a:noFill/>
        </p:spPr>
        <p:txBody>
          <a:bodyPr wrap="none" lIns="68580" tIns="34290" rIns="68580" bIns="34290" rtlCol="0">
            <a:spAutoFit/>
          </a:bodyPr>
          <a:lstStyle/>
          <a:p>
            <a:pPr algn="ctr"/>
            <a:r>
              <a:rPr lang="en-US" altLang="zh-CN" sz="2200" b="1" spc="-150" dirty="0">
                <a:solidFill>
                  <a:srgbClr val="0070C0"/>
                </a:solidFill>
                <a:latin typeface="微软雅黑"/>
                <a:ea typeface="微软雅黑"/>
                <a:cs typeface="+mn-ea"/>
                <a:sym typeface="微软雅黑"/>
              </a:rPr>
              <a:t>CONTENTS</a:t>
            </a:r>
            <a:endParaRPr lang="zh-CN" altLang="en-US" sz="2200" b="1" spc="-150" dirty="0">
              <a:solidFill>
                <a:srgbClr val="0070C0"/>
              </a:solidFill>
              <a:latin typeface="微软雅黑"/>
              <a:ea typeface="微软雅黑"/>
              <a:cs typeface="+mn-ea"/>
              <a:sym typeface="微软雅黑"/>
            </a:endParaRPr>
          </a:p>
        </p:txBody>
      </p:sp>
      <p:grpSp>
        <p:nvGrpSpPr>
          <p:cNvPr id="12" name="组合 11"/>
          <p:cNvGrpSpPr/>
          <p:nvPr/>
        </p:nvGrpSpPr>
        <p:grpSpPr>
          <a:xfrm>
            <a:off x="4181565" y="1402030"/>
            <a:ext cx="2695147" cy="348321"/>
            <a:chOff x="4181565" y="1402030"/>
            <a:chExt cx="2695147" cy="348321"/>
          </a:xfrm>
        </p:grpSpPr>
        <p:sp>
          <p:nvSpPr>
            <p:cNvPr id="3" name="矩形 2"/>
            <p:cNvSpPr/>
            <p:nvPr/>
          </p:nvSpPr>
          <p:spPr>
            <a:xfrm>
              <a:off x="4181565" y="1402030"/>
              <a:ext cx="2695147" cy="348321"/>
            </a:xfrm>
            <a:prstGeom prst="rect">
              <a:avLst/>
            </a:prstGeom>
            <a:noFill/>
            <a:ln w="9525">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latin typeface="微软雅黑"/>
                <a:ea typeface="微软雅黑"/>
                <a:cs typeface="+mn-ea"/>
                <a:sym typeface="微软雅黑"/>
              </a:endParaRPr>
            </a:p>
          </p:txBody>
        </p:sp>
        <p:sp>
          <p:nvSpPr>
            <p:cNvPr id="52" name="文本框 21"/>
            <p:cNvSpPr txBox="1"/>
            <p:nvPr/>
          </p:nvSpPr>
          <p:spPr>
            <a:xfrm>
              <a:off x="4800320" y="1403066"/>
              <a:ext cx="1457637" cy="346249"/>
            </a:xfrm>
            <a:prstGeom prst="rect">
              <a:avLst/>
            </a:prstGeom>
            <a:noFill/>
          </p:spPr>
          <p:txBody>
            <a:bodyPr wrap="square" lIns="68580" tIns="34290" rIns="68580" bIns="34290" rtlCol="0">
              <a:spAutoFit/>
            </a:bodyPr>
            <a:lstStyle/>
            <a:p>
              <a:pPr algn="ctr"/>
              <a:r>
                <a:rPr lang="zh-CN" altLang="en-US" sz="1800" b="1" dirty="0">
                  <a:solidFill>
                    <a:schemeClr val="bg1"/>
                  </a:solidFill>
                  <a:latin typeface="微软雅黑"/>
                  <a:ea typeface="微软雅黑"/>
                  <a:cs typeface="+mn-ea"/>
                  <a:sym typeface="微软雅黑"/>
                </a:rPr>
                <a:t>关于我们</a:t>
              </a:r>
              <a:endParaRPr lang="en-US" altLang="zh-CN" sz="1800" b="1" dirty="0">
                <a:solidFill>
                  <a:schemeClr val="bg1"/>
                </a:solidFill>
                <a:latin typeface="微软雅黑"/>
                <a:ea typeface="微软雅黑"/>
                <a:cs typeface="+mn-ea"/>
                <a:sym typeface="微软雅黑"/>
              </a:endParaRPr>
            </a:p>
          </p:txBody>
        </p:sp>
      </p:grpSp>
      <p:grpSp>
        <p:nvGrpSpPr>
          <p:cNvPr id="2" name="组合 1"/>
          <p:cNvGrpSpPr/>
          <p:nvPr/>
        </p:nvGrpSpPr>
        <p:grpSpPr>
          <a:xfrm>
            <a:off x="3965541" y="1360166"/>
            <a:ext cx="432048" cy="432048"/>
            <a:chOff x="3965541" y="1360166"/>
            <a:chExt cx="432048" cy="432048"/>
          </a:xfrm>
        </p:grpSpPr>
        <p:sp>
          <p:nvSpPr>
            <p:cNvPr id="58" name="矩形 57"/>
            <p:cNvSpPr/>
            <p:nvPr/>
          </p:nvSpPr>
          <p:spPr>
            <a:xfrm>
              <a:off x="3965541" y="1360166"/>
              <a:ext cx="432048" cy="432048"/>
            </a:xfrm>
            <a:prstGeom prst="rect">
              <a:avLst/>
            </a:prstGeom>
            <a:solidFill>
              <a:srgbClr val="00B0F0"/>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latin typeface="微软雅黑"/>
                <a:ea typeface="微软雅黑"/>
                <a:cs typeface="+mn-ea"/>
                <a:sym typeface="微软雅黑"/>
              </a:endParaRPr>
            </a:p>
          </p:txBody>
        </p:sp>
        <p:sp>
          <p:nvSpPr>
            <p:cNvPr id="4" name="TextBox 3"/>
            <p:cNvSpPr txBox="1"/>
            <p:nvPr/>
          </p:nvSpPr>
          <p:spPr>
            <a:xfrm>
              <a:off x="4017898" y="1376135"/>
              <a:ext cx="335348" cy="400110"/>
            </a:xfrm>
            <a:prstGeom prst="rect">
              <a:avLst/>
            </a:prstGeom>
            <a:noFill/>
          </p:spPr>
          <p:txBody>
            <a:bodyPr wrap="none" rtlCol="0">
              <a:spAutoFit/>
            </a:bodyPr>
            <a:lstStyle/>
            <a:p>
              <a:r>
                <a:rPr lang="en-US" altLang="zh-CN" sz="2000" dirty="0">
                  <a:solidFill>
                    <a:schemeClr val="bg1"/>
                  </a:solidFill>
                  <a:latin typeface="微软雅黑"/>
                  <a:ea typeface="微软雅黑"/>
                  <a:cs typeface="+mn-ea"/>
                  <a:sym typeface="微软雅黑"/>
                </a:rPr>
                <a:t>1</a:t>
              </a:r>
              <a:endParaRPr lang="zh-CN" altLang="en-US" sz="2000" dirty="0">
                <a:solidFill>
                  <a:schemeClr val="bg1"/>
                </a:solidFill>
                <a:latin typeface="微软雅黑"/>
                <a:ea typeface="微软雅黑"/>
                <a:cs typeface="+mn-ea"/>
                <a:sym typeface="微软雅黑"/>
              </a:endParaRPr>
            </a:p>
          </p:txBody>
        </p:sp>
      </p:grpSp>
      <p:grpSp>
        <p:nvGrpSpPr>
          <p:cNvPr id="13" name="组合 12"/>
          <p:cNvGrpSpPr/>
          <p:nvPr/>
        </p:nvGrpSpPr>
        <p:grpSpPr>
          <a:xfrm>
            <a:off x="4181565" y="1967951"/>
            <a:ext cx="2695147" cy="348321"/>
            <a:chOff x="4181565" y="1967951"/>
            <a:chExt cx="2695147" cy="348321"/>
          </a:xfrm>
        </p:grpSpPr>
        <p:sp>
          <p:nvSpPr>
            <p:cNvPr id="64" name="矩形 63"/>
            <p:cNvSpPr/>
            <p:nvPr/>
          </p:nvSpPr>
          <p:spPr>
            <a:xfrm>
              <a:off x="4181565" y="1967951"/>
              <a:ext cx="2695147" cy="348321"/>
            </a:xfrm>
            <a:prstGeom prst="rect">
              <a:avLst/>
            </a:prstGeom>
            <a:noFill/>
            <a:ln w="9525">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latin typeface="微软雅黑"/>
                <a:ea typeface="微软雅黑"/>
                <a:cs typeface="+mn-ea"/>
                <a:sym typeface="微软雅黑"/>
              </a:endParaRPr>
            </a:p>
          </p:txBody>
        </p:sp>
        <p:sp>
          <p:nvSpPr>
            <p:cNvPr id="65" name="文本框 21"/>
            <p:cNvSpPr txBox="1"/>
            <p:nvPr/>
          </p:nvSpPr>
          <p:spPr>
            <a:xfrm>
              <a:off x="4800320" y="1968987"/>
              <a:ext cx="1457637" cy="346249"/>
            </a:xfrm>
            <a:prstGeom prst="rect">
              <a:avLst/>
            </a:prstGeom>
            <a:noFill/>
          </p:spPr>
          <p:txBody>
            <a:bodyPr wrap="square" lIns="68580" tIns="34290" rIns="68580" bIns="34290" rtlCol="0">
              <a:spAutoFit/>
            </a:bodyPr>
            <a:lstStyle/>
            <a:p>
              <a:pPr algn="ctr"/>
              <a:r>
                <a:rPr lang="zh-CN" altLang="en-US" sz="1800" b="1" dirty="0">
                  <a:solidFill>
                    <a:schemeClr val="bg1"/>
                  </a:solidFill>
                  <a:latin typeface="微软雅黑"/>
                  <a:ea typeface="微软雅黑"/>
                  <a:cs typeface="+mn-ea"/>
                  <a:sym typeface="微软雅黑"/>
                </a:rPr>
                <a:t>产品介绍</a:t>
              </a:r>
              <a:endParaRPr lang="en-US" altLang="zh-CN" sz="1800" b="1" dirty="0">
                <a:solidFill>
                  <a:schemeClr val="bg1"/>
                </a:solidFill>
                <a:latin typeface="微软雅黑"/>
                <a:ea typeface="微软雅黑"/>
                <a:cs typeface="+mn-ea"/>
                <a:sym typeface="微软雅黑"/>
              </a:endParaRPr>
            </a:p>
          </p:txBody>
        </p:sp>
      </p:grpSp>
      <p:grpSp>
        <p:nvGrpSpPr>
          <p:cNvPr id="5" name="组合 4"/>
          <p:cNvGrpSpPr/>
          <p:nvPr/>
        </p:nvGrpSpPr>
        <p:grpSpPr>
          <a:xfrm>
            <a:off x="3965541" y="1926087"/>
            <a:ext cx="432048" cy="432048"/>
            <a:chOff x="3965541" y="1972996"/>
            <a:chExt cx="432048" cy="432048"/>
          </a:xfrm>
        </p:grpSpPr>
        <p:sp>
          <p:nvSpPr>
            <p:cNvPr id="67" name="矩形 66"/>
            <p:cNvSpPr/>
            <p:nvPr/>
          </p:nvSpPr>
          <p:spPr>
            <a:xfrm>
              <a:off x="3965541" y="1972996"/>
              <a:ext cx="432048" cy="432048"/>
            </a:xfrm>
            <a:prstGeom prst="rect">
              <a:avLst/>
            </a:prstGeom>
            <a:solidFill>
              <a:srgbClr val="00B0F0"/>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latin typeface="微软雅黑"/>
                <a:ea typeface="微软雅黑"/>
                <a:cs typeface="+mn-ea"/>
                <a:sym typeface="微软雅黑"/>
              </a:endParaRPr>
            </a:p>
          </p:txBody>
        </p:sp>
        <p:sp>
          <p:nvSpPr>
            <p:cNvPr id="68" name="TextBox 67"/>
            <p:cNvSpPr txBox="1"/>
            <p:nvPr/>
          </p:nvSpPr>
          <p:spPr>
            <a:xfrm>
              <a:off x="4017898" y="1988965"/>
              <a:ext cx="335348" cy="400110"/>
            </a:xfrm>
            <a:prstGeom prst="rect">
              <a:avLst/>
            </a:prstGeom>
            <a:noFill/>
          </p:spPr>
          <p:txBody>
            <a:bodyPr wrap="none" rtlCol="0">
              <a:spAutoFit/>
            </a:bodyPr>
            <a:lstStyle/>
            <a:p>
              <a:r>
                <a:rPr lang="en-US" altLang="zh-CN" sz="2000" dirty="0">
                  <a:solidFill>
                    <a:schemeClr val="bg1"/>
                  </a:solidFill>
                  <a:latin typeface="微软雅黑"/>
                  <a:ea typeface="微软雅黑"/>
                  <a:cs typeface="+mn-ea"/>
                  <a:sym typeface="微软雅黑"/>
                </a:rPr>
                <a:t>2</a:t>
              </a:r>
              <a:endParaRPr lang="zh-CN" altLang="en-US" sz="2000" dirty="0">
                <a:solidFill>
                  <a:schemeClr val="bg1"/>
                </a:solidFill>
                <a:latin typeface="微软雅黑"/>
                <a:ea typeface="微软雅黑"/>
                <a:cs typeface="+mn-ea"/>
                <a:sym typeface="微软雅黑"/>
              </a:endParaRPr>
            </a:p>
          </p:txBody>
        </p:sp>
      </p:grpSp>
      <p:grpSp>
        <p:nvGrpSpPr>
          <p:cNvPr id="14" name="组合 13"/>
          <p:cNvGrpSpPr/>
          <p:nvPr/>
        </p:nvGrpSpPr>
        <p:grpSpPr>
          <a:xfrm>
            <a:off x="4181565" y="2533872"/>
            <a:ext cx="2695147" cy="348321"/>
            <a:chOff x="4181565" y="2533872"/>
            <a:chExt cx="2695147" cy="348321"/>
          </a:xfrm>
        </p:grpSpPr>
        <p:sp>
          <p:nvSpPr>
            <p:cNvPr id="70" name="矩形 69"/>
            <p:cNvSpPr/>
            <p:nvPr/>
          </p:nvSpPr>
          <p:spPr>
            <a:xfrm>
              <a:off x="4181565" y="2533872"/>
              <a:ext cx="2695147" cy="348321"/>
            </a:xfrm>
            <a:prstGeom prst="rect">
              <a:avLst/>
            </a:prstGeom>
            <a:noFill/>
            <a:ln w="9525">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latin typeface="微软雅黑"/>
                <a:ea typeface="微软雅黑"/>
                <a:cs typeface="+mn-ea"/>
                <a:sym typeface="微软雅黑"/>
              </a:endParaRPr>
            </a:p>
          </p:txBody>
        </p:sp>
        <p:sp>
          <p:nvSpPr>
            <p:cNvPr id="71" name="文本框 21"/>
            <p:cNvSpPr txBox="1"/>
            <p:nvPr/>
          </p:nvSpPr>
          <p:spPr>
            <a:xfrm>
              <a:off x="4800320" y="2534908"/>
              <a:ext cx="1457637" cy="346249"/>
            </a:xfrm>
            <a:prstGeom prst="rect">
              <a:avLst/>
            </a:prstGeom>
            <a:noFill/>
          </p:spPr>
          <p:txBody>
            <a:bodyPr wrap="square" lIns="68580" tIns="34290" rIns="68580" bIns="34290" rtlCol="0">
              <a:spAutoFit/>
            </a:bodyPr>
            <a:lstStyle/>
            <a:p>
              <a:pPr algn="ctr"/>
              <a:r>
                <a:rPr lang="zh-CN" altLang="en-US" sz="1800" b="1" dirty="0">
                  <a:solidFill>
                    <a:schemeClr val="bg1"/>
                  </a:solidFill>
                  <a:latin typeface="微软雅黑"/>
                  <a:ea typeface="微软雅黑"/>
                  <a:cs typeface="+mn-ea"/>
                  <a:sym typeface="微软雅黑"/>
                </a:rPr>
                <a:t>市场分析</a:t>
              </a:r>
              <a:endParaRPr lang="en-US" altLang="zh-CN" sz="1800" b="1" dirty="0">
                <a:solidFill>
                  <a:schemeClr val="bg1"/>
                </a:solidFill>
                <a:latin typeface="微软雅黑"/>
                <a:ea typeface="微软雅黑"/>
                <a:cs typeface="+mn-ea"/>
                <a:sym typeface="微软雅黑"/>
              </a:endParaRPr>
            </a:p>
          </p:txBody>
        </p:sp>
      </p:grpSp>
      <p:grpSp>
        <p:nvGrpSpPr>
          <p:cNvPr id="9" name="组合 8"/>
          <p:cNvGrpSpPr/>
          <p:nvPr/>
        </p:nvGrpSpPr>
        <p:grpSpPr>
          <a:xfrm>
            <a:off x="3965541" y="2492008"/>
            <a:ext cx="432048" cy="432048"/>
            <a:chOff x="3965541" y="2576861"/>
            <a:chExt cx="432048" cy="432048"/>
          </a:xfrm>
        </p:grpSpPr>
        <p:sp>
          <p:nvSpPr>
            <p:cNvPr id="73" name="矩形 72"/>
            <p:cNvSpPr/>
            <p:nvPr/>
          </p:nvSpPr>
          <p:spPr>
            <a:xfrm>
              <a:off x="3965541" y="2576861"/>
              <a:ext cx="432048" cy="432048"/>
            </a:xfrm>
            <a:prstGeom prst="rect">
              <a:avLst/>
            </a:prstGeom>
            <a:solidFill>
              <a:srgbClr val="00B0F0"/>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latin typeface="微软雅黑"/>
                <a:ea typeface="微软雅黑"/>
                <a:cs typeface="+mn-ea"/>
                <a:sym typeface="微软雅黑"/>
              </a:endParaRPr>
            </a:p>
          </p:txBody>
        </p:sp>
        <p:sp>
          <p:nvSpPr>
            <p:cNvPr id="74" name="TextBox 73"/>
            <p:cNvSpPr txBox="1"/>
            <p:nvPr/>
          </p:nvSpPr>
          <p:spPr>
            <a:xfrm>
              <a:off x="4017898" y="2592830"/>
              <a:ext cx="335348" cy="400110"/>
            </a:xfrm>
            <a:prstGeom prst="rect">
              <a:avLst/>
            </a:prstGeom>
            <a:noFill/>
          </p:spPr>
          <p:txBody>
            <a:bodyPr wrap="none" rtlCol="0">
              <a:spAutoFit/>
            </a:bodyPr>
            <a:lstStyle/>
            <a:p>
              <a:r>
                <a:rPr lang="en-US" altLang="zh-CN" sz="2000" dirty="0">
                  <a:solidFill>
                    <a:schemeClr val="bg1"/>
                  </a:solidFill>
                  <a:latin typeface="微软雅黑"/>
                  <a:ea typeface="微软雅黑"/>
                  <a:cs typeface="+mn-ea"/>
                  <a:sym typeface="微软雅黑"/>
                </a:rPr>
                <a:t>3</a:t>
              </a:r>
              <a:endParaRPr lang="zh-CN" altLang="en-US" sz="2000" dirty="0">
                <a:solidFill>
                  <a:schemeClr val="bg1"/>
                </a:solidFill>
                <a:latin typeface="微软雅黑"/>
                <a:ea typeface="微软雅黑"/>
                <a:cs typeface="+mn-ea"/>
                <a:sym typeface="微软雅黑"/>
              </a:endParaRPr>
            </a:p>
          </p:txBody>
        </p:sp>
      </p:grpSp>
      <p:grpSp>
        <p:nvGrpSpPr>
          <p:cNvPr id="15" name="组合 14"/>
          <p:cNvGrpSpPr/>
          <p:nvPr/>
        </p:nvGrpSpPr>
        <p:grpSpPr>
          <a:xfrm>
            <a:off x="4181565" y="3099793"/>
            <a:ext cx="2695147" cy="348321"/>
            <a:chOff x="4181565" y="3099793"/>
            <a:chExt cx="2695147" cy="348321"/>
          </a:xfrm>
        </p:grpSpPr>
        <p:sp>
          <p:nvSpPr>
            <p:cNvPr id="76" name="矩形 75"/>
            <p:cNvSpPr/>
            <p:nvPr/>
          </p:nvSpPr>
          <p:spPr>
            <a:xfrm>
              <a:off x="4181565" y="3099793"/>
              <a:ext cx="2695147" cy="348321"/>
            </a:xfrm>
            <a:prstGeom prst="rect">
              <a:avLst/>
            </a:prstGeom>
            <a:noFill/>
            <a:ln w="9525">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latin typeface="微软雅黑"/>
                <a:ea typeface="微软雅黑"/>
                <a:cs typeface="+mn-ea"/>
                <a:sym typeface="微软雅黑"/>
              </a:endParaRPr>
            </a:p>
          </p:txBody>
        </p:sp>
        <p:sp>
          <p:nvSpPr>
            <p:cNvPr id="77" name="文本框 21"/>
            <p:cNvSpPr txBox="1"/>
            <p:nvPr/>
          </p:nvSpPr>
          <p:spPr>
            <a:xfrm>
              <a:off x="4800320" y="3100829"/>
              <a:ext cx="1457637" cy="346249"/>
            </a:xfrm>
            <a:prstGeom prst="rect">
              <a:avLst/>
            </a:prstGeom>
            <a:noFill/>
          </p:spPr>
          <p:txBody>
            <a:bodyPr wrap="square" lIns="68580" tIns="34290" rIns="68580" bIns="34290" rtlCol="0">
              <a:spAutoFit/>
            </a:bodyPr>
            <a:lstStyle/>
            <a:p>
              <a:pPr algn="ctr"/>
              <a:r>
                <a:rPr lang="zh-CN" altLang="en-US" sz="1800" b="1" dirty="0">
                  <a:solidFill>
                    <a:schemeClr val="bg1"/>
                  </a:solidFill>
                  <a:latin typeface="微软雅黑"/>
                  <a:ea typeface="微软雅黑"/>
                  <a:cs typeface="+mn-ea"/>
                  <a:sym typeface="微软雅黑"/>
                </a:rPr>
                <a:t>发展计划</a:t>
              </a:r>
              <a:endParaRPr lang="en-US" altLang="zh-CN" sz="1800" b="1" dirty="0">
                <a:solidFill>
                  <a:schemeClr val="bg1"/>
                </a:solidFill>
                <a:latin typeface="微软雅黑"/>
                <a:ea typeface="微软雅黑"/>
                <a:cs typeface="+mn-ea"/>
                <a:sym typeface="微软雅黑"/>
              </a:endParaRPr>
            </a:p>
          </p:txBody>
        </p:sp>
      </p:grpSp>
      <p:grpSp>
        <p:nvGrpSpPr>
          <p:cNvPr id="10" name="组合 9"/>
          <p:cNvGrpSpPr/>
          <p:nvPr/>
        </p:nvGrpSpPr>
        <p:grpSpPr>
          <a:xfrm>
            <a:off x="3965541" y="3057929"/>
            <a:ext cx="432048" cy="432048"/>
            <a:chOff x="3965541" y="3189691"/>
            <a:chExt cx="432048" cy="432048"/>
          </a:xfrm>
        </p:grpSpPr>
        <p:sp>
          <p:nvSpPr>
            <p:cNvPr id="79" name="矩形 78"/>
            <p:cNvSpPr/>
            <p:nvPr/>
          </p:nvSpPr>
          <p:spPr>
            <a:xfrm>
              <a:off x="3965541" y="3189691"/>
              <a:ext cx="432048" cy="432048"/>
            </a:xfrm>
            <a:prstGeom prst="rect">
              <a:avLst/>
            </a:prstGeom>
            <a:solidFill>
              <a:srgbClr val="00B0F0"/>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latin typeface="微软雅黑"/>
                <a:ea typeface="微软雅黑"/>
                <a:cs typeface="+mn-ea"/>
                <a:sym typeface="微软雅黑"/>
              </a:endParaRPr>
            </a:p>
          </p:txBody>
        </p:sp>
        <p:sp>
          <p:nvSpPr>
            <p:cNvPr id="80" name="TextBox 79"/>
            <p:cNvSpPr txBox="1"/>
            <p:nvPr/>
          </p:nvSpPr>
          <p:spPr>
            <a:xfrm>
              <a:off x="4017898" y="3205660"/>
              <a:ext cx="335348" cy="400110"/>
            </a:xfrm>
            <a:prstGeom prst="rect">
              <a:avLst/>
            </a:prstGeom>
            <a:noFill/>
          </p:spPr>
          <p:txBody>
            <a:bodyPr wrap="none" rtlCol="0">
              <a:spAutoFit/>
            </a:bodyPr>
            <a:lstStyle/>
            <a:p>
              <a:r>
                <a:rPr lang="en-US" altLang="zh-CN" sz="2000" dirty="0">
                  <a:solidFill>
                    <a:schemeClr val="bg1"/>
                  </a:solidFill>
                  <a:latin typeface="微软雅黑"/>
                  <a:ea typeface="微软雅黑"/>
                  <a:cs typeface="+mn-ea"/>
                  <a:sym typeface="微软雅黑"/>
                </a:rPr>
                <a:t>4</a:t>
              </a:r>
              <a:endParaRPr lang="zh-CN" altLang="en-US" sz="2000" dirty="0">
                <a:solidFill>
                  <a:schemeClr val="bg1"/>
                </a:solidFill>
                <a:latin typeface="微软雅黑"/>
                <a:ea typeface="微软雅黑"/>
                <a:cs typeface="+mn-ea"/>
                <a:sym typeface="微软雅黑"/>
              </a:endParaRPr>
            </a:p>
          </p:txBody>
        </p:sp>
      </p:grpSp>
      <p:grpSp>
        <p:nvGrpSpPr>
          <p:cNvPr id="16" name="组合 15"/>
          <p:cNvGrpSpPr/>
          <p:nvPr/>
        </p:nvGrpSpPr>
        <p:grpSpPr>
          <a:xfrm>
            <a:off x="4181565" y="3665715"/>
            <a:ext cx="2695147" cy="348321"/>
            <a:chOff x="4181565" y="3665715"/>
            <a:chExt cx="2695147" cy="348321"/>
          </a:xfrm>
        </p:grpSpPr>
        <p:sp>
          <p:nvSpPr>
            <p:cNvPr id="82" name="矩形 81"/>
            <p:cNvSpPr/>
            <p:nvPr/>
          </p:nvSpPr>
          <p:spPr>
            <a:xfrm>
              <a:off x="4181565" y="3665715"/>
              <a:ext cx="2695147" cy="348321"/>
            </a:xfrm>
            <a:prstGeom prst="rect">
              <a:avLst/>
            </a:prstGeom>
            <a:noFill/>
            <a:ln w="9525">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latin typeface="微软雅黑"/>
                <a:ea typeface="微软雅黑"/>
                <a:cs typeface="+mn-ea"/>
                <a:sym typeface="微软雅黑"/>
              </a:endParaRPr>
            </a:p>
          </p:txBody>
        </p:sp>
        <p:sp>
          <p:nvSpPr>
            <p:cNvPr id="83" name="文本框 21"/>
            <p:cNvSpPr txBox="1"/>
            <p:nvPr/>
          </p:nvSpPr>
          <p:spPr>
            <a:xfrm>
              <a:off x="4800320" y="3666751"/>
              <a:ext cx="1457637" cy="346249"/>
            </a:xfrm>
            <a:prstGeom prst="rect">
              <a:avLst/>
            </a:prstGeom>
            <a:noFill/>
          </p:spPr>
          <p:txBody>
            <a:bodyPr wrap="square" lIns="68580" tIns="34290" rIns="68580" bIns="34290" rtlCol="0">
              <a:spAutoFit/>
            </a:bodyPr>
            <a:lstStyle/>
            <a:p>
              <a:pPr algn="ctr"/>
              <a:r>
                <a:rPr lang="zh-CN" altLang="en-US" sz="1800" b="1" dirty="0">
                  <a:solidFill>
                    <a:schemeClr val="bg1"/>
                  </a:solidFill>
                  <a:latin typeface="微软雅黑"/>
                  <a:ea typeface="微软雅黑"/>
                  <a:cs typeface="+mn-ea"/>
                  <a:sym typeface="微软雅黑"/>
                </a:rPr>
                <a:t>前景展望</a:t>
              </a:r>
              <a:endParaRPr lang="en-US" altLang="zh-CN" sz="1800" b="1" dirty="0">
                <a:solidFill>
                  <a:schemeClr val="bg1"/>
                </a:solidFill>
                <a:latin typeface="微软雅黑"/>
                <a:ea typeface="微软雅黑"/>
                <a:cs typeface="+mn-ea"/>
                <a:sym typeface="微软雅黑"/>
              </a:endParaRPr>
            </a:p>
          </p:txBody>
        </p:sp>
      </p:grpSp>
      <p:grpSp>
        <p:nvGrpSpPr>
          <p:cNvPr id="11" name="组合 10"/>
          <p:cNvGrpSpPr/>
          <p:nvPr/>
        </p:nvGrpSpPr>
        <p:grpSpPr>
          <a:xfrm>
            <a:off x="3965541" y="3623851"/>
            <a:ext cx="432048" cy="432048"/>
            <a:chOff x="3965541" y="3802521"/>
            <a:chExt cx="432048" cy="432048"/>
          </a:xfrm>
        </p:grpSpPr>
        <p:sp>
          <p:nvSpPr>
            <p:cNvPr id="85" name="矩形 84"/>
            <p:cNvSpPr/>
            <p:nvPr/>
          </p:nvSpPr>
          <p:spPr>
            <a:xfrm>
              <a:off x="3965541" y="3802521"/>
              <a:ext cx="432048" cy="432048"/>
            </a:xfrm>
            <a:prstGeom prst="rect">
              <a:avLst/>
            </a:prstGeom>
            <a:solidFill>
              <a:srgbClr val="00B0F0"/>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latin typeface="微软雅黑"/>
                <a:ea typeface="微软雅黑"/>
                <a:cs typeface="+mn-ea"/>
                <a:sym typeface="微软雅黑"/>
              </a:endParaRPr>
            </a:p>
          </p:txBody>
        </p:sp>
        <p:sp>
          <p:nvSpPr>
            <p:cNvPr id="86" name="TextBox 85"/>
            <p:cNvSpPr txBox="1"/>
            <p:nvPr/>
          </p:nvSpPr>
          <p:spPr>
            <a:xfrm>
              <a:off x="4017898" y="3818490"/>
              <a:ext cx="335348" cy="400110"/>
            </a:xfrm>
            <a:prstGeom prst="rect">
              <a:avLst/>
            </a:prstGeom>
            <a:noFill/>
          </p:spPr>
          <p:txBody>
            <a:bodyPr wrap="none" rtlCol="0">
              <a:spAutoFit/>
            </a:bodyPr>
            <a:lstStyle/>
            <a:p>
              <a:r>
                <a:rPr lang="en-US" altLang="zh-CN" sz="2000" dirty="0">
                  <a:solidFill>
                    <a:schemeClr val="bg1"/>
                  </a:solidFill>
                  <a:latin typeface="微软雅黑"/>
                  <a:ea typeface="微软雅黑"/>
                  <a:cs typeface="+mn-ea"/>
                  <a:sym typeface="微软雅黑"/>
                </a:rPr>
                <a:t>5</a:t>
              </a:r>
              <a:endParaRPr lang="zh-CN" altLang="en-US" sz="2000" dirty="0">
                <a:solidFill>
                  <a:schemeClr val="bg1"/>
                </a:solidFill>
                <a:latin typeface="微软雅黑"/>
                <a:ea typeface="微软雅黑"/>
                <a:cs typeface="+mn-ea"/>
                <a:sym typeface="微软雅黑"/>
              </a:endParaRPr>
            </a:p>
          </p:txBody>
        </p:sp>
      </p:grpSp>
      <p:pic>
        <p:nvPicPr>
          <p:cNvPr id="47" name="图片 4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91076" y="543696"/>
            <a:ext cx="803199" cy="433727"/>
          </a:xfrm>
          <a:prstGeom prst="rect">
            <a:avLst/>
          </a:prstGeom>
        </p:spPr>
      </p:pic>
    </p:spTree>
    <p:extLst>
      <p:ext uri="{BB962C8B-B14F-4D97-AF65-F5344CB8AC3E}">
        <p14:creationId xmlns:p14="http://schemas.microsoft.com/office/powerpoint/2010/main" val="791320920"/>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childTnLst>
                              </p:cTn>
                            </p:par>
                            <p:par>
                              <p:cTn id="10" fill="hold">
                                <p:stCondLst>
                                  <p:cond delay="500"/>
                                </p:stCondLst>
                                <p:childTnLst>
                                  <p:par>
                                    <p:cTn id="11" presetID="2" presetClass="entr" presetSubtype="4" fill="hold" grpId="0" nodeType="afterEffect" p14:presetBounceEnd="44000">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14:bounceEnd="44000">
                                          <p:cBhvr additive="base">
                                            <p:cTn id="13" dur="1000" fill="hold"/>
                                            <p:tgtEl>
                                              <p:spTgt spid="36"/>
                                            </p:tgtEl>
                                            <p:attrNameLst>
                                              <p:attrName>ppt_x</p:attrName>
                                            </p:attrNameLst>
                                          </p:cBhvr>
                                          <p:tavLst>
                                            <p:tav tm="0">
                                              <p:val>
                                                <p:strVal val="#ppt_x"/>
                                              </p:val>
                                            </p:tav>
                                            <p:tav tm="100000">
                                              <p:val>
                                                <p:strVal val="#ppt_x"/>
                                              </p:val>
                                            </p:tav>
                                          </p:tavLst>
                                        </p:anim>
                                        <p:anim calcmode="lin" valueType="num" p14:bounceEnd="44000">
                                          <p:cBhvr additive="base">
                                            <p:cTn id="14" dur="1000" fill="hold"/>
                                            <p:tgtEl>
                                              <p:spTgt spid="36"/>
                                            </p:tgtEl>
                                            <p:attrNameLst>
                                              <p:attrName>ppt_y</p:attrName>
                                            </p:attrNameLst>
                                          </p:cBhvr>
                                          <p:tavLst>
                                            <p:tav tm="0">
                                              <p:val>
                                                <p:strVal val="1+#ppt_h/2"/>
                                              </p:val>
                                            </p:tav>
                                            <p:tav tm="100000">
                                              <p:val>
                                                <p:strVal val="#ppt_y"/>
                                              </p:val>
                                            </p:tav>
                                          </p:tavLst>
                                        </p:anim>
                                      </p:childTnLst>
                                    </p:cTn>
                                  </p:par>
                                  <p:par>
                                    <p:cTn id="15" presetID="2" presetClass="entr" presetSubtype="8" fill="hold" grpId="0" nodeType="withEffect" p14:presetBounceEnd="44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44000">
                                          <p:cBhvr additive="base">
                                            <p:cTn id="17" dur="1000" fill="hold"/>
                                            <p:tgtEl>
                                              <p:spTgt spid="37"/>
                                            </p:tgtEl>
                                            <p:attrNameLst>
                                              <p:attrName>ppt_x</p:attrName>
                                            </p:attrNameLst>
                                          </p:cBhvr>
                                          <p:tavLst>
                                            <p:tav tm="0">
                                              <p:val>
                                                <p:strVal val="0-#ppt_w/2"/>
                                              </p:val>
                                            </p:tav>
                                            <p:tav tm="100000">
                                              <p:val>
                                                <p:strVal val="#ppt_x"/>
                                              </p:val>
                                            </p:tav>
                                          </p:tavLst>
                                        </p:anim>
                                        <p:anim calcmode="lin" valueType="num" p14:bounceEnd="44000">
                                          <p:cBhvr additive="base">
                                            <p:cTn id="18" dur="1000" fill="hold"/>
                                            <p:tgtEl>
                                              <p:spTgt spid="3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9" fill="hold" grpId="0" nodeType="afterEffect" p14:presetBounceEnd="44000">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14:bounceEnd="44000">
                                          <p:cBhvr additive="base">
                                            <p:cTn id="22" dur="1000" fill="hold"/>
                                            <p:tgtEl>
                                              <p:spTgt spid="39"/>
                                            </p:tgtEl>
                                            <p:attrNameLst>
                                              <p:attrName>ppt_x</p:attrName>
                                            </p:attrNameLst>
                                          </p:cBhvr>
                                          <p:tavLst>
                                            <p:tav tm="0">
                                              <p:val>
                                                <p:strVal val="0-#ppt_w/2"/>
                                              </p:val>
                                            </p:tav>
                                            <p:tav tm="100000">
                                              <p:val>
                                                <p:strVal val="#ppt_x"/>
                                              </p:val>
                                            </p:tav>
                                          </p:tavLst>
                                        </p:anim>
                                        <p:anim calcmode="lin" valueType="num" p14:bounceEnd="44000">
                                          <p:cBhvr additive="base">
                                            <p:cTn id="23" dur="1000" fill="hold"/>
                                            <p:tgtEl>
                                              <p:spTgt spid="39"/>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left)">
                                          <p:cBhvr>
                                            <p:cTn id="27" dur="500"/>
                                            <p:tgtEl>
                                              <p:spTgt spid="40"/>
                                            </p:tgtEl>
                                          </p:cBhvr>
                                        </p:animEffect>
                                      </p:childTnLst>
                                    </p:cTn>
                                  </p:par>
                                </p:childTnLst>
                              </p:cTn>
                            </p:par>
                            <p:par>
                              <p:cTn id="28" fill="hold">
                                <p:stCondLst>
                                  <p:cond delay="3000"/>
                                </p:stCondLst>
                                <p:childTnLst>
                                  <p:par>
                                    <p:cTn id="29" presetID="31"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style.rotation</p:attrName>
                                            </p:attrNameLst>
                                          </p:cBhvr>
                                          <p:tavLst>
                                            <p:tav tm="0">
                                              <p:val>
                                                <p:fltVal val="90"/>
                                              </p:val>
                                            </p:tav>
                                            <p:tav tm="100000">
                                              <p:val>
                                                <p:fltVal val="0"/>
                                              </p:val>
                                            </p:tav>
                                          </p:tavLst>
                                        </p:anim>
                                        <p:animEffect transition="in" filter="fade">
                                          <p:cBhvr>
                                            <p:cTn id="34" dur="500"/>
                                            <p:tgtEl>
                                              <p:spTgt spid="2"/>
                                            </p:tgtEl>
                                          </p:cBhvr>
                                        </p:animEffect>
                                      </p:childTnLst>
                                    </p:cTn>
                                  </p:par>
                                </p:childTnLst>
                              </p:cTn>
                            </p:par>
                            <p:par>
                              <p:cTn id="35" fill="hold">
                                <p:stCondLst>
                                  <p:cond delay="3500"/>
                                </p:stCondLst>
                                <p:childTnLst>
                                  <p:par>
                                    <p:cTn id="36" presetID="12" presetClass="entr" presetSubtype="8"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p:tgtEl>
                                              <p:spTgt spid="12"/>
                                            </p:tgtEl>
                                            <p:attrNameLst>
                                              <p:attrName>ppt_x</p:attrName>
                                            </p:attrNameLst>
                                          </p:cBhvr>
                                          <p:tavLst>
                                            <p:tav tm="0">
                                              <p:val>
                                                <p:strVal val="#ppt_x-#ppt_w*1.125000"/>
                                              </p:val>
                                            </p:tav>
                                            <p:tav tm="100000">
                                              <p:val>
                                                <p:strVal val="#ppt_x"/>
                                              </p:val>
                                            </p:tav>
                                          </p:tavLst>
                                        </p:anim>
                                        <p:animEffect transition="in" filter="wipe(right)">
                                          <p:cBhvr>
                                            <p:cTn id="39" dur="500"/>
                                            <p:tgtEl>
                                              <p:spTgt spid="12"/>
                                            </p:tgtEl>
                                          </p:cBhvr>
                                        </p:animEffect>
                                      </p:childTnLst>
                                    </p:cTn>
                                  </p:par>
                                </p:childTnLst>
                              </p:cTn>
                            </p:par>
                            <p:par>
                              <p:cTn id="40" fill="hold">
                                <p:stCondLst>
                                  <p:cond delay="4000"/>
                                </p:stCondLst>
                                <p:childTnLst>
                                  <p:par>
                                    <p:cTn id="41" presetID="31"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 calcmode="lin" valueType="num">
                                          <p:cBhvr>
                                            <p:cTn id="45" dur="500" fill="hold"/>
                                            <p:tgtEl>
                                              <p:spTgt spid="5"/>
                                            </p:tgtEl>
                                            <p:attrNameLst>
                                              <p:attrName>style.rotation</p:attrName>
                                            </p:attrNameLst>
                                          </p:cBhvr>
                                          <p:tavLst>
                                            <p:tav tm="0">
                                              <p:val>
                                                <p:fltVal val="90"/>
                                              </p:val>
                                            </p:tav>
                                            <p:tav tm="100000">
                                              <p:val>
                                                <p:fltVal val="0"/>
                                              </p:val>
                                            </p:tav>
                                          </p:tavLst>
                                        </p:anim>
                                        <p:animEffect transition="in" filter="fade">
                                          <p:cBhvr>
                                            <p:cTn id="46" dur="500"/>
                                            <p:tgtEl>
                                              <p:spTgt spid="5"/>
                                            </p:tgtEl>
                                          </p:cBhvr>
                                        </p:animEffect>
                                      </p:childTnLst>
                                    </p:cTn>
                                  </p:par>
                                </p:childTnLst>
                              </p:cTn>
                            </p:par>
                            <p:par>
                              <p:cTn id="47" fill="hold">
                                <p:stCondLst>
                                  <p:cond delay="4500"/>
                                </p:stCondLst>
                                <p:childTnLst>
                                  <p:par>
                                    <p:cTn id="48" presetID="12" presetClass="entr" presetSubtype="8"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p:tgtEl>
                                              <p:spTgt spid="13"/>
                                            </p:tgtEl>
                                            <p:attrNameLst>
                                              <p:attrName>ppt_x</p:attrName>
                                            </p:attrNameLst>
                                          </p:cBhvr>
                                          <p:tavLst>
                                            <p:tav tm="0">
                                              <p:val>
                                                <p:strVal val="#ppt_x-#ppt_w*1.125000"/>
                                              </p:val>
                                            </p:tav>
                                            <p:tav tm="100000">
                                              <p:val>
                                                <p:strVal val="#ppt_x"/>
                                              </p:val>
                                            </p:tav>
                                          </p:tavLst>
                                        </p:anim>
                                        <p:animEffect transition="in" filter="wipe(right)">
                                          <p:cBhvr>
                                            <p:cTn id="51" dur="500"/>
                                            <p:tgtEl>
                                              <p:spTgt spid="13"/>
                                            </p:tgtEl>
                                          </p:cBhvr>
                                        </p:animEffect>
                                      </p:childTnLst>
                                    </p:cTn>
                                  </p:par>
                                </p:childTnLst>
                              </p:cTn>
                            </p:par>
                            <p:par>
                              <p:cTn id="52" fill="hold">
                                <p:stCondLst>
                                  <p:cond delay="5000"/>
                                </p:stCondLst>
                                <p:childTnLst>
                                  <p:par>
                                    <p:cTn id="53" presetID="31" presetClass="entr" presetSubtype="0"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 calcmode="lin" valueType="num">
                                          <p:cBhvr>
                                            <p:cTn id="57" dur="500" fill="hold"/>
                                            <p:tgtEl>
                                              <p:spTgt spid="9"/>
                                            </p:tgtEl>
                                            <p:attrNameLst>
                                              <p:attrName>style.rotation</p:attrName>
                                            </p:attrNameLst>
                                          </p:cBhvr>
                                          <p:tavLst>
                                            <p:tav tm="0">
                                              <p:val>
                                                <p:fltVal val="90"/>
                                              </p:val>
                                            </p:tav>
                                            <p:tav tm="100000">
                                              <p:val>
                                                <p:fltVal val="0"/>
                                              </p:val>
                                            </p:tav>
                                          </p:tavLst>
                                        </p:anim>
                                        <p:animEffect transition="in" filter="fade">
                                          <p:cBhvr>
                                            <p:cTn id="58" dur="500"/>
                                            <p:tgtEl>
                                              <p:spTgt spid="9"/>
                                            </p:tgtEl>
                                          </p:cBhvr>
                                        </p:animEffect>
                                      </p:childTnLst>
                                    </p:cTn>
                                  </p:par>
                                </p:childTnLst>
                              </p:cTn>
                            </p:par>
                            <p:par>
                              <p:cTn id="59" fill="hold">
                                <p:stCondLst>
                                  <p:cond delay="5500"/>
                                </p:stCondLst>
                                <p:childTnLst>
                                  <p:par>
                                    <p:cTn id="60" presetID="12" presetClass="entr" presetSubtype="8"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p:tgtEl>
                                              <p:spTgt spid="14"/>
                                            </p:tgtEl>
                                            <p:attrNameLst>
                                              <p:attrName>ppt_x</p:attrName>
                                            </p:attrNameLst>
                                          </p:cBhvr>
                                          <p:tavLst>
                                            <p:tav tm="0">
                                              <p:val>
                                                <p:strVal val="#ppt_x-#ppt_w*1.125000"/>
                                              </p:val>
                                            </p:tav>
                                            <p:tav tm="100000">
                                              <p:val>
                                                <p:strVal val="#ppt_x"/>
                                              </p:val>
                                            </p:tav>
                                          </p:tavLst>
                                        </p:anim>
                                        <p:animEffect transition="in" filter="wipe(right)">
                                          <p:cBhvr>
                                            <p:cTn id="63" dur="500"/>
                                            <p:tgtEl>
                                              <p:spTgt spid="14"/>
                                            </p:tgtEl>
                                          </p:cBhvr>
                                        </p:animEffect>
                                      </p:childTnLst>
                                    </p:cTn>
                                  </p:par>
                                </p:childTnLst>
                              </p:cTn>
                            </p:par>
                            <p:par>
                              <p:cTn id="64" fill="hold">
                                <p:stCondLst>
                                  <p:cond delay="6000"/>
                                </p:stCondLst>
                                <p:childTnLst>
                                  <p:par>
                                    <p:cTn id="65" presetID="31" presetClass="entr" presetSubtype="0" fill="hold"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fltVal val="0"/>
                                              </p:val>
                                            </p:tav>
                                            <p:tav tm="100000">
                                              <p:val>
                                                <p:strVal val="#ppt_h"/>
                                              </p:val>
                                            </p:tav>
                                          </p:tavLst>
                                        </p:anim>
                                        <p:anim calcmode="lin" valueType="num">
                                          <p:cBhvr>
                                            <p:cTn id="69" dur="500" fill="hold"/>
                                            <p:tgtEl>
                                              <p:spTgt spid="10"/>
                                            </p:tgtEl>
                                            <p:attrNameLst>
                                              <p:attrName>style.rotation</p:attrName>
                                            </p:attrNameLst>
                                          </p:cBhvr>
                                          <p:tavLst>
                                            <p:tav tm="0">
                                              <p:val>
                                                <p:fltVal val="90"/>
                                              </p:val>
                                            </p:tav>
                                            <p:tav tm="100000">
                                              <p:val>
                                                <p:fltVal val="0"/>
                                              </p:val>
                                            </p:tav>
                                          </p:tavLst>
                                        </p:anim>
                                        <p:animEffect transition="in" filter="fade">
                                          <p:cBhvr>
                                            <p:cTn id="70" dur="500"/>
                                            <p:tgtEl>
                                              <p:spTgt spid="10"/>
                                            </p:tgtEl>
                                          </p:cBhvr>
                                        </p:animEffect>
                                      </p:childTnLst>
                                    </p:cTn>
                                  </p:par>
                                </p:childTnLst>
                              </p:cTn>
                            </p:par>
                            <p:par>
                              <p:cTn id="71" fill="hold">
                                <p:stCondLst>
                                  <p:cond delay="6500"/>
                                </p:stCondLst>
                                <p:childTnLst>
                                  <p:par>
                                    <p:cTn id="72" presetID="12" presetClass="entr" presetSubtype="8" fill="hold" nodeType="after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500"/>
                                            <p:tgtEl>
                                              <p:spTgt spid="15"/>
                                            </p:tgtEl>
                                            <p:attrNameLst>
                                              <p:attrName>ppt_x</p:attrName>
                                            </p:attrNameLst>
                                          </p:cBhvr>
                                          <p:tavLst>
                                            <p:tav tm="0">
                                              <p:val>
                                                <p:strVal val="#ppt_x-#ppt_w*1.125000"/>
                                              </p:val>
                                            </p:tav>
                                            <p:tav tm="100000">
                                              <p:val>
                                                <p:strVal val="#ppt_x"/>
                                              </p:val>
                                            </p:tav>
                                          </p:tavLst>
                                        </p:anim>
                                        <p:animEffect transition="in" filter="wipe(right)">
                                          <p:cBhvr>
                                            <p:cTn id="75" dur="500"/>
                                            <p:tgtEl>
                                              <p:spTgt spid="15"/>
                                            </p:tgtEl>
                                          </p:cBhvr>
                                        </p:animEffect>
                                      </p:childTnLst>
                                    </p:cTn>
                                  </p:par>
                                </p:childTnLst>
                              </p:cTn>
                            </p:par>
                            <p:par>
                              <p:cTn id="76" fill="hold">
                                <p:stCondLst>
                                  <p:cond delay="7000"/>
                                </p:stCondLst>
                                <p:childTnLst>
                                  <p:par>
                                    <p:cTn id="77" presetID="31" presetClass="entr" presetSubtype="0" fill="hold"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 calcmode="lin" valueType="num">
                                          <p:cBhvr>
                                            <p:cTn id="81" dur="500" fill="hold"/>
                                            <p:tgtEl>
                                              <p:spTgt spid="11"/>
                                            </p:tgtEl>
                                            <p:attrNameLst>
                                              <p:attrName>style.rotation</p:attrName>
                                            </p:attrNameLst>
                                          </p:cBhvr>
                                          <p:tavLst>
                                            <p:tav tm="0">
                                              <p:val>
                                                <p:fltVal val="90"/>
                                              </p:val>
                                            </p:tav>
                                            <p:tav tm="100000">
                                              <p:val>
                                                <p:fltVal val="0"/>
                                              </p:val>
                                            </p:tav>
                                          </p:tavLst>
                                        </p:anim>
                                        <p:animEffect transition="in" filter="fade">
                                          <p:cBhvr>
                                            <p:cTn id="82" dur="500"/>
                                            <p:tgtEl>
                                              <p:spTgt spid="11"/>
                                            </p:tgtEl>
                                          </p:cBhvr>
                                        </p:animEffect>
                                      </p:childTnLst>
                                    </p:cTn>
                                  </p:par>
                                </p:childTnLst>
                              </p:cTn>
                            </p:par>
                            <p:par>
                              <p:cTn id="83" fill="hold">
                                <p:stCondLst>
                                  <p:cond delay="7500"/>
                                </p:stCondLst>
                                <p:childTnLst>
                                  <p:par>
                                    <p:cTn id="84" presetID="12" presetClass="entr" presetSubtype="8" fill="hold" nodeType="after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additive="base">
                                            <p:cTn id="86" dur="500"/>
                                            <p:tgtEl>
                                              <p:spTgt spid="16"/>
                                            </p:tgtEl>
                                            <p:attrNameLst>
                                              <p:attrName>ppt_x</p:attrName>
                                            </p:attrNameLst>
                                          </p:cBhvr>
                                          <p:tavLst>
                                            <p:tav tm="0">
                                              <p:val>
                                                <p:strVal val="#ppt_x-#ppt_w*1.125000"/>
                                              </p:val>
                                            </p:tav>
                                            <p:tav tm="100000">
                                              <p:val>
                                                <p:strVal val="#ppt_x"/>
                                              </p:val>
                                            </p:tav>
                                          </p:tavLst>
                                        </p:anim>
                                        <p:animEffect transition="in" filter="wipe(right)">
                                          <p:cBhvr>
                                            <p:cTn id="8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additive="base">
                                            <p:cTn id="13" dur="1000" fill="hold"/>
                                            <p:tgtEl>
                                              <p:spTgt spid="36"/>
                                            </p:tgtEl>
                                            <p:attrNameLst>
                                              <p:attrName>ppt_x</p:attrName>
                                            </p:attrNameLst>
                                          </p:cBhvr>
                                          <p:tavLst>
                                            <p:tav tm="0">
                                              <p:val>
                                                <p:strVal val="#ppt_x"/>
                                              </p:val>
                                            </p:tav>
                                            <p:tav tm="100000">
                                              <p:val>
                                                <p:strVal val="#ppt_x"/>
                                              </p:val>
                                            </p:tav>
                                          </p:tavLst>
                                        </p:anim>
                                        <p:anim calcmode="lin" valueType="num">
                                          <p:cBhvr additive="base">
                                            <p:cTn id="14" dur="1000" fill="hold"/>
                                            <p:tgtEl>
                                              <p:spTgt spid="36"/>
                                            </p:tgtEl>
                                            <p:attrNameLst>
                                              <p:attrName>ppt_y</p:attrName>
                                            </p:attrNameLst>
                                          </p:cBhvr>
                                          <p:tavLst>
                                            <p:tav tm="0">
                                              <p:val>
                                                <p:strVal val="1+#ppt_h/2"/>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1000" fill="hold"/>
                                            <p:tgtEl>
                                              <p:spTgt spid="37"/>
                                            </p:tgtEl>
                                            <p:attrNameLst>
                                              <p:attrName>ppt_x</p:attrName>
                                            </p:attrNameLst>
                                          </p:cBhvr>
                                          <p:tavLst>
                                            <p:tav tm="0">
                                              <p:val>
                                                <p:strVal val="0-#ppt_w/2"/>
                                              </p:val>
                                            </p:tav>
                                            <p:tav tm="100000">
                                              <p:val>
                                                <p:strVal val="#ppt_x"/>
                                              </p:val>
                                            </p:tav>
                                          </p:tavLst>
                                        </p:anim>
                                        <p:anim calcmode="lin" valueType="num">
                                          <p:cBhvr additive="base">
                                            <p:cTn id="18" dur="1000" fill="hold"/>
                                            <p:tgtEl>
                                              <p:spTgt spid="3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9"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1000" fill="hold"/>
                                            <p:tgtEl>
                                              <p:spTgt spid="39"/>
                                            </p:tgtEl>
                                            <p:attrNameLst>
                                              <p:attrName>ppt_x</p:attrName>
                                            </p:attrNameLst>
                                          </p:cBhvr>
                                          <p:tavLst>
                                            <p:tav tm="0">
                                              <p:val>
                                                <p:strVal val="0-#ppt_w/2"/>
                                              </p:val>
                                            </p:tav>
                                            <p:tav tm="100000">
                                              <p:val>
                                                <p:strVal val="#ppt_x"/>
                                              </p:val>
                                            </p:tav>
                                          </p:tavLst>
                                        </p:anim>
                                        <p:anim calcmode="lin" valueType="num">
                                          <p:cBhvr additive="base">
                                            <p:cTn id="23" dur="1000" fill="hold"/>
                                            <p:tgtEl>
                                              <p:spTgt spid="39"/>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left)">
                                          <p:cBhvr>
                                            <p:cTn id="27" dur="500"/>
                                            <p:tgtEl>
                                              <p:spTgt spid="40"/>
                                            </p:tgtEl>
                                          </p:cBhvr>
                                        </p:animEffect>
                                      </p:childTnLst>
                                    </p:cTn>
                                  </p:par>
                                </p:childTnLst>
                              </p:cTn>
                            </p:par>
                            <p:par>
                              <p:cTn id="28" fill="hold">
                                <p:stCondLst>
                                  <p:cond delay="3000"/>
                                </p:stCondLst>
                                <p:childTnLst>
                                  <p:par>
                                    <p:cTn id="29" presetID="31"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style.rotation</p:attrName>
                                            </p:attrNameLst>
                                          </p:cBhvr>
                                          <p:tavLst>
                                            <p:tav tm="0">
                                              <p:val>
                                                <p:fltVal val="90"/>
                                              </p:val>
                                            </p:tav>
                                            <p:tav tm="100000">
                                              <p:val>
                                                <p:fltVal val="0"/>
                                              </p:val>
                                            </p:tav>
                                          </p:tavLst>
                                        </p:anim>
                                        <p:animEffect transition="in" filter="fade">
                                          <p:cBhvr>
                                            <p:cTn id="34" dur="500"/>
                                            <p:tgtEl>
                                              <p:spTgt spid="2"/>
                                            </p:tgtEl>
                                          </p:cBhvr>
                                        </p:animEffect>
                                      </p:childTnLst>
                                    </p:cTn>
                                  </p:par>
                                </p:childTnLst>
                              </p:cTn>
                            </p:par>
                            <p:par>
                              <p:cTn id="35" fill="hold">
                                <p:stCondLst>
                                  <p:cond delay="3500"/>
                                </p:stCondLst>
                                <p:childTnLst>
                                  <p:par>
                                    <p:cTn id="36" presetID="12" presetClass="entr" presetSubtype="8"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p:tgtEl>
                                              <p:spTgt spid="12"/>
                                            </p:tgtEl>
                                            <p:attrNameLst>
                                              <p:attrName>ppt_x</p:attrName>
                                            </p:attrNameLst>
                                          </p:cBhvr>
                                          <p:tavLst>
                                            <p:tav tm="0">
                                              <p:val>
                                                <p:strVal val="#ppt_x-#ppt_w*1.125000"/>
                                              </p:val>
                                            </p:tav>
                                            <p:tav tm="100000">
                                              <p:val>
                                                <p:strVal val="#ppt_x"/>
                                              </p:val>
                                            </p:tav>
                                          </p:tavLst>
                                        </p:anim>
                                        <p:animEffect transition="in" filter="wipe(right)">
                                          <p:cBhvr>
                                            <p:cTn id="39" dur="500"/>
                                            <p:tgtEl>
                                              <p:spTgt spid="12"/>
                                            </p:tgtEl>
                                          </p:cBhvr>
                                        </p:animEffect>
                                      </p:childTnLst>
                                    </p:cTn>
                                  </p:par>
                                </p:childTnLst>
                              </p:cTn>
                            </p:par>
                            <p:par>
                              <p:cTn id="40" fill="hold">
                                <p:stCondLst>
                                  <p:cond delay="4000"/>
                                </p:stCondLst>
                                <p:childTnLst>
                                  <p:par>
                                    <p:cTn id="41" presetID="31"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 calcmode="lin" valueType="num">
                                          <p:cBhvr>
                                            <p:cTn id="45" dur="500" fill="hold"/>
                                            <p:tgtEl>
                                              <p:spTgt spid="5"/>
                                            </p:tgtEl>
                                            <p:attrNameLst>
                                              <p:attrName>style.rotation</p:attrName>
                                            </p:attrNameLst>
                                          </p:cBhvr>
                                          <p:tavLst>
                                            <p:tav tm="0">
                                              <p:val>
                                                <p:fltVal val="90"/>
                                              </p:val>
                                            </p:tav>
                                            <p:tav tm="100000">
                                              <p:val>
                                                <p:fltVal val="0"/>
                                              </p:val>
                                            </p:tav>
                                          </p:tavLst>
                                        </p:anim>
                                        <p:animEffect transition="in" filter="fade">
                                          <p:cBhvr>
                                            <p:cTn id="46" dur="500"/>
                                            <p:tgtEl>
                                              <p:spTgt spid="5"/>
                                            </p:tgtEl>
                                          </p:cBhvr>
                                        </p:animEffect>
                                      </p:childTnLst>
                                    </p:cTn>
                                  </p:par>
                                </p:childTnLst>
                              </p:cTn>
                            </p:par>
                            <p:par>
                              <p:cTn id="47" fill="hold">
                                <p:stCondLst>
                                  <p:cond delay="4500"/>
                                </p:stCondLst>
                                <p:childTnLst>
                                  <p:par>
                                    <p:cTn id="48" presetID="12" presetClass="entr" presetSubtype="8"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p:tgtEl>
                                              <p:spTgt spid="13"/>
                                            </p:tgtEl>
                                            <p:attrNameLst>
                                              <p:attrName>ppt_x</p:attrName>
                                            </p:attrNameLst>
                                          </p:cBhvr>
                                          <p:tavLst>
                                            <p:tav tm="0">
                                              <p:val>
                                                <p:strVal val="#ppt_x-#ppt_w*1.125000"/>
                                              </p:val>
                                            </p:tav>
                                            <p:tav tm="100000">
                                              <p:val>
                                                <p:strVal val="#ppt_x"/>
                                              </p:val>
                                            </p:tav>
                                          </p:tavLst>
                                        </p:anim>
                                        <p:animEffect transition="in" filter="wipe(right)">
                                          <p:cBhvr>
                                            <p:cTn id="51" dur="500"/>
                                            <p:tgtEl>
                                              <p:spTgt spid="13"/>
                                            </p:tgtEl>
                                          </p:cBhvr>
                                        </p:animEffect>
                                      </p:childTnLst>
                                    </p:cTn>
                                  </p:par>
                                </p:childTnLst>
                              </p:cTn>
                            </p:par>
                            <p:par>
                              <p:cTn id="52" fill="hold">
                                <p:stCondLst>
                                  <p:cond delay="5000"/>
                                </p:stCondLst>
                                <p:childTnLst>
                                  <p:par>
                                    <p:cTn id="53" presetID="31" presetClass="entr" presetSubtype="0"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 calcmode="lin" valueType="num">
                                          <p:cBhvr>
                                            <p:cTn id="57" dur="500" fill="hold"/>
                                            <p:tgtEl>
                                              <p:spTgt spid="9"/>
                                            </p:tgtEl>
                                            <p:attrNameLst>
                                              <p:attrName>style.rotation</p:attrName>
                                            </p:attrNameLst>
                                          </p:cBhvr>
                                          <p:tavLst>
                                            <p:tav tm="0">
                                              <p:val>
                                                <p:fltVal val="90"/>
                                              </p:val>
                                            </p:tav>
                                            <p:tav tm="100000">
                                              <p:val>
                                                <p:fltVal val="0"/>
                                              </p:val>
                                            </p:tav>
                                          </p:tavLst>
                                        </p:anim>
                                        <p:animEffect transition="in" filter="fade">
                                          <p:cBhvr>
                                            <p:cTn id="58" dur="500"/>
                                            <p:tgtEl>
                                              <p:spTgt spid="9"/>
                                            </p:tgtEl>
                                          </p:cBhvr>
                                        </p:animEffect>
                                      </p:childTnLst>
                                    </p:cTn>
                                  </p:par>
                                </p:childTnLst>
                              </p:cTn>
                            </p:par>
                            <p:par>
                              <p:cTn id="59" fill="hold">
                                <p:stCondLst>
                                  <p:cond delay="5500"/>
                                </p:stCondLst>
                                <p:childTnLst>
                                  <p:par>
                                    <p:cTn id="60" presetID="12" presetClass="entr" presetSubtype="8"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p:tgtEl>
                                              <p:spTgt spid="14"/>
                                            </p:tgtEl>
                                            <p:attrNameLst>
                                              <p:attrName>ppt_x</p:attrName>
                                            </p:attrNameLst>
                                          </p:cBhvr>
                                          <p:tavLst>
                                            <p:tav tm="0">
                                              <p:val>
                                                <p:strVal val="#ppt_x-#ppt_w*1.125000"/>
                                              </p:val>
                                            </p:tav>
                                            <p:tav tm="100000">
                                              <p:val>
                                                <p:strVal val="#ppt_x"/>
                                              </p:val>
                                            </p:tav>
                                          </p:tavLst>
                                        </p:anim>
                                        <p:animEffect transition="in" filter="wipe(right)">
                                          <p:cBhvr>
                                            <p:cTn id="63" dur="500"/>
                                            <p:tgtEl>
                                              <p:spTgt spid="14"/>
                                            </p:tgtEl>
                                          </p:cBhvr>
                                        </p:animEffect>
                                      </p:childTnLst>
                                    </p:cTn>
                                  </p:par>
                                </p:childTnLst>
                              </p:cTn>
                            </p:par>
                            <p:par>
                              <p:cTn id="64" fill="hold">
                                <p:stCondLst>
                                  <p:cond delay="6000"/>
                                </p:stCondLst>
                                <p:childTnLst>
                                  <p:par>
                                    <p:cTn id="65" presetID="31" presetClass="entr" presetSubtype="0" fill="hold"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fltVal val="0"/>
                                              </p:val>
                                            </p:tav>
                                            <p:tav tm="100000">
                                              <p:val>
                                                <p:strVal val="#ppt_h"/>
                                              </p:val>
                                            </p:tav>
                                          </p:tavLst>
                                        </p:anim>
                                        <p:anim calcmode="lin" valueType="num">
                                          <p:cBhvr>
                                            <p:cTn id="69" dur="500" fill="hold"/>
                                            <p:tgtEl>
                                              <p:spTgt spid="10"/>
                                            </p:tgtEl>
                                            <p:attrNameLst>
                                              <p:attrName>style.rotation</p:attrName>
                                            </p:attrNameLst>
                                          </p:cBhvr>
                                          <p:tavLst>
                                            <p:tav tm="0">
                                              <p:val>
                                                <p:fltVal val="90"/>
                                              </p:val>
                                            </p:tav>
                                            <p:tav tm="100000">
                                              <p:val>
                                                <p:fltVal val="0"/>
                                              </p:val>
                                            </p:tav>
                                          </p:tavLst>
                                        </p:anim>
                                        <p:animEffect transition="in" filter="fade">
                                          <p:cBhvr>
                                            <p:cTn id="70" dur="500"/>
                                            <p:tgtEl>
                                              <p:spTgt spid="10"/>
                                            </p:tgtEl>
                                          </p:cBhvr>
                                        </p:animEffect>
                                      </p:childTnLst>
                                    </p:cTn>
                                  </p:par>
                                </p:childTnLst>
                              </p:cTn>
                            </p:par>
                            <p:par>
                              <p:cTn id="71" fill="hold">
                                <p:stCondLst>
                                  <p:cond delay="6500"/>
                                </p:stCondLst>
                                <p:childTnLst>
                                  <p:par>
                                    <p:cTn id="72" presetID="12" presetClass="entr" presetSubtype="8" fill="hold" nodeType="after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500"/>
                                            <p:tgtEl>
                                              <p:spTgt spid="15"/>
                                            </p:tgtEl>
                                            <p:attrNameLst>
                                              <p:attrName>ppt_x</p:attrName>
                                            </p:attrNameLst>
                                          </p:cBhvr>
                                          <p:tavLst>
                                            <p:tav tm="0">
                                              <p:val>
                                                <p:strVal val="#ppt_x-#ppt_w*1.125000"/>
                                              </p:val>
                                            </p:tav>
                                            <p:tav tm="100000">
                                              <p:val>
                                                <p:strVal val="#ppt_x"/>
                                              </p:val>
                                            </p:tav>
                                          </p:tavLst>
                                        </p:anim>
                                        <p:animEffect transition="in" filter="wipe(right)">
                                          <p:cBhvr>
                                            <p:cTn id="75" dur="500"/>
                                            <p:tgtEl>
                                              <p:spTgt spid="15"/>
                                            </p:tgtEl>
                                          </p:cBhvr>
                                        </p:animEffect>
                                      </p:childTnLst>
                                    </p:cTn>
                                  </p:par>
                                </p:childTnLst>
                              </p:cTn>
                            </p:par>
                            <p:par>
                              <p:cTn id="76" fill="hold">
                                <p:stCondLst>
                                  <p:cond delay="7000"/>
                                </p:stCondLst>
                                <p:childTnLst>
                                  <p:par>
                                    <p:cTn id="77" presetID="31" presetClass="entr" presetSubtype="0" fill="hold"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 calcmode="lin" valueType="num">
                                          <p:cBhvr>
                                            <p:cTn id="81" dur="500" fill="hold"/>
                                            <p:tgtEl>
                                              <p:spTgt spid="11"/>
                                            </p:tgtEl>
                                            <p:attrNameLst>
                                              <p:attrName>style.rotation</p:attrName>
                                            </p:attrNameLst>
                                          </p:cBhvr>
                                          <p:tavLst>
                                            <p:tav tm="0">
                                              <p:val>
                                                <p:fltVal val="90"/>
                                              </p:val>
                                            </p:tav>
                                            <p:tav tm="100000">
                                              <p:val>
                                                <p:fltVal val="0"/>
                                              </p:val>
                                            </p:tav>
                                          </p:tavLst>
                                        </p:anim>
                                        <p:animEffect transition="in" filter="fade">
                                          <p:cBhvr>
                                            <p:cTn id="82" dur="500"/>
                                            <p:tgtEl>
                                              <p:spTgt spid="11"/>
                                            </p:tgtEl>
                                          </p:cBhvr>
                                        </p:animEffect>
                                      </p:childTnLst>
                                    </p:cTn>
                                  </p:par>
                                </p:childTnLst>
                              </p:cTn>
                            </p:par>
                            <p:par>
                              <p:cTn id="83" fill="hold">
                                <p:stCondLst>
                                  <p:cond delay="7500"/>
                                </p:stCondLst>
                                <p:childTnLst>
                                  <p:par>
                                    <p:cTn id="84" presetID="12" presetClass="entr" presetSubtype="8" fill="hold" nodeType="after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additive="base">
                                            <p:cTn id="86" dur="500"/>
                                            <p:tgtEl>
                                              <p:spTgt spid="16"/>
                                            </p:tgtEl>
                                            <p:attrNameLst>
                                              <p:attrName>ppt_x</p:attrName>
                                            </p:attrNameLst>
                                          </p:cBhvr>
                                          <p:tavLst>
                                            <p:tav tm="0">
                                              <p:val>
                                                <p:strVal val="#ppt_x-#ppt_w*1.125000"/>
                                              </p:val>
                                            </p:tav>
                                            <p:tav tm="100000">
                                              <p:val>
                                                <p:strVal val="#ppt_x"/>
                                              </p:val>
                                            </p:tav>
                                          </p:tavLst>
                                        </p:anim>
                                        <p:animEffect transition="in" filter="wipe(right)">
                                          <p:cBhvr>
                                            <p:cTn id="8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9" grpId="0"/>
          <p:bldP spid="4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矩形 80"/>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82"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国际市场</a:t>
            </a:r>
          </a:p>
        </p:txBody>
      </p:sp>
      <p:sp>
        <p:nvSpPr>
          <p:cNvPr id="34" name="AutoShape 103"/>
          <p:cNvSpPr>
            <a:spLocks noChangeArrowheads="1"/>
          </p:cNvSpPr>
          <p:nvPr/>
        </p:nvSpPr>
        <p:spPr bwMode="auto">
          <a:xfrm>
            <a:off x="4301874" y="1203601"/>
            <a:ext cx="1396853" cy="170705"/>
          </a:xfrm>
          <a:prstGeom prst="roundRect">
            <a:avLst>
              <a:gd name="adj" fmla="val 13273"/>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prstClr val="white"/>
                </a:solidFill>
                <a:latin typeface="微软雅黑"/>
                <a:ea typeface="微软雅黑"/>
                <a:cs typeface="+mn-ea"/>
                <a:sym typeface="微软雅黑"/>
              </a:rPr>
              <a:t>North America</a:t>
            </a:r>
            <a:endParaRPr lang="ko-KR" altLang="en-US" sz="1100" dirty="0">
              <a:solidFill>
                <a:prstClr val="white"/>
              </a:solidFill>
              <a:latin typeface="微软雅黑"/>
              <a:cs typeface="+mn-ea"/>
              <a:sym typeface="微软雅黑"/>
            </a:endParaRPr>
          </a:p>
        </p:txBody>
      </p:sp>
      <p:sp>
        <p:nvSpPr>
          <p:cNvPr id="35" name="AutoShape 104"/>
          <p:cNvSpPr>
            <a:spLocks noChangeArrowheads="1"/>
          </p:cNvSpPr>
          <p:nvPr/>
        </p:nvSpPr>
        <p:spPr bwMode="auto">
          <a:xfrm>
            <a:off x="6227772" y="3417090"/>
            <a:ext cx="1355541" cy="188270"/>
          </a:xfrm>
          <a:prstGeom prst="roundRect">
            <a:avLst>
              <a:gd name="adj" fmla="val 13273"/>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prstClr val="white"/>
                </a:solidFill>
                <a:latin typeface="微软雅黑"/>
                <a:ea typeface="微软雅黑"/>
                <a:cs typeface="+mn-ea"/>
                <a:sym typeface="微软雅黑"/>
              </a:rPr>
              <a:t>South America</a:t>
            </a:r>
            <a:endParaRPr lang="ko-KR" altLang="en-US" sz="1100" dirty="0">
              <a:solidFill>
                <a:prstClr val="white"/>
              </a:solidFill>
              <a:latin typeface="微软雅黑"/>
              <a:cs typeface="+mn-ea"/>
              <a:sym typeface="微软雅黑"/>
            </a:endParaRPr>
          </a:p>
        </p:txBody>
      </p:sp>
      <p:sp>
        <p:nvSpPr>
          <p:cNvPr id="36" name="AutoShape 157"/>
          <p:cNvSpPr>
            <a:spLocks noChangeArrowheads="1"/>
          </p:cNvSpPr>
          <p:nvPr/>
        </p:nvSpPr>
        <p:spPr bwMode="auto">
          <a:xfrm>
            <a:off x="2837137" y="3278707"/>
            <a:ext cx="1075492" cy="149374"/>
          </a:xfrm>
          <a:prstGeom prst="roundRect">
            <a:avLst>
              <a:gd name="adj" fmla="val 13273"/>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prstClr val="white"/>
                </a:solidFill>
                <a:latin typeface="微软雅黑"/>
                <a:ea typeface="微软雅黑"/>
                <a:cs typeface="+mn-ea"/>
                <a:sym typeface="微软雅黑"/>
              </a:rPr>
              <a:t>Africa</a:t>
            </a:r>
            <a:endParaRPr lang="ko-KR" altLang="en-US" sz="1100" dirty="0">
              <a:solidFill>
                <a:prstClr val="white"/>
              </a:solidFill>
              <a:latin typeface="微软雅黑"/>
              <a:cs typeface="+mn-ea"/>
              <a:sym typeface="微软雅黑"/>
            </a:endParaRPr>
          </a:p>
        </p:txBody>
      </p:sp>
      <p:sp>
        <p:nvSpPr>
          <p:cNvPr id="37" name="AutoShape 158"/>
          <p:cNvSpPr>
            <a:spLocks noChangeArrowheads="1"/>
          </p:cNvSpPr>
          <p:nvPr/>
        </p:nvSpPr>
        <p:spPr bwMode="auto">
          <a:xfrm>
            <a:off x="4356261" y="3361851"/>
            <a:ext cx="1075492" cy="149374"/>
          </a:xfrm>
          <a:prstGeom prst="roundRect">
            <a:avLst>
              <a:gd name="adj" fmla="val 13273"/>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prstClr val="white"/>
                </a:solidFill>
                <a:latin typeface="微软雅黑"/>
                <a:ea typeface="微软雅黑"/>
                <a:cs typeface="+mn-ea"/>
                <a:sym typeface="微软雅黑"/>
              </a:rPr>
              <a:t>Australia</a:t>
            </a:r>
            <a:endParaRPr lang="ko-KR" altLang="en-US" sz="1100" dirty="0">
              <a:solidFill>
                <a:prstClr val="white"/>
              </a:solidFill>
              <a:latin typeface="微软雅黑"/>
              <a:cs typeface="+mn-ea"/>
              <a:sym typeface="微软雅黑"/>
            </a:endParaRPr>
          </a:p>
        </p:txBody>
      </p:sp>
      <p:sp>
        <p:nvSpPr>
          <p:cNvPr id="38" name="AutoShape 155"/>
          <p:cNvSpPr>
            <a:spLocks noChangeArrowheads="1"/>
          </p:cNvSpPr>
          <p:nvPr/>
        </p:nvSpPr>
        <p:spPr bwMode="auto">
          <a:xfrm>
            <a:off x="1727573" y="1203602"/>
            <a:ext cx="1256237" cy="149374"/>
          </a:xfrm>
          <a:prstGeom prst="roundRect">
            <a:avLst>
              <a:gd name="adj" fmla="val 13273"/>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prstClr val="white"/>
                </a:solidFill>
                <a:latin typeface="微软雅黑"/>
                <a:ea typeface="微软雅黑"/>
                <a:cs typeface="+mn-ea"/>
                <a:sym typeface="微软雅黑"/>
              </a:rPr>
              <a:t>Europe</a:t>
            </a:r>
            <a:endParaRPr lang="ko-KR" altLang="en-US" sz="1100">
              <a:solidFill>
                <a:prstClr val="white"/>
              </a:solidFill>
              <a:latin typeface="微软雅黑"/>
              <a:cs typeface="+mn-ea"/>
              <a:sym typeface="微软雅黑"/>
            </a:endParaRPr>
          </a:p>
        </p:txBody>
      </p:sp>
      <p:sp>
        <p:nvSpPr>
          <p:cNvPr id="39" name="AutoShape 156"/>
          <p:cNvSpPr>
            <a:spLocks noChangeArrowheads="1"/>
          </p:cNvSpPr>
          <p:nvPr/>
        </p:nvSpPr>
        <p:spPr bwMode="auto">
          <a:xfrm>
            <a:off x="4121412" y="2522857"/>
            <a:ext cx="1075492" cy="149374"/>
          </a:xfrm>
          <a:prstGeom prst="roundRect">
            <a:avLst>
              <a:gd name="adj" fmla="val 13273"/>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prstClr val="white"/>
                </a:solidFill>
                <a:latin typeface="微软雅黑"/>
                <a:ea typeface="微软雅黑"/>
                <a:cs typeface="+mn-ea"/>
                <a:sym typeface="微软雅黑"/>
              </a:rPr>
              <a:t>Asia</a:t>
            </a:r>
            <a:endParaRPr lang="ko-KR" altLang="en-US" sz="1100" dirty="0">
              <a:solidFill>
                <a:prstClr val="white"/>
              </a:solidFill>
              <a:latin typeface="微软雅黑"/>
              <a:cs typeface="+mn-ea"/>
              <a:sym typeface="微软雅黑"/>
            </a:endParaRPr>
          </a:p>
        </p:txBody>
      </p:sp>
      <p:grpSp>
        <p:nvGrpSpPr>
          <p:cNvPr id="40" name="组合 39"/>
          <p:cNvGrpSpPr/>
          <p:nvPr/>
        </p:nvGrpSpPr>
        <p:grpSpPr>
          <a:xfrm>
            <a:off x="2046133" y="1128711"/>
            <a:ext cx="4859410" cy="2288379"/>
            <a:chOff x="1454384" y="1122790"/>
            <a:chExt cx="5855733" cy="2550341"/>
          </a:xfrm>
          <a:solidFill>
            <a:schemeClr val="bg1">
              <a:lumMod val="65000"/>
            </a:schemeClr>
          </a:solidFill>
        </p:grpSpPr>
        <p:grpSp>
          <p:nvGrpSpPr>
            <p:cNvPr id="41" name="组合 40"/>
            <p:cNvGrpSpPr/>
            <p:nvPr/>
          </p:nvGrpSpPr>
          <p:grpSpPr>
            <a:xfrm>
              <a:off x="4850086" y="1591823"/>
              <a:ext cx="2185240" cy="2081308"/>
              <a:chOff x="5148499" y="1438435"/>
              <a:chExt cx="2760692" cy="2629391"/>
            </a:xfrm>
            <a:grpFill/>
            <a:effectLst/>
          </p:grpSpPr>
          <p:sp>
            <p:nvSpPr>
              <p:cNvPr id="70" name="Freeform 26"/>
              <p:cNvSpPr>
                <a:spLocks/>
              </p:cNvSpPr>
              <p:nvPr/>
            </p:nvSpPr>
            <p:spPr bwMode="auto">
              <a:xfrm>
                <a:off x="5148499" y="1438435"/>
                <a:ext cx="2760692" cy="2629391"/>
              </a:xfrm>
              <a:custGeom>
                <a:avLst/>
                <a:gdLst/>
                <a:ahLst/>
                <a:cxnLst>
                  <a:cxn ang="0">
                    <a:pos x="72" y="189"/>
                  </a:cxn>
                  <a:cxn ang="0">
                    <a:pos x="344" y="55"/>
                  </a:cxn>
                  <a:cxn ang="0">
                    <a:pos x="566" y="43"/>
                  </a:cxn>
                  <a:cxn ang="0">
                    <a:pos x="678" y="73"/>
                  </a:cxn>
                  <a:cxn ang="0">
                    <a:pos x="736" y="129"/>
                  </a:cxn>
                  <a:cxn ang="0">
                    <a:pos x="860" y="123"/>
                  </a:cxn>
                  <a:cxn ang="0">
                    <a:pos x="1020" y="104"/>
                  </a:cxn>
                  <a:cxn ang="0">
                    <a:pos x="973" y="58"/>
                  </a:cxn>
                  <a:cxn ang="0">
                    <a:pos x="1019" y="34"/>
                  </a:cxn>
                  <a:cxn ang="0">
                    <a:pos x="1069" y="114"/>
                  </a:cxn>
                  <a:cxn ang="0">
                    <a:pos x="1146" y="89"/>
                  </a:cxn>
                  <a:cxn ang="0">
                    <a:pos x="1189" y="100"/>
                  </a:cxn>
                  <a:cxn ang="0">
                    <a:pos x="1114" y="207"/>
                  </a:cxn>
                  <a:cxn ang="0">
                    <a:pos x="1025" y="301"/>
                  </a:cxn>
                  <a:cxn ang="0">
                    <a:pos x="1005" y="385"/>
                  </a:cxn>
                  <a:cxn ang="0">
                    <a:pos x="1037" y="391"/>
                  </a:cxn>
                  <a:cxn ang="0">
                    <a:pos x="1093" y="467"/>
                  </a:cxn>
                  <a:cxn ang="0">
                    <a:pos x="1229" y="434"/>
                  </a:cxn>
                  <a:cxn ang="0">
                    <a:pos x="1275" y="305"/>
                  </a:cxn>
                  <a:cxn ang="0">
                    <a:pos x="1364" y="391"/>
                  </a:cxn>
                  <a:cxn ang="0">
                    <a:pos x="1479" y="438"/>
                  </a:cxn>
                  <a:cxn ang="0">
                    <a:pos x="1423" y="606"/>
                  </a:cxn>
                  <a:cxn ang="0">
                    <a:pos x="1428" y="684"/>
                  </a:cxn>
                  <a:cxn ang="0">
                    <a:pos x="1358" y="746"/>
                  </a:cxn>
                  <a:cxn ang="0">
                    <a:pos x="1263" y="837"/>
                  </a:cxn>
                  <a:cxn ang="0">
                    <a:pos x="1194" y="1058"/>
                  </a:cxn>
                  <a:cxn ang="0">
                    <a:pos x="1090" y="992"/>
                  </a:cxn>
                  <a:cxn ang="0">
                    <a:pos x="978" y="1024"/>
                  </a:cxn>
                  <a:cxn ang="0">
                    <a:pos x="1035" y="1152"/>
                  </a:cxn>
                  <a:cxn ang="0">
                    <a:pos x="1076" y="1131"/>
                  </a:cxn>
                  <a:cxn ang="0">
                    <a:pos x="1153" y="1211"/>
                  </a:cxn>
                  <a:cxn ang="0">
                    <a:pos x="1195" y="1288"/>
                  </a:cxn>
                  <a:cxn ang="0">
                    <a:pos x="1268" y="1289"/>
                  </a:cxn>
                  <a:cxn ang="0">
                    <a:pos x="1509" y="1297"/>
                  </a:cxn>
                  <a:cxn ang="0">
                    <a:pos x="1608" y="1357"/>
                  </a:cxn>
                  <a:cxn ang="0">
                    <a:pos x="1623" y="1458"/>
                  </a:cxn>
                  <a:cxn ang="0">
                    <a:pos x="1734" y="1507"/>
                  </a:cxn>
                  <a:cxn ang="0">
                    <a:pos x="1823" y="1502"/>
                  </a:cxn>
                  <a:cxn ang="0">
                    <a:pos x="1840" y="1570"/>
                  </a:cxn>
                  <a:cxn ang="0">
                    <a:pos x="1763" y="1683"/>
                  </a:cxn>
                  <a:cxn ang="0">
                    <a:pos x="1743" y="1780"/>
                  </a:cxn>
                  <a:cxn ang="0">
                    <a:pos x="1624" y="1905"/>
                  </a:cxn>
                  <a:cxn ang="0">
                    <a:pos x="1512" y="2028"/>
                  </a:cxn>
                  <a:cxn ang="0">
                    <a:pos x="1460" y="2086"/>
                  </a:cxn>
                  <a:cxn ang="0">
                    <a:pos x="1417" y="2239"/>
                  </a:cxn>
                  <a:cxn ang="0">
                    <a:pos x="1324" y="2341"/>
                  </a:cxn>
                  <a:cxn ang="0">
                    <a:pos x="1342" y="1935"/>
                  </a:cxn>
                  <a:cxn ang="0">
                    <a:pos x="1355" y="1813"/>
                  </a:cxn>
                  <a:cxn ang="0">
                    <a:pos x="1322" y="1664"/>
                  </a:cxn>
                  <a:cxn ang="0">
                    <a:pos x="1248" y="1575"/>
                  </a:cxn>
                  <a:cxn ang="0">
                    <a:pos x="1186" y="1466"/>
                  </a:cxn>
                  <a:cxn ang="0">
                    <a:pos x="1232" y="1353"/>
                  </a:cxn>
                  <a:cxn ang="0">
                    <a:pos x="1078" y="1261"/>
                  </a:cxn>
                  <a:cxn ang="0">
                    <a:pos x="893" y="1181"/>
                  </a:cxn>
                  <a:cxn ang="0">
                    <a:pos x="887" y="1093"/>
                  </a:cxn>
                  <a:cxn ang="0">
                    <a:pos x="777" y="986"/>
                  </a:cxn>
                  <a:cxn ang="0">
                    <a:pos x="816" y="1093"/>
                  </a:cxn>
                  <a:cxn ang="0">
                    <a:pos x="661" y="921"/>
                  </a:cxn>
                  <a:cxn ang="0">
                    <a:pos x="613" y="850"/>
                  </a:cxn>
                  <a:cxn ang="0">
                    <a:pos x="626" y="760"/>
                  </a:cxn>
                  <a:cxn ang="0">
                    <a:pos x="428" y="406"/>
                  </a:cxn>
                  <a:cxn ang="0">
                    <a:pos x="102" y="471"/>
                  </a:cxn>
                </a:cxnLst>
                <a:rect l="0" t="0" r="r" b="b"/>
                <a:pathLst>
                  <a:path w="1845" h="2343">
                    <a:moveTo>
                      <a:pt x="114" y="403"/>
                    </a:moveTo>
                    <a:lnTo>
                      <a:pt x="90" y="403"/>
                    </a:lnTo>
                    <a:lnTo>
                      <a:pt x="65" y="388"/>
                    </a:lnTo>
                    <a:lnTo>
                      <a:pt x="30" y="361"/>
                    </a:lnTo>
                    <a:lnTo>
                      <a:pt x="30" y="329"/>
                    </a:lnTo>
                    <a:lnTo>
                      <a:pt x="75" y="284"/>
                    </a:lnTo>
                    <a:lnTo>
                      <a:pt x="80" y="242"/>
                    </a:lnTo>
                    <a:lnTo>
                      <a:pt x="33" y="242"/>
                    </a:lnTo>
                    <a:lnTo>
                      <a:pt x="18" y="197"/>
                    </a:lnTo>
                    <a:lnTo>
                      <a:pt x="72" y="189"/>
                    </a:lnTo>
                    <a:lnTo>
                      <a:pt x="25" y="154"/>
                    </a:lnTo>
                    <a:lnTo>
                      <a:pt x="0" y="120"/>
                    </a:lnTo>
                    <a:lnTo>
                      <a:pt x="18" y="92"/>
                    </a:lnTo>
                    <a:lnTo>
                      <a:pt x="83" y="80"/>
                    </a:lnTo>
                    <a:lnTo>
                      <a:pt x="90" y="35"/>
                    </a:lnTo>
                    <a:lnTo>
                      <a:pt x="152" y="5"/>
                    </a:lnTo>
                    <a:lnTo>
                      <a:pt x="195" y="35"/>
                    </a:lnTo>
                    <a:lnTo>
                      <a:pt x="259" y="40"/>
                    </a:lnTo>
                    <a:lnTo>
                      <a:pt x="309" y="40"/>
                    </a:lnTo>
                    <a:lnTo>
                      <a:pt x="344" y="55"/>
                    </a:lnTo>
                    <a:lnTo>
                      <a:pt x="382" y="77"/>
                    </a:lnTo>
                    <a:lnTo>
                      <a:pt x="413" y="97"/>
                    </a:lnTo>
                    <a:lnTo>
                      <a:pt x="463" y="85"/>
                    </a:lnTo>
                    <a:lnTo>
                      <a:pt x="513" y="40"/>
                    </a:lnTo>
                    <a:lnTo>
                      <a:pt x="519" y="37"/>
                    </a:lnTo>
                    <a:lnTo>
                      <a:pt x="534" y="34"/>
                    </a:lnTo>
                    <a:lnTo>
                      <a:pt x="542" y="34"/>
                    </a:lnTo>
                    <a:lnTo>
                      <a:pt x="551" y="34"/>
                    </a:lnTo>
                    <a:lnTo>
                      <a:pt x="560" y="37"/>
                    </a:lnTo>
                    <a:lnTo>
                      <a:pt x="566" y="43"/>
                    </a:lnTo>
                    <a:lnTo>
                      <a:pt x="573" y="50"/>
                    </a:lnTo>
                    <a:lnTo>
                      <a:pt x="582" y="56"/>
                    </a:lnTo>
                    <a:lnTo>
                      <a:pt x="592" y="62"/>
                    </a:lnTo>
                    <a:lnTo>
                      <a:pt x="602" y="67"/>
                    </a:lnTo>
                    <a:lnTo>
                      <a:pt x="622" y="74"/>
                    </a:lnTo>
                    <a:lnTo>
                      <a:pt x="635" y="77"/>
                    </a:lnTo>
                    <a:lnTo>
                      <a:pt x="646" y="76"/>
                    </a:lnTo>
                    <a:lnTo>
                      <a:pt x="659" y="73"/>
                    </a:lnTo>
                    <a:lnTo>
                      <a:pt x="669" y="73"/>
                    </a:lnTo>
                    <a:lnTo>
                      <a:pt x="678" y="73"/>
                    </a:lnTo>
                    <a:lnTo>
                      <a:pt x="687" y="74"/>
                    </a:lnTo>
                    <a:lnTo>
                      <a:pt x="696" y="77"/>
                    </a:lnTo>
                    <a:lnTo>
                      <a:pt x="706" y="82"/>
                    </a:lnTo>
                    <a:lnTo>
                      <a:pt x="714" y="88"/>
                    </a:lnTo>
                    <a:lnTo>
                      <a:pt x="720" y="94"/>
                    </a:lnTo>
                    <a:lnTo>
                      <a:pt x="726" y="98"/>
                    </a:lnTo>
                    <a:lnTo>
                      <a:pt x="732" y="107"/>
                    </a:lnTo>
                    <a:lnTo>
                      <a:pt x="735" y="112"/>
                    </a:lnTo>
                    <a:lnTo>
                      <a:pt x="735" y="117"/>
                    </a:lnTo>
                    <a:lnTo>
                      <a:pt x="736" y="129"/>
                    </a:lnTo>
                    <a:lnTo>
                      <a:pt x="738" y="135"/>
                    </a:lnTo>
                    <a:lnTo>
                      <a:pt x="741" y="141"/>
                    </a:lnTo>
                    <a:lnTo>
                      <a:pt x="746" y="145"/>
                    </a:lnTo>
                    <a:lnTo>
                      <a:pt x="750" y="147"/>
                    </a:lnTo>
                    <a:lnTo>
                      <a:pt x="800" y="147"/>
                    </a:lnTo>
                    <a:lnTo>
                      <a:pt x="827" y="147"/>
                    </a:lnTo>
                    <a:lnTo>
                      <a:pt x="835" y="127"/>
                    </a:lnTo>
                    <a:lnTo>
                      <a:pt x="838" y="126"/>
                    </a:lnTo>
                    <a:lnTo>
                      <a:pt x="847" y="124"/>
                    </a:lnTo>
                    <a:lnTo>
                      <a:pt x="860" y="123"/>
                    </a:lnTo>
                    <a:lnTo>
                      <a:pt x="877" y="123"/>
                    </a:lnTo>
                    <a:lnTo>
                      <a:pt x="898" y="126"/>
                    </a:lnTo>
                    <a:lnTo>
                      <a:pt x="924" y="127"/>
                    </a:lnTo>
                    <a:lnTo>
                      <a:pt x="954" y="127"/>
                    </a:lnTo>
                    <a:lnTo>
                      <a:pt x="976" y="127"/>
                    </a:lnTo>
                    <a:lnTo>
                      <a:pt x="1004" y="127"/>
                    </a:lnTo>
                    <a:lnTo>
                      <a:pt x="1008" y="123"/>
                    </a:lnTo>
                    <a:lnTo>
                      <a:pt x="1013" y="118"/>
                    </a:lnTo>
                    <a:lnTo>
                      <a:pt x="1017" y="112"/>
                    </a:lnTo>
                    <a:lnTo>
                      <a:pt x="1020" y="104"/>
                    </a:lnTo>
                    <a:lnTo>
                      <a:pt x="1022" y="101"/>
                    </a:lnTo>
                    <a:lnTo>
                      <a:pt x="1020" y="98"/>
                    </a:lnTo>
                    <a:lnTo>
                      <a:pt x="1019" y="94"/>
                    </a:lnTo>
                    <a:lnTo>
                      <a:pt x="1017" y="91"/>
                    </a:lnTo>
                    <a:lnTo>
                      <a:pt x="1013" y="88"/>
                    </a:lnTo>
                    <a:lnTo>
                      <a:pt x="1007" y="85"/>
                    </a:lnTo>
                    <a:lnTo>
                      <a:pt x="995" y="79"/>
                    </a:lnTo>
                    <a:lnTo>
                      <a:pt x="986" y="71"/>
                    </a:lnTo>
                    <a:lnTo>
                      <a:pt x="978" y="65"/>
                    </a:lnTo>
                    <a:lnTo>
                      <a:pt x="973" y="58"/>
                    </a:lnTo>
                    <a:lnTo>
                      <a:pt x="966" y="47"/>
                    </a:lnTo>
                    <a:lnTo>
                      <a:pt x="964" y="43"/>
                    </a:lnTo>
                    <a:lnTo>
                      <a:pt x="972" y="20"/>
                    </a:lnTo>
                    <a:lnTo>
                      <a:pt x="984" y="0"/>
                    </a:lnTo>
                    <a:lnTo>
                      <a:pt x="1011" y="0"/>
                    </a:lnTo>
                    <a:lnTo>
                      <a:pt x="1011" y="6"/>
                    </a:lnTo>
                    <a:lnTo>
                      <a:pt x="1013" y="18"/>
                    </a:lnTo>
                    <a:lnTo>
                      <a:pt x="1013" y="24"/>
                    </a:lnTo>
                    <a:lnTo>
                      <a:pt x="1016" y="29"/>
                    </a:lnTo>
                    <a:lnTo>
                      <a:pt x="1019" y="34"/>
                    </a:lnTo>
                    <a:lnTo>
                      <a:pt x="1022" y="35"/>
                    </a:lnTo>
                    <a:lnTo>
                      <a:pt x="1025" y="37"/>
                    </a:lnTo>
                    <a:lnTo>
                      <a:pt x="1026" y="38"/>
                    </a:lnTo>
                    <a:lnTo>
                      <a:pt x="1032" y="46"/>
                    </a:lnTo>
                    <a:lnTo>
                      <a:pt x="1037" y="56"/>
                    </a:lnTo>
                    <a:lnTo>
                      <a:pt x="1041" y="70"/>
                    </a:lnTo>
                    <a:lnTo>
                      <a:pt x="1049" y="94"/>
                    </a:lnTo>
                    <a:lnTo>
                      <a:pt x="1053" y="104"/>
                    </a:lnTo>
                    <a:lnTo>
                      <a:pt x="1061" y="109"/>
                    </a:lnTo>
                    <a:lnTo>
                      <a:pt x="1069" y="114"/>
                    </a:lnTo>
                    <a:lnTo>
                      <a:pt x="1079" y="120"/>
                    </a:lnTo>
                    <a:lnTo>
                      <a:pt x="1090" y="123"/>
                    </a:lnTo>
                    <a:lnTo>
                      <a:pt x="1102" y="126"/>
                    </a:lnTo>
                    <a:lnTo>
                      <a:pt x="1106" y="126"/>
                    </a:lnTo>
                    <a:lnTo>
                      <a:pt x="1112" y="124"/>
                    </a:lnTo>
                    <a:lnTo>
                      <a:pt x="1117" y="123"/>
                    </a:lnTo>
                    <a:lnTo>
                      <a:pt x="1121" y="120"/>
                    </a:lnTo>
                    <a:lnTo>
                      <a:pt x="1129" y="112"/>
                    </a:lnTo>
                    <a:lnTo>
                      <a:pt x="1137" y="104"/>
                    </a:lnTo>
                    <a:lnTo>
                      <a:pt x="1146" y="89"/>
                    </a:lnTo>
                    <a:lnTo>
                      <a:pt x="1152" y="77"/>
                    </a:lnTo>
                    <a:lnTo>
                      <a:pt x="1153" y="73"/>
                    </a:lnTo>
                    <a:lnTo>
                      <a:pt x="1162" y="73"/>
                    </a:lnTo>
                    <a:lnTo>
                      <a:pt x="1170" y="73"/>
                    </a:lnTo>
                    <a:lnTo>
                      <a:pt x="1179" y="76"/>
                    </a:lnTo>
                    <a:lnTo>
                      <a:pt x="1183" y="79"/>
                    </a:lnTo>
                    <a:lnTo>
                      <a:pt x="1186" y="82"/>
                    </a:lnTo>
                    <a:lnTo>
                      <a:pt x="1188" y="86"/>
                    </a:lnTo>
                    <a:lnTo>
                      <a:pt x="1189" y="92"/>
                    </a:lnTo>
                    <a:lnTo>
                      <a:pt x="1189" y="100"/>
                    </a:lnTo>
                    <a:lnTo>
                      <a:pt x="1188" y="109"/>
                    </a:lnTo>
                    <a:lnTo>
                      <a:pt x="1185" y="120"/>
                    </a:lnTo>
                    <a:lnTo>
                      <a:pt x="1179" y="130"/>
                    </a:lnTo>
                    <a:lnTo>
                      <a:pt x="1167" y="154"/>
                    </a:lnTo>
                    <a:lnTo>
                      <a:pt x="1155" y="172"/>
                    </a:lnTo>
                    <a:lnTo>
                      <a:pt x="1144" y="186"/>
                    </a:lnTo>
                    <a:lnTo>
                      <a:pt x="1133" y="195"/>
                    </a:lnTo>
                    <a:lnTo>
                      <a:pt x="1126" y="201"/>
                    </a:lnTo>
                    <a:lnTo>
                      <a:pt x="1120" y="206"/>
                    </a:lnTo>
                    <a:lnTo>
                      <a:pt x="1114" y="207"/>
                    </a:lnTo>
                    <a:lnTo>
                      <a:pt x="1064" y="215"/>
                    </a:lnTo>
                    <a:lnTo>
                      <a:pt x="1106" y="249"/>
                    </a:lnTo>
                    <a:lnTo>
                      <a:pt x="1087" y="257"/>
                    </a:lnTo>
                    <a:lnTo>
                      <a:pt x="1067" y="264"/>
                    </a:lnTo>
                    <a:lnTo>
                      <a:pt x="1049" y="272"/>
                    </a:lnTo>
                    <a:lnTo>
                      <a:pt x="1041" y="277"/>
                    </a:lnTo>
                    <a:lnTo>
                      <a:pt x="1035" y="283"/>
                    </a:lnTo>
                    <a:lnTo>
                      <a:pt x="1031" y="289"/>
                    </a:lnTo>
                    <a:lnTo>
                      <a:pt x="1026" y="295"/>
                    </a:lnTo>
                    <a:lnTo>
                      <a:pt x="1025" y="301"/>
                    </a:lnTo>
                    <a:lnTo>
                      <a:pt x="1023" y="307"/>
                    </a:lnTo>
                    <a:lnTo>
                      <a:pt x="1022" y="319"/>
                    </a:lnTo>
                    <a:lnTo>
                      <a:pt x="1022" y="325"/>
                    </a:lnTo>
                    <a:lnTo>
                      <a:pt x="1019" y="332"/>
                    </a:lnTo>
                    <a:lnTo>
                      <a:pt x="1013" y="347"/>
                    </a:lnTo>
                    <a:lnTo>
                      <a:pt x="1007" y="364"/>
                    </a:lnTo>
                    <a:lnTo>
                      <a:pt x="1004" y="372"/>
                    </a:lnTo>
                    <a:lnTo>
                      <a:pt x="1004" y="379"/>
                    </a:lnTo>
                    <a:lnTo>
                      <a:pt x="1004" y="382"/>
                    </a:lnTo>
                    <a:lnTo>
                      <a:pt x="1005" y="385"/>
                    </a:lnTo>
                    <a:lnTo>
                      <a:pt x="1007" y="385"/>
                    </a:lnTo>
                    <a:lnTo>
                      <a:pt x="1008" y="387"/>
                    </a:lnTo>
                    <a:lnTo>
                      <a:pt x="1014" y="385"/>
                    </a:lnTo>
                    <a:lnTo>
                      <a:pt x="1020" y="382"/>
                    </a:lnTo>
                    <a:lnTo>
                      <a:pt x="1026" y="381"/>
                    </a:lnTo>
                    <a:lnTo>
                      <a:pt x="1032" y="381"/>
                    </a:lnTo>
                    <a:lnTo>
                      <a:pt x="1034" y="382"/>
                    </a:lnTo>
                    <a:lnTo>
                      <a:pt x="1035" y="384"/>
                    </a:lnTo>
                    <a:lnTo>
                      <a:pt x="1037" y="387"/>
                    </a:lnTo>
                    <a:lnTo>
                      <a:pt x="1037" y="391"/>
                    </a:lnTo>
                    <a:lnTo>
                      <a:pt x="1038" y="396"/>
                    </a:lnTo>
                    <a:lnTo>
                      <a:pt x="1040" y="402"/>
                    </a:lnTo>
                    <a:lnTo>
                      <a:pt x="1046" y="412"/>
                    </a:lnTo>
                    <a:lnTo>
                      <a:pt x="1055" y="421"/>
                    </a:lnTo>
                    <a:lnTo>
                      <a:pt x="1064" y="432"/>
                    </a:lnTo>
                    <a:lnTo>
                      <a:pt x="1082" y="450"/>
                    </a:lnTo>
                    <a:lnTo>
                      <a:pt x="1088" y="458"/>
                    </a:lnTo>
                    <a:lnTo>
                      <a:pt x="1091" y="461"/>
                    </a:lnTo>
                    <a:lnTo>
                      <a:pt x="1091" y="464"/>
                    </a:lnTo>
                    <a:lnTo>
                      <a:pt x="1093" y="467"/>
                    </a:lnTo>
                    <a:lnTo>
                      <a:pt x="1094" y="471"/>
                    </a:lnTo>
                    <a:lnTo>
                      <a:pt x="1103" y="479"/>
                    </a:lnTo>
                    <a:lnTo>
                      <a:pt x="1115" y="486"/>
                    </a:lnTo>
                    <a:lnTo>
                      <a:pt x="1129" y="495"/>
                    </a:lnTo>
                    <a:lnTo>
                      <a:pt x="1156" y="509"/>
                    </a:lnTo>
                    <a:lnTo>
                      <a:pt x="1168" y="514"/>
                    </a:lnTo>
                    <a:lnTo>
                      <a:pt x="1191" y="560"/>
                    </a:lnTo>
                    <a:lnTo>
                      <a:pt x="1210" y="556"/>
                    </a:lnTo>
                    <a:lnTo>
                      <a:pt x="1226" y="506"/>
                    </a:lnTo>
                    <a:lnTo>
                      <a:pt x="1229" y="434"/>
                    </a:lnTo>
                    <a:lnTo>
                      <a:pt x="1229" y="391"/>
                    </a:lnTo>
                    <a:lnTo>
                      <a:pt x="1232" y="376"/>
                    </a:lnTo>
                    <a:lnTo>
                      <a:pt x="1236" y="360"/>
                    </a:lnTo>
                    <a:lnTo>
                      <a:pt x="1242" y="341"/>
                    </a:lnTo>
                    <a:lnTo>
                      <a:pt x="1248" y="325"/>
                    </a:lnTo>
                    <a:lnTo>
                      <a:pt x="1253" y="319"/>
                    </a:lnTo>
                    <a:lnTo>
                      <a:pt x="1259" y="313"/>
                    </a:lnTo>
                    <a:lnTo>
                      <a:pt x="1263" y="308"/>
                    </a:lnTo>
                    <a:lnTo>
                      <a:pt x="1269" y="305"/>
                    </a:lnTo>
                    <a:lnTo>
                      <a:pt x="1275" y="305"/>
                    </a:lnTo>
                    <a:lnTo>
                      <a:pt x="1283" y="307"/>
                    </a:lnTo>
                    <a:lnTo>
                      <a:pt x="1297" y="314"/>
                    </a:lnTo>
                    <a:lnTo>
                      <a:pt x="1310" y="323"/>
                    </a:lnTo>
                    <a:lnTo>
                      <a:pt x="1322" y="334"/>
                    </a:lnTo>
                    <a:lnTo>
                      <a:pt x="1333" y="344"/>
                    </a:lnTo>
                    <a:lnTo>
                      <a:pt x="1342" y="355"/>
                    </a:lnTo>
                    <a:lnTo>
                      <a:pt x="1349" y="364"/>
                    </a:lnTo>
                    <a:lnTo>
                      <a:pt x="1355" y="375"/>
                    </a:lnTo>
                    <a:lnTo>
                      <a:pt x="1360" y="384"/>
                    </a:lnTo>
                    <a:lnTo>
                      <a:pt x="1364" y="391"/>
                    </a:lnTo>
                    <a:lnTo>
                      <a:pt x="1370" y="399"/>
                    </a:lnTo>
                    <a:lnTo>
                      <a:pt x="1380" y="405"/>
                    </a:lnTo>
                    <a:lnTo>
                      <a:pt x="1389" y="409"/>
                    </a:lnTo>
                    <a:lnTo>
                      <a:pt x="1405" y="415"/>
                    </a:lnTo>
                    <a:lnTo>
                      <a:pt x="1413" y="418"/>
                    </a:lnTo>
                    <a:lnTo>
                      <a:pt x="1420" y="372"/>
                    </a:lnTo>
                    <a:lnTo>
                      <a:pt x="1431" y="384"/>
                    </a:lnTo>
                    <a:lnTo>
                      <a:pt x="1455" y="409"/>
                    </a:lnTo>
                    <a:lnTo>
                      <a:pt x="1467" y="424"/>
                    </a:lnTo>
                    <a:lnTo>
                      <a:pt x="1479" y="438"/>
                    </a:lnTo>
                    <a:lnTo>
                      <a:pt x="1487" y="452"/>
                    </a:lnTo>
                    <a:lnTo>
                      <a:pt x="1488" y="456"/>
                    </a:lnTo>
                    <a:lnTo>
                      <a:pt x="1490" y="461"/>
                    </a:lnTo>
                    <a:lnTo>
                      <a:pt x="1491" y="470"/>
                    </a:lnTo>
                    <a:lnTo>
                      <a:pt x="1494" y="485"/>
                    </a:lnTo>
                    <a:lnTo>
                      <a:pt x="1505" y="520"/>
                    </a:lnTo>
                    <a:lnTo>
                      <a:pt x="1520" y="563"/>
                    </a:lnTo>
                    <a:lnTo>
                      <a:pt x="1475" y="603"/>
                    </a:lnTo>
                    <a:lnTo>
                      <a:pt x="1446" y="603"/>
                    </a:lnTo>
                    <a:lnTo>
                      <a:pt x="1423" y="606"/>
                    </a:lnTo>
                    <a:lnTo>
                      <a:pt x="1413" y="607"/>
                    </a:lnTo>
                    <a:lnTo>
                      <a:pt x="1405" y="610"/>
                    </a:lnTo>
                    <a:lnTo>
                      <a:pt x="1399" y="615"/>
                    </a:lnTo>
                    <a:lnTo>
                      <a:pt x="1392" y="621"/>
                    </a:lnTo>
                    <a:lnTo>
                      <a:pt x="1377" y="636"/>
                    </a:lnTo>
                    <a:lnTo>
                      <a:pt x="1360" y="655"/>
                    </a:lnTo>
                    <a:lnTo>
                      <a:pt x="1386" y="663"/>
                    </a:lnTo>
                    <a:lnTo>
                      <a:pt x="1432" y="663"/>
                    </a:lnTo>
                    <a:lnTo>
                      <a:pt x="1431" y="671"/>
                    </a:lnTo>
                    <a:lnTo>
                      <a:pt x="1428" y="684"/>
                    </a:lnTo>
                    <a:lnTo>
                      <a:pt x="1426" y="692"/>
                    </a:lnTo>
                    <a:lnTo>
                      <a:pt x="1422" y="699"/>
                    </a:lnTo>
                    <a:lnTo>
                      <a:pt x="1419" y="704"/>
                    </a:lnTo>
                    <a:lnTo>
                      <a:pt x="1416" y="705"/>
                    </a:lnTo>
                    <a:lnTo>
                      <a:pt x="1413" y="705"/>
                    </a:lnTo>
                    <a:lnTo>
                      <a:pt x="1407" y="707"/>
                    </a:lnTo>
                    <a:lnTo>
                      <a:pt x="1399" y="710"/>
                    </a:lnTo>
                    <a:lnTo>
                      <a:pt x="1384" y="719"/>
                    </a:lnTo>
                    <a:lnTo>
                      <a:pt x="1367" y="732"/>
                    </a:lnTo>
                    <a:lnTo>
                      <a:pt x="1358" y="746"/>
                    </a:lnTo>
                    <a:lnTo>
                      <a:pt x="1352" y="757"/>
                    </a:lnTo>
                    <a:lnTo>
                      <a:pt x="1348" y="767"/>
                    </a:lnTo>
                    <a:lnTo>
                      <a:pt x="1334" y="800"/>
                    </a:lnTo>
                    <a:lnTo>
                      <a:pt x="1325" y="824"/>
                    </a:lnTo>
                    <a:lnTo>
                      <a:pt x="1286" y="832"/>
                    </a:lnTo>
                    <a:lnTo>
                      <a:pt x="1284" y="831"/>
                    </a:lnTo>
                    <a:lnTo>
                      <a:pt x="1281" y="829"/>
                    </a:lnTo>
                    <a:lnTo>
                      <a:pt x="1274" y="831"/>
                    </a:lnTo>
                    <a:lnTo>
                      <a:pt x="1269" y="832"/>
                    </a:lnTo>
                    <a:lnTo>
                      <a:pt x="1263" y="837"/>
                    </a:lnTo>
                    <a:lnTo>
                      <a:pt x="1248" y="847"/>
                    </a:lnTo>
                    <a:lnTo>
                      <a:pt x="1241" y="862"/>
                    </a:lnTo>
                    <a:lnTo>
                      <a:pt x="1224" y="895"/>
                    </a:lnTo>
                    <a:lnTo>
                      <a:pt x="1213" y="917"/>
                    </a:lnTo>
                    <a:lnTo>
                      <a:pt x="1206" y="936"/>
                    </a:lnTo>
                    <a:lnTo>
                      <a:pt x="1200" y="954"/>
                    </a:lnTo>
                    <a:lnTo>
                      <a:pt x="1198" y="969"/>
                    </a:lnTo>
                    <a:lnTo>
                      <a:pt x="1198" y="1051"/>
                    </a:lnTo>
                    <a:lnTo>
                      <a:pt x="1197" y="1055"/>
                    </a:lnTo>
                    <a:lnTo>
                      <a:pt x="1194" y="1058"/>
                    </a:lnTo>
                    <a:lnTo>
                      <a:pt x="1189" y="1060"/>
                    </a:lnTo>
                    <a:lnTo>
                      <a:pt x="1183" y="1060"/>
                    </a:lnTo>
                    <a:lnTo>
                      <a:pt x="1173" y="1058"/>
                    </a:lnTo>
                    <a:lnTo>
                      <a:pt x="1168" y="1058"/>
                    </a:lnTo>
                    <a:lnTo>
                      <a:pt x="1149" y="1012"/>
                    </a:lnTo>
                    <a:lnTo>
                      <a:pt x="1127" y="1003"/>
                    </a:lnTo>
                    <a:lnTo>
                      <a:pt x="1111" y="997"/>
                    </a:lnTo>
                    <a:lnTo>
                      <a:pt x="1105" y="994"/>
                    </a:lnTo>
                    <a:lnTo>
                      <a:pt x="1099" y="994"/>
                    </a:lnTo>
                    <a:lnTo>
                      <a:pt x="1090" y="992"/>
                    </a:lnTo>
                    <a:lnTo>
                      <a:pt x="1079" y="991"/>
                    </a:lnTo>
                    <a:lnTo>
                      <a:pt x="1063" y="989"/>
                    </a:lnTo>
                    <a:lnTo>
                      <a:pt x="1053" y="991"/>
                    </a:lnTo>
                    <a:lnTo>
                      <a:pt x="1041" y="994"/>
                    </a:lnTo>
                    <a:lnTo>
                      <a:pt x="1026" y="997"/>
                    </a:lnTo>
                    <a:lnTo>
                      <a:pt x="1010" y="1003"/>
                    </a:lnTo>
                    <a:lnTo>
                      <a:pt x="1001" y="1007"/>
                    </a:lnTo>
                    <a:lnTo>
                      <a:pt x="992" y="1012"/>
                    </a:lnTo>
                    <a:lnTo>
                      <a:pt x="984" y="1016"/>
                    </a:lnTo>
                    <a:lnTo>
                      <a:pt x="978" y="1024"/>
                    </a:lnTo>
                    <a:lnTo>
                      <a:pt x="973" y="1031"/>
                    </a:lnTo>
                    <a:lnTo>
                      <a:pt x="970" y="1040"/>
                    </a:lnTo>
                    <a:lnTo>
                      <a:pt x="969" y="1051"/>
                    </a:lnTo>
                    <a:lnTo>
                      <a:pt x="970" y="1061"/>
                    </a:lnTo>
                    <a:lnTo>
                      <a:pt x="975" y="1075"/>
                    </a:lnTo>
                    <a:lnTo>
                      <a:pt x="981" y="1089"/>
                    </a:lnTo>
                    <a:lnTo>
                      <a:pt x="992" y="1105"/>
                    </a:lnTo>
                    <a:lnTo>
                      <a:pt x="1007" y="1123"/>
                    </a:lnTo>
                    <a:lnTo>
                      <a:pt x="1022" y="1140"/>
                    </a:lnTo>
                    <a:lnTo>
                      <a:pt x="1035" y="1152"/>
                    </a:lnTo>
                    <a:lnTo>
                      <a:pt x="1046" y="1161"/>
                    </a:lnTo>
                    <a:lnTo>
                      <a:pt x="1055" y="1167"/>
                    </a:lnTo>
                    <a:lnTo>
                      <a:pt x="1063" y="1169"/>
                    </a:lnTo>
                    <a:lnTo>
                      <a:pt x="1067" y="1170"/>
                    </a:lnTo>
                    <a:lnTo>
                      <a:pt x="1072" y="1167"/>
                    </a:lnTo>
                    <a:lnTo>
                      <a:pt x="1075" y="1164"/>
                    </a:lnTo>
                    <a:lnTo>
                      <a:pt x="1076" y="1160"/>
                    </a:lnTo>
                    <a:lnTo>
                      <a:pt x="1078" y="1155"/>
                    </a:lnTo>
                    <a:lnTo>
                      <a:pt x="1078" y="1143"/>
                    </a:lnTo>
                    <a:lnTo>
                      <a:pt x="1076" y="1131"/>
                    </a:lnTo>
                    <a:lnTo>
                      <a:pt x="1121" y="1161"/>
                    </a:lnTo>
                    <a:lnTo>
                      <a:pt x="1118" y="1211"/>
                    </a:lnTo>
                    <a:lnTo>
                      <a:pt x="1123" y="1208"/>
                    </a:lnTo>
                    <a:lnTo>
                      <a:pt x="1133" y="1202"/>
                    </a:lnTo>
                    <a:lnTo>
                      <a:pt x="1140" y="1199"/>
                    </a:lnTo>
                    <a:lnTo>
                      <a:pt x="1146" y="1200"/>
                    </a:lnTo>
                    <a:lnTo>
                      <a:pt x="1147" y="1202"/>
                    </a:lnTo>
                    <a:lnTo>
                      <a:pt x="1150" y="1203"/>
                    </a:lnTo>
                    <a:lnTo>
                      <a:pt x="1152" y="1206"/>
                    </a:lnTo>
                    <a:lnTo>
                      <a:pt x="1153" y="1211"/>
                    </a:lnTo>
                    <a:lnTo>
                      <a:pt x="1155" y="1220"/>
                    </a:lnTo>
                    <a:lnTo>
                      <a:pt x="1156" y="1224"/>
                    </a:lnTo>
                    <a:lnTo>
                      <a:pt x="1159" y="1228"/>
                    </a:lnTo>
                    <a:lnTo>
                      <a:pt x="1164" y="1231"/>
                    </a:lnTo>
                    <a:lnTo>
                      <a:pt x="1168" y="1234"/>
                    </a:lnTo>
                    <a:lnTo>
                      <a:pt x="1173" y="1240"/>
                    </a:lnTo>
                    <a:lnTo>
                      <a:pt x="1177" y="1249"/>
                    </a:lnTo>
                    <a:lnTo>
                      <a:pt x="1183" y="1261"/>
                    </a:lnTo>
                    <a:lnTo>
                      <a:pt x="1189" y="1276"/>
                    </a:lnTo>
                    <a:lnTo>
                      <a:pt x="1195" y="1288"/>
                    </a:lnTo>
                    <a:lnTo>
                      <a:pt x="1201" y="1297"/>
                    </a:lnTo>
                    <a:lnTo>
                      <a:pt x="1207" y="1304"/>
                    </a:lnTo>
                    <a:lnTo>
                      <a:pt x="1213" y="1309"/>
                    </a:lnTo>
                    <a:lnTo>
                      <a:pt x="1220" y="1312"/>
                    </a:lnTo>
                    <a:lnTo>
                      <a:pt x="1224" y="1314"/>
                    </a:lnTo>
                    <a:lnTo>
                      <a:pt x="1229" y="1315"/>
                    </a:lnTo>
                    <a:lnTo>
                      <a:pt x="1235" y="1314"/>
                    </a:lnTo>
                    <a:lnTo>
                      <a:pt x="1239" y="1311"/>
                    </a:lnTo>
                    <a:lnTo>
                      <a:pt x="1253" y="1300"/>
                    </a:lnTo>
                    <a:lnTo>
                      <a:pt x="1268" y="1289"/>
                    </a:lnTo>
                    <a:lnTo>
                      <a:pt x="1275" y="1285"/>
                    </a:lnTo>
                    <a:lnTo>
                      <a:pt x="1283" y="1285"/>
                    </a:lnTo>
                    <a:lnTo>
                      <a:pt x="1346" y="1288"/>
                    </a:lnTo>
                    <a:lnTo>
                      <a:pt x="1405" y="1292"/>
                    </a:lnTo>
                    <a:lnTo>
                      <a:pt x="1426" y="1289"/>
                    </a:lnTo>
                    <a:lnTo>
                      <a:pt x="1443" y="1289"/>
                    </a:lnTo>
                    <a:lnTo>
                      <a:pt x="1461" y="1288"/>
                    </a:lnTo>
                    <a:lnTo>
                      <a:pt x="1481" y="1289"/>
                    </a:lnTo>
                    <a:lnTo>
                      <a:pt x="1500" y="1294"/>
                    </a:lnTo>
                    <a:lnTo>
                      <a:pt x="1509" y="1297"/>
                    </a:lnTo>
                    <a:lnTo>
                      <a:pt x="1518" y="1300"/>
                    </a:lnTo>
                    <a:lnTo>
                      <a:pt x="1526" y="1304"/>
                    </a:lnTo>
                    <a:lnTo>
                      <a:pt x="1532" y="1311"/>
                    </a:lnTo>
                    <a:lnTo>
                      <a:pt x="1544" y="1323"/>
                    </a:lnTo>
                    <a:lnTo>
                      <a:pt x="1556" y="1330"/>
                    </a:lnTo>
                    <a:lnTo>
                      <a:pt x="1570" y="1336"/>
                    </a:lnTo>
                    <a:lnTo>
                      <a:pt x="1582" y="1342"/>
                    </a:lnTo>
                    <a:lnTo>
                      <a:pt x="1594" y="1347"/>
                    </a:lnTo>
                    <a:lnTo>
                      <a:pt x="1604" y="1353"/>
                    </a:lnTo>
                    <a:lnTo>
                      <a:pt x="1608" y="1357"/>
                    </a:lnTo>
                    <a:lnTo>
                      <a:pt x="1612" y="1362"/>
                    </a:lnTo>
                    <a:lnTo>
                      <a:pt x="1614" y="1366"/>
                    </a:lnTo>
                    <a:lnTo>
                      <a:pt x="1617" y="1372"/>
                    </a:lnTo>
                    <a:lnTo>
                      <a:pt x="1618" y="1384"/>
                    </a:lnTo>
                    <a:lnTo>
                      <a:pt x="1620" y="1397"/>
                    </a:lnTo>
                    <a:lnTo>
                      <a:pt x="1620" y="1418"/>
                    </a:lnTo>
                    <a:lnTo>
                      <a:pt x="1617" y="1436"/>
                    </a:lnTo>
                    <a:lnTo>
                      <a:pt x="1617" y="1449"/>
                    </a:lnTo>
                    <a:lnTo>
                      <a:pt x="1618" y="1454"/>
                    </a:lnTo>
                    <a:lnTo>
                      <a:pt x="1623" y="1458"/>
                    </a:lnTo>
                    <a:lnTo>
                      <a:pt x="1630" y="1461"/>
                    </a:lnTo>
                    <a:lnTo>
                      <a:pt x="1638" y="1464"/>
                    </a:lnTo>
                    <a:lnTo>
                      <a:pt x="1659" y="1468"/>
                    </a:lnTo>
                    <a:lnTo>
                      <a:pt x="1677" y="1468"/>
                    </a:lnTo>
                    <a:lnTo>
                      <a:pt x="1686" y="1469"/>
                    </a:lnTo>
                    <a:lnTo>
                      <a:pt x="1697" y="1474"/>
                    </a:lnTo>
                    <a:lnTo>
                      <a:pt x="1706" y="1480"/>
                    </a:lnTo>
                    <a:lnTo>
                      <a:pt x="1715" y="1487"/>
                    </a:lnTo>
                    <a:lnTo>
                      <a:pt x="1730" y="1501"/>
                    </a:lnTo>
                    <a:lnTo>
                      <a:pt x="1734" y="1507"/>
                    </a:lnTo>
                    <a:lnTo>
                      <a:pt x="1751" y="1499"/>
                    </a:lnTo>
                    <a:lnTo>
                      <a:pt x="1765" y="1493"/>
                    </a:lnTo>
                    <a:lnTo>
                      <a:pt x="1771" y="1492"/>
                    </a:lnTo>
                    <a:lnTo>
                      <a:pt x="1777" y="1492"/>
                    </a:lnTo>
                    <a:lnTo>
                      <a:pt x="1790" y="1489"/>
                    </a:lnTo>
                    <a:lnTo>
                      <a:pt x="1804" y="1487"/>
                    </a:lnTo>
                    <a:lnTo>
                      <a:pt x="1811" y="1487"/>
                    </a:lnTo>
                    <a:lnTo>
                      <a:pt x="1816" y="1490"/>
                    </a:lnTo>
                    <a:lnTo>
                      <a:pt x="1820" y="1495"/>
                    </a:lnTo>
                    <a:lnTo>
                      <a:pt x="1823" y="1502"/>
                    </a:lnTo>
                    <a:lnTo>
                      <a:pt x="1825" y="1507"/>
                    </a:lnTo>
                    <a:lnTo>
                      <a:pt x="1826" y="1511"/>
                    </a:lnTo>
                    <a:lnTo>
                      <a:pt x="1831" y="1517"/>
                    </a:lnTo>
                    <a:lnTo>
                      <a:pt x="1837" y="1523"/>
                    </a:lnTo>
                    <a:lnTo>
                      <a:pt x="1843" y="1531"/>
                    </a:lnTo>
                    <a:lnTo>
                      <a:pt x="1845" y="1537"/>
                    </a:lnTo>
                    <a:lnTo>
                      <a:pt x="1845" y="1543"/>
                    </a:lnTo>
                    <a:lnTo>
                      <a:pt x="1845" y="1551"/>
                    </a:lnTo>
                    <a:lnTo>
                      <a:pt x="1843" y="1560"/>
                    </a:lnTo>
                    <a:lnTo>
                      <a:pt x="1840" y="1570"/>
                    </a:lnTo>
                    <a:lnTo>
                      <a:pt x="1835" y="1584"/>
                    </a:lnTo>
                    <a:lnTo>
                      <a:pt x="1819" y="1617"/>
                    </a:lnTo>
                    <a:lnTo>
                      <a:pt x="1810" y="1635"/>
                    </a:lnTo>
                    <a:lnTo>
                      <a:pt x="1801" y="1649"/>
                    </a:lnTo>
                    <a:lnTo>
                      <a:pt x="1793" y="1661"/>
                    </a:lnTo>
                    <a:lnTo>
                      <a:pt x="1786" y="1670"/>
                    </a:lnTo>
                    <a:lnTo>
                      <a:pt x="1778" y="1676"/>
                    </a:lnTo>
                    <a:lnTo>
                      <a:pt x="1772" y="1680"/>
                    </a:lnTo>
                    <a:lnTo>
                      <a:pt x="1768" y="1682"/>
                    </a:lnTo>
                    <a:lnTo>
                      <a:pt x="1763" y="1683"/>
                    </a:lnTo>
                    <a:lnTo>
                      <a:pt x="1757" y="1683"/>
                    </a:lnTo>
                    <a:lnTo>
                      <a:pt x="1752" y="1682"/>
                    </a:lnTo>
                    <a:lnTo>
                      <a:pt x="1749" y="1682"/>
                    </a:lnTo>
                    <a:lnTo>
                      <a:pt x="1751" y="1686"/>
                    </a:lnTo>
                    <a:lnTo>
                      <a:pt x="1752" y="1703"/>
                    </a:lnTo>
                    <a:lnTo>
                      <a:pt x="1754" y="1723"/>
                    </a:lnTo>
                    <a:lnTo>
                      <a:pt x="1754" y="1763"/>
                    </a:lnTo>
                    <a:lnTo>
                      <a:pt x="1754" y="1768"/>
                    </a:lnTo>
                    <a:lnTo>
                      <a:pt x="1751" y="1771"/>
                    </a:lnTo>
                    <a:lnTo>
                      <a:pt x="1743" y="1780"/>
                    </a:lnTo>
                    <a:lnTo>
                      <a:pt x="1733" y="1786"/>
                    </a:lnTo>
                    <a:lnTo>
                      <a:pt x="1719" y="1792"/>
                    </a:lnTo>
                    <a:lnTo>
                      <a:pt x="1697" y="1803"/>
                    </a:lnTo>
                    <a:lnTo>
                      <a:pt x="1684" y="1806"/>
                    </a:lnTo>
                    <a:lnTo>
                      <a:pt x="1678" y="1827"/>
                    </a:lnTo>
                    <a:lnTo>
                      <a:pt x="1672" y="1843"/>
                    </a:lnTo>
                    <a:lnTo>
                      <a:pt x="1666" y="1858"/>
                    </a:lnTo>
                    <a:lnTo>
                      <a:pt x="1660" y="1868"/>
                    </a:lnTo>
                    <a:lnTo>
                      <a:pt x="1651" y="1878"/>
                    </a:lnTo>
                    <a:lnTo>
                      <a:pt x="1624" y="1905"/>
                    </a:lnTo>
                    <a:lnTo>
                      <a:pt x="1597" y="1932"/>
                    </a:lnTo>
                    <a:lnTo>
                      <a:pt x="1586" y="1941"/>
                    </a:lnTo>
                    <a:lnTo>
                      <a:pt x="1577" y="1948"/>
                    </a:lnTo>
                    <a:lnTo>
                      <a:pt x="1527" y="1970"/>
                    </a:lnTo>
                    <a:lnTo>
                      <a:pt x="1559" y="2000"/>
                    </a:lnTo>
                    <a:lnTo>
                      <a:pt x="1555" y="2003"/>
                    </a:lnTo>
                    <a:lnTo>
                      <a:pt x="1546" y="2011"/>
                    </a:lnTo>
                    <a:lnTo>
                      <a:pt x="1531" y="2020"/>
                    </a:lnTo>
                    <a:lnTo>
                      <a:pt x="1523" y="2025"/>
                    </a:lnTo>
                    <a:lnTo>
                      <a:pt x="1512" y="2028"/>
                    </a:lnTo>
                    <a:lnTo>
                      <a:pt x="1503" y="2031"/>
                    </a:lnTo>
                    <a:lnTo>
                      <a:pt x="1494" y="2035"/>
                    </a:lnTo>
                    <a:lnTo>
                      <a:pt x="1487" y="2040"/>
                    </a:lnTo>
                    <a:lnTo>
                      <a:pt x="1481" y="2046"/>
                    </a:lnTo>
                    <a:lnTo>
                      <a:pt x="1476" y="2053"/>
                    </a:lnTo>
                    <a:lnTo>
                      <a:pt x="1472" y="2059"/>
                    </a:lnTo>
                    <a:lnTo>
                      <a:pt x="1469" y="2067"/>
                    </a:lnTo>
                    <a:lnTo>
                      <a:pt x="1467" y="2073"/>
                    </a:lnTo>
                    <a:lnTo>
                      <a:pt x="1464" y="2080"/>
                    </a:lnTo>
                    <a:lnTo>
                      <a:pt x="1460" y="2086"/>
                    </a:lnTo>
                    <a:lnTo>
                      <a:pt x="1447" y="2097"/>
                    </a:lnTo>
                    <a:lnTo>
                      <a:pt x="1441" y="2103"/>
                    </a:lnTo>
                    <a:lnTo>
                      <a:pt x="1437" y="2112"/>
                    </a:lnTo>
                    <a:lnTo>
                      <a:pt x="1434" y="2123"/>
                    </a:lnTo>
                    <a:lnTo>
                      <a:pt x="1432" y="2135"/>
                    </a:lnTo>
                    <a:lnTo>
                      <a:pt x="1431" y="2165"/>
                    </a:lnTo>
                    <a:lnTo>
                      <a:pt x="1428" y="2197"/>
                    </a:lnTo>
                    <a:lnTo>
                      <a:pt x="1422" y="2222"/>
                    </a:lnTo>
                    <a:lnTo>
                      <a:pt x="1420" y="2231"/>
                    </a:lnTo>
                    <a:lnTo>
                      <a:pt x="1417" y="2239"/>
                    </a:lnTo>
                    <a:lnTo>
                      <a:pt x="1398" y="2266"/>
                    </a:lnTo>
                    <a:lnTo>
                      <a:pt x="1387" y="2284"/>
                    </a:lnTo>
                    <a:lnTo>
                      <a:pt x="1378" y="2299"/>
                    </a:lnTo>
                    <a:lnTo>
                      <a:pt x="1375" y="2307"/>
                    </a:lnTo>
                    <a:lnTo>
                      <a:pt x="1370" y="2314"/>
                    </a:lnTo>
                    <a:lnTo>
                      <a:pt x="1358" y="2328"/>
                    </a:lnTo>
                    <a:lnTo>
                      <a:pt x="1343" y="2341"/>
                    </a:lnTo>
                    <a:lnTo>
                      <a:pt x="1337" y="2343"/>
                    </a:lnTo>
                    <a:lnTo>
                      <a:pt x="1331" y="2343"/>
                    </a:lnTo>
                    <a:lnTo>
                      <a:pt x="1324" y="2341"/>
                    </a:lnTo>
                    <a:lnTo>
                      <a:pt x="1315" y="2338"/>
                    </a:lnTo>
                    <a:lnTo>
                      <a:pt x="1309" y="2334"/>
                    </a:lnTo>
                    <a:lnTo>
                      <a:pt x="1306" y="2329"/>
                    </a:lnTo>
                    <a:lnTo>
                      <a:pt x="1304" y="2326"/>
                    </a:lnTo>
                    <a:lnTo>
                      <a:pt x="1303" y="2320"/>
                    </a:lnTo>
                    <a:lnTo>
                      <a:pt x="1303" y="2314"/>
                    </a:lnTo>
                    <a:lnTo>
                      <a:pt x="1303" y="2177"/>
                    </a:lnTo>
                    <a:lnTo>
                      <a:pt x="1310" y="2005"/>
                    </a:lnTo>
                    <a:lnTo>
                      <a:pt x="1328" y="1964"/>
                    </a:lnTo>
                    <a:lnTo>
                      <a:pt x="1342" y="1935"/>
                    </a:lnTo>
                    <a:lnTo>
                      <a:pt x="1346" y="1923"/>
                    </a:lnTo>
                    <a:lnTo>
                      <a:pt x="1348" y="1916"/>
                    </a:lnTo>
                    <a:lnTo>
                      <a:pt x="1346" y="1902"/>
                    </a:lnTo>
                    <a:lnTo>
                      <a:pt x="1342" y="1881"/>
                    </a:lnTo>
                    <a:lnTo>
                      <a:pt x="1342" y="1869"/>
                    </a:lnTo>
                    <a:lnTo>
                      <a:pt x="1342" y="1857"/>
                    </a:lnTo>
                    <a:lnTo>
                      <a:pt x="1343" y="1845"/>
                    </a:lnTo>
                    <a:lnTo>
                      <a:pt x="1348" y="1836"/>
                    </a:lnTo>
                    <a:lnTo>
                      <a:pt x="1352" y="1825"/>
                    </a:lnTo>
                    <a:lnTo>
                      <a:pt x="1355" y="1813"/>
                    </a:lnTo>
                    <a:lnTo>
                      <a:pt x="1358" y="1800"/>
                    </a:lnTo>
                    <a:lnTo>
                      <a:pt x="1358" y="1783"/>
                    </a:lnTo>
                    <a:lnTo>
                      <a:pt x="1358" y="1753"/>
                    </a:lnTo>
                    <a:lnTo>
                      <a:pt x="1355" y="1729"/>
                    </a:lnTo>
                    <a:lnTo>
                      <a:pt x="1352" y="1708"/>
                    </a:lnTo>
                    <a:lnTo>
                      <a:pt x="1349" y="1697"/>
                    </a:lnTo>
                    <a:lnTo>
                      <a:pt x="1345" y="1686"/>
                    </a:lnTo>
                    <a:lnTo>
                      <a:pt x="1340" y="1677"/>
                    </a:lnTo>
                    <a:lnTo>
                      <a:pt x="1333" y="1670"/>
                    </a:lnTo>
                    <a:lnTo>
                      <a:pt x="1322" y="1664"/>
                    </a:lnTo>
                    <a:lnTo>
                      <a:pt x="1310" y="1659"/>
                    </a:lnTo>
                    <a:lnTo>
                      <a:pt x="1303" y="1658"/>
                    </a:lnTo>
                    <a:lnTo>
                      <a:pt x="1297" y="1655"/>
                    </a:lnTo>
                    <a:lnTo>
                      <a:pt x="1290" y="1650"/>
                    </a:lnTo>
                    <a:lnTo>
                      <a:pt x="1284" y="1646"/>
                    </a:lnTo>
                    <a:lnTo>
                      <a:pt x="1274" y="1634"/>
                    </a:lnTo>
                    <a:lnTo>
                      <a:pt x="1266" y="1620"/>
                    </a:lnTo>
                    <a:lnTo>
                      <a:pt x="1259" y="1606"/>
                    </a:lnTo>
                    <a:lnTo>
                      <a:pt x="1254" y="1594"/>
                    </a:lnTo>
                    <a:lnTo>
                      <a:pt x="1248" y="1575"/>
                    </a:lnTo>
                    <a:lnTo>
                      <a:pt x="1245" y="1570"/>
                    </a:lnTo>
                    <a:lnTo>
                      <a:pt x="1242" y="1564"/>
                    </a:lnTo>
                    <a:lnTo>
                      <a:pt x="1230" y="1554"/>
                    </a:lnTo>
                    <a:lnTo>
                      <a:pt x="1217" y="1540"/>
                    </a:lnTo>
                    <a:lnTo>
                      <a:pt x="1210" y="1531"/>
                    </a:lnTo>
                    <a:lnTo>
                      <a:pt x="1206" y="1522"/>
                    </a:lnTo>
                    <a:lnTo>
                      <a:pt x="1198" y="1502"/>
                    </a:lnTo>
                    <a:lnTo>
                      <a:pt x="1191" y="1484"/>
                    </a:lnTo>
                    <a:lnTo>
                      <a:pt x="1188" y="1475"/>
                    </a:lnTo>
                    <a:lnTo>
                      <a:pt x="1186" y="1466"/>
                    </a:lnTo>
                    <a:lnTo>
                      <a:pt x="1186" y="1457"/>
                    </a:lnTo>
                    <a:lnTo>
                      <a:pt x="1186" y="1449"/>
                    </a:lnTo>
                    <a:lnTo>
                      <a:pt x="1189" y="1440"/>
                    </a:lnTo>
                    <a:lnTo>
                      <a:pt x="1195" y="1431"/>
                    </a:lnTo>
                    <a:lnTo>
                      <a:pt x="1203" y="1424"/>
                    </a:lnTo>
                    <a:lnTo>
                      <a:pt x="1212" y="1415"/>
                    </a:lnTo>
                    <a:lnTo>
                      <a:pt x="1226" y="1404"/>
                    </a:lnTo>
                    <a:lnTo>
                      <a:pt x="1233" y="1400"/>
                    </a:lnTo>
                    <a:lnTo>
                      <a:pt x="1248" y="1357"/>
                    </a:lnTo>
                    <a:lnTo>
                      <a:pt x="1232" y="1353"/>
                    </a:lnTo>
                    <a:lnTo>
                      <a:pt x="1194" y="1339"/>
                    </a:lnTo>
                    <a:lnTo>
                      <a:pt x="1173" y="1329"/>
                    </a:lnTo>
                    <a:lnTo>
                      <a:pt x="1152" y="1318"/>
                    </a:lnTo>
                    <a:lnTo>
                      <a:pt x="1132" y="1306"/>
                    </a:lnTo>
                    <a:lnTo>
                      <a:pt x="1124" y="1298"/>
                    </a:lnTo>
                    <a:lnTo>
                      <a:pt x="1118" y="1292"/>
                    </a:lnTo>
                    <a:lnTo>
                      <a:pt x="1106" y="1279"/>
                    </a:lnTo>
                    <a:lnTo>
                      <a:pt x="1096" y="1270"/>
                    </a:lnTo>
                    <a:lnTo>
                      <a:pt x="1087" y="1264"/>
                    </a:lnTo>
                    <a:lnTo>
                      <a:pt x="1078" y="1261"/>
                    </a:lnTo>
                    <a:lnTo>
                      <a:pt x="1070" y="1258"/>
                    </a:lnTo>
                    <a:lnTo>
                      <a:pt x="1066" y="1258"/>
                    </a:lnTo>
                    <a:lnTo>
                      <a:pt x="1061" y="1258"/>
                    </a:lnTo>
                    <a:lnTo>
                      <a:pt x="1034" y="1218"/>
                    </a:lnTo>
                    <a:lnTo>
                      <a:pt x="980" y="1218"/>
                    </a:lnTo>
                    <a:lnTo>
                      <a:pt x="966" y="1217"/>
                    </a:lnTo>
                    <a:lnTo>
                      <a:pt x="949" y="1211"/>
                    </a:lnTo>
                    <a:lnTo>
                      <a:pt x="931" y="1203"/>
                    </a:lnTo>
                    <a:lnTo>
                      <a:pt x="912" y="1193"/>
                    </a:lnTo>
                    <a:lnTo>
                      <a:pt x="893" y="1181"/>
                    </a:lnTo>
                    <a:lnTo>
                      <a:pt x="878" y="1169"/>
                    </a:lnTo>
                    <a:lnTo>
                      <a:pt x="868" y="1157"/>
                    </a:lnTo>
                    <a:lnTo>
                      <a:pt x="863" y="1152"/>
                    </a:lnTo>
                    <a:lnTo>
                      <a:pt x="862" y="1146"/>
                    </a:lnTo>
                    <a:lnTo>
                      <a:pt x="860" y="1137"/>
                    </a:lnTo>
                    <a:lnTo>
                      <a:pt x="862" y="1126"/>
                    </a:lnTo>
                    <a:lnTo>
                      <a:pt x="866" y="1117"/>
                    </a:lnTo>
                    <a:lnTo>
                      <a:pt x="872" y="1110"/>
                    </a:lnTo>
                    <a:lnTo>
                      <a:pt x="883" y="1098"/>
                    </a:lnTo>
                    <a:lnTo>
                      <a:pt x="887" y="1093"/>
                    </a:lnTo>
                    <a:lnTo>
                      <a:pt x="886" y="1093"/>
                    </a:lnTo>
                    <a:lnTo>
                      <a:pt x="884" y="1095"/>
                    </a:lnTo>
                    <a:lnTo>
                      <a:pt x="880" y="1095"/>
                    </a:lnTo>
                    <a:lnTo>
                      <a:pt x="875" y="1093"/>
                    </a:lnTo>
                    <a:lnTo>
                      <a:pt x="869" y="1089"/>
                    </a:lnTo>
                    <a:lnTo>
                      <a:pt x="860" y="1083"/>
                    </a:lnTo>
                    <a:lnTo>
                      <a:pt x="850" y="1074"/>
                    </a:lnTo>
                    <a:lnTo>
                      <a:pt x="826" y="1046"/>
                    </a:lnTo>
                    <a:lnTo>
                      <a:pt x="801" y="1018"/>
                    </a:lnTo>
                    <a:lnTo>
                      <a:pt x="777" y="986"/>
                    </a:lnTo>
                    <a:lnTo>
                      <a:pt x="779" y="997"/>
                    </a:lnTo>
                    <a:lnTo>
                      <a:pt x="785" y="1021"/>
                    </a:lnTo>
                    <a:lnTo>
                      <a:pt x="791" y="1046"/>
                    </a:lnTo>
                    <a:lnTo>
                      <a:pt x="795" y="1057"/>
                    </a:lnTo>
                    <a:lnTo>
                      <a:pt x="800" y="1061"/>
                    </a:lnTo>
                    <a:lnTo>
                      <a:pt x="804" y="1066"/>
                    </a:lnTo>
                    <a:lnTo>
                      <a:pt x="807" y="1071"/>
                    </a:lnTo>
                    <a:lnTo>
                      <a:pt x="815" y="1084"/>
                    </a:lnTo>
                    <a:lnTo>
                      <a:pt x="816" y="1089"/>
                    </a:lnTo>
                    <a:lnTo>
                      <a:pt x="816" y="1093"/>
                    </a:lnTo>
                    <a:lnTo>
                      <a:pt x="815" y="1096"/>
                    </a:lnTo>
                    <a:lnTo>
                      <a:pt x="812" y="1096"/>
                    </a:lnTo>
                    <a:lnTo>
                      <a:pt x="806" y="1093"/>
                    </a:lnTo>
                    <a:lnTo>
                      <a:pt x="798" y="1087"/>
                    </a:lnTo>
                    <a:lnTo>
                      <a:pt x="782" y="1068"/>
                    </a:lnTo>
                    <a:lnTo>
                      <a:pt x="762" y="1043"/>
                    </a:lnTo>
                    <a:lnTo>
                      <a:pt x="742" y="1022"/>
                    </a:lnTo>
                    <a:lnTo>
                      <a:pt x="702" y="974"/>
                    </a:lnTo>
                    <a:lnTo>
                      <a:pt x="681" y="947"/>
                    </a:lnTo>
                    <a:lnTo>
                      <a:pt x="661" y="921"/>
                    </a:lnTo>
                    <a:lnTo>
                      <a:pt x="647" y="900"/>
                    </a:lnTo>
                    <a:lnTo>
                      <a:pt x="644" y="892"/>
                    </a:lnTo>
                    <a:lnTo>
                      <a:pt x="643" y="886"/>
                    </a:lnTo>
                    <a:lnTo>
                      <a:pt x="643" y="882"/>
                    </a:lnTo>
                    <a:lnTo>
                      <a:pt x="641" y="877"/>
                    </a:lnTo>
                    <a:lnTo>
                      <a:pt x="635" y="873"/>
                    </a:lnTo>
                    <a:lnTo>
                      <a:pt x="622" y="864"/>
                    </a:lnTo>
                    <a:lnTo>
                      <a:pt x="616" y="858"/>
                    </a:lnTo>
                    <a:lnTo>
                      <a:pt x="613" y="855"/>
                    </a:lnTo>
                    <a:lnTo>
                      <a:pt x="613" y="850"/>
                    </a:lnTo>
                    <a:lnTo>
                      <a:pt x="613" y="844"/>
                    </a:lnTo>
                    <a:lnTo>
                      <a:pt x="613" y="837"/>
                    </a:lnTo>
                    <a:lnTo>
                      <a:pt x="616" y="827"/>
                    </a:lnTo>
                    <a:lnTo>
                      <a:pt x="620" y="817"/>
                    </a:lnTo>
                    <a:lnTo>
                      <a:pt x="625" y="805"/>
                    </a:lnTo>
                    <a:lnTo>
                      <a:pt x="626" y="794"/>
                    </a:lnTo>
                    <a:lnTo>
                      <a:pt x="628" y="785"/>
                    </a:lnTo>
                    <a:lnTo>
                      <a:pt x="628" y="776"/>
                    </a:lnTo>
                    <a:lnTo>
                      <a:pt x="628" y="767"/>
                    </a:lnTo>
                    <a:lnTo>
                      <a:pt x="626" y="760"/>
                    </a:lnTo>
                    <a:lnTo>
                      <a:pt x="620" y="746"/>
                    </a:lnTo>
                    <a:lnTo>
                      <a:pt x="614" y="735"/>
                    </a:lnTo>
                    <a:lnTo>
                      <a:pt x="608" y="728"/>
                    </a:lnTo>
                    <a:lnTo>
                      <a:pt x="601" y="720"/>
                    </a:lnTo>
                    <a:lnTo>
                      <a:pt x="601" y="675"/>
                    </a:lnTo>
                    <a:lnTo>
                      <a:pt x="593" y="633"/>
                    </a:lnTo>
                    <a:lnTo>
                      <a:pt x="543" y="571"/>
                    </a:lnTo>
                    <a:lnTo>
                      <a:pt x="531" y="521"/>
                    </a:lnTo>
                    <a:lnTo>
                      <a:pt x="489" y="464"/>
                    </a:lnTo>
                    <a:lnTo>
                      <a:pt x="428" y="406"/>
                    </a:lnTo>
                    <a:lnTo>
                      <a:pt x="394" y="396"/>
                    </a:lnTo>
                    <a:lnTo>
                      <a:pt x="347" y="396"/>
                    </a:lnTo>
                    <a:lnTo>
                      <a:pt x="324" y="369"/>
                    </a:lnTo>
                    <a:lnTo>
                      <a:pt x="290" y="369"/>
                    </a:lnTo>
                    <a:lnTo>
                      <a:pt x="256" y="372"/>
                    </a:lnTo>
                    <a:lnTo>
                      <a:pt x="229" y="361"/>
                    </a:lnTo>
                    <a:lnTo>
                      <a:pt x="210" y="391"/>
                    </a:lnTo>
                    <a:lnTo>
                      <a:pt x="167" y="438"/>
                    </a:lnTo>
                    <a:lnTo>
                      <a:pt x="148" y="471"/>
                    </a:lnTo>
                    <a:lnTo>
                      <a:pt x="102" y="471"/>
                    </a:lnTo>
                    <a:lnTo>
                      <a:pt x="98" y="434"/>
                    </a:lnTo>
                    <a:lnTo>
                      <a:pt x="114" y="403"/>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71" name="Oval 106"/>
              <p:cNvSpPr>
                <a:spLocks noChangeArrowheads="1"/>
              </p:cNvSpPr>
              <p:nvPr/>
            </p:nvSpPr>
            <p:spPr bwMode="auto">
              <a:xfrm>
                <a:off x="7340593" y="3231199"/>
                <a:ext cx="136165" cy="124008"/>
              </a:xfrm>
              <a:prstGeom prst="ellipse">
                <a:avLst/>
              </a:prstGeom>
              <a:solidFill>
                <a:srgbClr val="0070C0"/>
              </a:solidFill>
              <a:ln w="19050" cmpd="sng">
                <a:solidFill>
                  <a:schemeClr val="bg1"/>
                </a:solidFill>
                <a:round/>
                <a:headEnd/>
                <a:tailEnd/>
              </a:ln>
            </p:spPr>
            <p:txBody>
              <a:bodyPr wrap="none" anchor="ctr"/>
              <a:lstStyle/>
              <a:p>
                <a:pPr algn="ctr"/>
                <a:endParaRPr lang="ko-KR" altLang="en-US" sz="1400">
                  <a:latin typeface="微软雅黑"/>
                  <a:cs typeface="+mn-ea"/>
                  <a:sym typeface="微软雅黑"/>
                </a:endParaRPr>
              </a:p>
            </p:txBody>
          </p:sp>
          <p:sp>
            <p:nvSpPr>
              <p:cNvPr id="72" name="Oval 105"/>
              <p:cNvSpPr>
                <a:spLocks noChangeArrowheads="1"/>
              </p:cNvSpPr>
              <p:nvPr/>
            </p:nvSpPr>
            <p:spPr bwMode="auto">
              <a:xfrm>
                <a:off x="6050773" y="1652218"/>
                <a:ext cx="136165" cy="124008"/>
              </a:xfrm>
              <a:prstGeom prst="ellipse">
                <a:avLst/>
              </a:prstGeom>
              <a:solidFill>
                <a:srgbClr val="0070C0"/>
              </a:solidFill>
              <a:ln w="19050" cmpd="sng">
                <a:solidFill>
                  <a:schemeClr val="bg1"/>
                </a:solidFill>
                <a:round/>
                <a:headEnd/>
                <a:tailEnd/>
              </a:ln>
            </p:spPr>
            <p:txBody>
              <a:bodyPr wrap="none" anchor="ctr"/>
              <a:lstStyle/>
              <a:p>
                <a:pPr algn="ctr"/>
                <a:endParaRPr lang="ko-KR" altLang="en-US" sz="1400">
                  <a:latin typeface="微软雅黑"/>
                  <a:cs typeface="+mn-ea"/>
                  <a:sym typeface="微软雅黑"/>
                </a:endParaRPr>
              </a:p>
            </p:txBody>
          </p:sp>
        </p:grpSp>
        <p:grpSp>
          <p:nvGrpSpPr>
            <p:cNvPr id="42" name="组合 41"/>
            <p:cNvGrpSpPr/>
            <p:nvPr/>
          </p:nvGrpSpPr>
          <p:grpSpPr>
            <a:xfrm>
              <a:off x="6145840" y="1122790"/>
              <a:ext cx="1164277" cy="1075743"/>
              <a:chOff x="6785462" y="845896"/>
              <a:chExt cx="1470873" cy="1359024"/>
            </a:xfrm>
            <a:grpFill/>
            <a:effectLst/>
          </p:grpSpPr>
          <p:sp>
            <p:nvSpPr>
              <p:cNvPr id="67" name="Freeform 27"/>
              <p:cNvSpPr>
                <a:spLocks/>
              </p:cNvSpPr>
              <p:nvPr/>
            </p:nvSpPr>
            <p:spPr bwMode="auto">
              <a:xfrm>
                <a:off x="7370519" y="2118508"/>
                <a:ext cx="185542" cy="86412"/>
              </a:xfrm>
              <a:custGeom>
                <a:avLst/>
                <a:gdLst/>
                <a:ahLst/>
                <a:cxnLst>
                  <a:cxn ang="0">
                    <a:pos x="12" y="77"/>
                  </a:cxn>
                  <a:cxn ang="0">
                    <a:pos x="0" y="49"/>
                  </a:cxn>
                  <a:cxn ang="0">
                    <a:pos x="8" y="19"/>
                  </a:cxn>
                  <a:cxn ang="0">
                    <a:pos x="58" y="0"/>
                  </a:cxn>
                  <a:cxn ang="0">
                    <a:pos x="124" y="19"/>
                  </a:cxn>
                  <a:cxn ang="0">
                    <a:pos x="112" y="54"/>
                  </a:cxn>
                  <a:cxn ang="0">
                    <a:pos x="62" y="54"/>
                  </a:cxn>
                  <a:cxn ang="0">
                    <a:pos x="56" y="58"/>
                  </a:cxn>
                  <a:cxn ang="0">
                    <a:pos x="42" y="66"/>
                  </a:cxn>
                  <a:cxn ang="0">
                    <a:pos x="35" y="71"/>
                  </a:cxn>
                  <a:cxn ang="0">
                    <a:pos x="26" y="75"/>
                  </a:cxn>
                  <a:cxn ang="0">
                    <a:pos x="18" y="77"/>
                  </a:cxn>
                  <a:cxn ang="0">
                    <a:pos x="12" y="77"/>
                  </a:cxn>
                </a:cxnLst>
                <a:rect l="0" t="0" r="r" b="b"/>
                <a:pathLst>
                  <a:path w="124" h="77">
                    <a:moveTo>
                      <a:pt x="12" y="77"/>
                    </a:moveTo>
                    <a:lnTo>
                      <a:pt x="0" y="49"/>
                    </a:lnTo>
                    <a:lnTo>
                      <a:pt x="8" y="19"/>
                    </a:lnTo>
                    <a:lnTo>
                      <a:pt x="58" y="0"/>
                    </a:lnTo>
                    <a:lnTo>
                      <a:pt x="124" y="19"/>
                    </a:lnTo>
                    <a:lnTo>
                      <a:pt x="112" y="54"/>
                    </a:lnTo>
                    <a:lnTo>
                      <a:pt x="62" y="54"/>
                    </a:lnTo>
                    <a:lnTo>
                      <a:pt x="56" y="58"/>
                    </a:lnTo>
                    <a:lnTo>
                      <a:pt x="42" y="66"/>
                    </a:lnTo>
                    <a:lnTo>
                      <a:pt x="35" y="71"/>
                    </a:lnTo>
                    <a:lnTo>
                      <a:pt x="26" y="75"/>
                    </a:lnTo>
                    <a:lnTo>
                      <a:pt x="18" y="77"/>
                    </a:lnTo>
                    <a:lnTo>
                      <a:pt x="12" y="77"/>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68" name="Freeform 28"/>
              <p:cNvSpPr>
                <a:spLocks/>
              </p:cNvSpPr>
              <p:nvPr/>
            </p:nvSpPr>
            <p:spPr bwMode="auto">
              <a:xfrm>
                <a:off x="6785462" y="1337434"/>
                <a:ext cx="535679" cy="475826"/>
              </a:xfrm>
              <a:custGeom>
                <a:avLst/>
                <a:gdLst/>
                <a:ahLst/>
                <a:cxnLst>
                  <a:cxn ang="0">
                    <a:pos x="234" y="389"/>
                  </a:cxn>
                  <a:cxn ang="0">
                    <a:pos x="181" y="339"/>
                  </a:cxn>
                  <a:cxn ang="0">
                    <a:pos x="132" y="279"/>
                  </a:cxn>
                  <a:cxn ang="0">
                    <a:pos x="189" y="205"/>
                  </a:cxn>
                  <a:cxn ang="0">
                    <a:pos x="104" y="148"/>
                  </a:cxn>
                  <a:cxn ang="0">
                    <a:pos x="0" y="68"/>
                  </a:cxn>
                  <a:cxn ang="0">
                    <a:pos x="62" y="95"/>
                  </a:cxn>
                  <a:cxn ang="0">
                    <a:pos x="59" y="84"/>
                  </a:cxn>
                  <a:cxn ang="0">
                    <a:pos x="61" y="78"/>
                  </a:cxn>
                  <a:cxn ang="0">
                    <a:pos x="67" y="75"/>
                  </a:cxn>
                  <a:cxn ang="0">
                    <a:pos x="70" y="72"/>
                  </a:cxn>
                  <a:cxn ang="0">
                    <a:pos x="68" y="54"/>
                  </a:cxn>
                  <a:cxn ang="0">
                    <a:pos x="61" y="21"/>
                  </a:cxn>
                  <a:cxn ang="0">
                    <a:pos x="64" y="7"/>
                  </a:cxn>
                  <a:cxn ang="0">
                    <a:pos x="80" y="1"/>
                  </a:cxn>
                  <a:cxn ang="0">
                    <a:pos x="91" y="3"/>
                  </a:cxn>
                  <a:cxn ang="0">
                    <a:pos x="94" y="13"/>
                  </a:cxn>
                  <a:cxn ang="0">
                    <a:pos x="92" y="41"/>
                  </a:cxn>
                  <a:cxn ang="0">
                    <a:pos x="98" y="57"/>
                  </a:cxn>
                  <a:cxn ang="0">
                    <a:pos x="106" y="62"/>
                  </a:cxn>
                  <a:cxn ang="0">
                    <a:pos x="116" y="63"/>
                  </a:cxn>
                  <a:cxn ang="0">
                    <a:pos x="138" y="62"/>
                  </a:cxn>
                  <a:cxn ang="0">
                    <a:pos x="151" y="56"/>
                  </a:cxn>
                  <a:cxn ang="0">
                    <a:pos x="162" y="48"/>
                  </a:cxn>
                  <a:cxn ang="0">
                    <a:pos x="251" y="77"/>
                  </a:cxn>
                  <a:cxn ang="0">
                    <a:pos x="267" y="98"/>
                  </a:cxn>
                  <a:cxn ang="0">
                    <a:pos x="275" y="117"/>
                  </a:cxn>
                  <a:cxn ang="0">
                    <a:pos x="280" y="181"/>
                  </a:cxn>
                  <a:cxn ang="0">
                    <a:pos x="338" y="220"/>
                  </a:cxn>
                  <a:cxn ang="0">
                    <a:pos x="326" y="294"/>
                  </a:cxn>
                  <a:cxn ang="0">
                    <a:pos x="281" y="267"/>
                  </a:cxn>
                  <a:cxn ang="0">
                    <a:pos x="281" y="291"/>
                  </a:cxn>
                  <a:cxn ang="0">
                    <a:pos x="284" y="308"/>
                  </a:cxn>
                  <a:cxn ang="0">
                    <a:pos x="290" y="315"/>
                  </a:cxn>
                  <a:cxn ang="0">
                    <a:pos x="302" y="318"/>
                  </a:cxn>
                  <a:cxn ang="0">
                    <a:pos x="308" y="323"/>
                  </a:cxn>
                  <a:cxn ang="0">
                    <a:pos x="311" y="332"/>
                  </a:cxn>
                  <a:cxn ang="0">
                    <a:pos x="311" y="364"/>
                  </a:cxn>
                  <a:cxn ang="0">
                    <a:pos x="305" y="380"/>
                  </a:cxn>
                  <a:cxn ang="0">
                    <a:pos x="295" y="392"/>
                  </a:cxn>
                  <a:cxn ang="0">
                    <a:pos x="292" y="424"/>
                  </a:cxn>
                </a:cxnLst>
                <a:rect l="0" t="0" r="r" b="b"/>
                <a:pathLst>
                  <a:path w="358" h="424">
                    <a:moveTo>
                      <a:pt x="261" y="424"/>
                    </a:moveTo>
                    <a:lnTo>
                      <a:pt x="234" y="389"/>
                    </a:lnTo>
                    <a:lnTo>
                      <a:pt x="231" y="362"/>
                    </a:lnTo>
                    <a:lnTo>
                      <a:pt x="181" y="339"/>
                    </a:lnTo>
                    <a:lnTo>
                      <a:pt x="142" y="302"/>
                    </a:lnTo>
                    <a:lnTo>
                      <a:pt x="132" y="279"/>
                    </a:lnTo>
                    <a:lnTo>
                      <a:pt x="174" y="262"/>
                    </a:lnTo>
                    <a:lnTo>
                      <a:pt x="189" y="205"/>
                    </a:lnTo>
                    <a:lnTo>
                      <a:pt x="177" y="140"/>
                    </a:lnTo>
                    <a:lnTo>
                      <a:pt x="104" y="148"/>
                    </a:lnTo>
                    <a:lnTo>
                      <a:pt x="47" y="125"/>
                    </a:lnTo>
                    <a:lnTo>
                      <a:pt x="0" y="68"/>
                    </a:lnTo>
                    <a:lnTo>
                      <a:pt x="24" y="25"/>
                    </a:lnTo>
                    <a:lnTo>
                      <a:pt x="62" y="95"/>
                    </a:lnTo>
                    <a:lnTo>
                      <a:pt x="61" y="92"/>
                    </a:lnTo>
                    <a:lnTo>
                      <a:pt x="59" y="84"/>
                    </a:lnTo>
                    <a:lnTo>
                      <a:pt x="59" y="81"/>
                    </a:lnTo>
                    <a:lnTo>
                      <a:pt x="61" y="78"/>
                    </a:lnTo>
                    <a:lnTo>
                      <a:pt x="62" y="77"/>
                    </a:lnTo>
                    <a:lnTo>
                      <a:pt x="67" y="75"/>
                    </a:lnTo>
                    <a:lnTo>
                      <a:pt x="68" y="75"/>
                    </a:lnTo>
                    <a:lnTo>
                      <a:pt x="70" y="72"/>
                    </a:lnTo>
                    <a:lnTo>
                      <a:pt x="70" y="65"/>
                    </a:lnTo>
                    <a:lnTo>
                      <a:pt x="68" y="54"/>
                    </a:lnTo>
                    <a:lnTo>
                      <a:pt x="67" y="42"/>
                    </a:lnTo>
                    <a:lnTo>
                      <a:pt x="61" y="21"/>
                    </a:lnTo>
                    <a:lnTo>
                      <a:pt x="59" y="10"/>
                    </a:lnTo>
                    <a:lnTo>
                      <a:pt x="64" y="7"/>
                    </a:lnTo>
                    <a:lnTo>
                      <a:pt x="74" y="3"/>
                    </a:lnTo>
                    <a:lnTo>
                      <a:pt x="80" y="1"/>
                    </a:lnTo>
                    <a:lnTo>
                      <a:pt x="86" y="0"/>
                    </a:lnTo>
                    <a:lnTo>
                      <a:pt x="91" y="3"/>
                    </a:lnTo>
                    <a:lnTo>
                      <a:pt x="92" y="6"/>
                    </a:lnTo>
                    <a:lnTo>
                      <a:pt x="94" y="13"/>
                    </a:lnTo>
                    <a:lnTo>
                      <a:pt x="94" y="22"/>
                    </a:lnTo>
                    <a:lnTo>
                      <a:pt x="92" y="41"/>
                    </a:lnTo>
                    <a:lnTo>
                      <a:pt x="94" y="50"/>
                    </a:lnTo>
                    <a:lnTo>
                      <a:pt x="98" y="57"/>
                    </a:lnTo>
                    <a:lnTo>
                      <a:pt x="101" y="60"/>
                    </a:lnTo>
                    <a:lnTo>
                      <a:pt x="106" y="62"/>
                    </a:lnTo>
                    <a:lnTo>
                      <a:pt x="110" y="63"/>
                    </a:lnTo>
                    <a:lnTo>
                      <a:pt x="116" y="63"/>
                    </a:lnTo>
                    <a:lnTo>
                      <a:pt x="127" y="63"/>
                    </a:lnTo>
                    <a:lnTo>
                      <a:pt x="138" y="62"/>
                    </a:lnTo>
                    <a:lnTo>
                      <a:pt x="145" y="59"/>
                    </a:lnTo>
                    <a:lnTo>
                      <a:pt x="151" y="56"/>
                    </a:lnTo>
                    <a:lnTo>
                      <a:pt x="160" y="51"/>
                    </a:lnTo>
                    <a:lnTo>
                      <a:pt x="162" y="48"/>
                    </a:lnTo>
                    <a:lnTo>
                      <a:pt x="246" y="71"/>
                    </a:lnTo>
                    <a:lnTo>
                      <a:pt x="251" y="77"/>
                    </a:lnTo>
                    <a:lnTo>
                      <a:pt x="261" y="89"/>
                    </a:lnTo>
                    <a:lnTo>
                      <a:pt x="267" y="98"/>
                    </a:lnTo>
                    <a:lnTo>
                      <a:pt x="272" y="107"/>
                    </a:lnTo>
                    <a:lnTo>
                      <a:pt x="275" y="117"/>
                    </a:lnTo>
                    <a:lnTo>
                      <a:pt x="276" y="130"/>
                    </a:lnTo>
                    <a:lnTo>
                      <a:pt x="280" y="181"/>
                    </a:lnTo>
                    <a:lnTo>
                      <a:pt x="281" y="210"/>
                    </a:lnTo>
                    <a:lnTo>
                      <a:pt x="338" y="220"/>
                    </a:lnTo>
                    <a:lnTo>
                      <a:pt x="358" y="287"/>
                    </a:lnTo>
                    <a:lnTo>
                      <a:pt x="326" y="294"/>
                    </a:lnTo>
                    <a:lnTo>
                      <a:pt x="308" y="279"/>
                    </a:lnTo>
                    <a:lnTo>
                      <a:pt x="281" y="267"/>
                    </a:lnTo>
                    <a:lnTo>
                      <a:pt x="281" y="274"/>
                    </a:lnTo>
                    <a:lnTo>
                      <a:pt x="281" y="291"/>
                    </a:lnTo>
                    <a:lnTo>
                      <a:pt x="283" y="299"/>
                    </a:lnTo>
                    <a:lnTo>
                      <a:pt x="284" y="308"/>
                    </a:lnTo>
                    <a:lnTo>
                      <a:pt x="287" y="314"/>
                    </a:lnTo>
                    <a:lnTo>
                      <a:pt x="290" y="315"/>
                    </a:lnTo>
                    <a:lnTo>
                      <a:pt x="292" y="317"/>
                    </a:lnTo>
                    <a:lnTo>
                      <a:pt x="302" y="318"/>
                    </a:lnTo>
                    <a:lnTo>
                      <a:pt x="305" y="320"/>
                    </a:lnTo>
                    <a:lnTo>
                      <a:pt x="308" y="323"/>
                    </a:lnTo>
                    <a:lnTo>
                      <a:pt x="310" y="326"/>
                    </a:lnTo>
                    <a:lnTo>
                      <a:pt x="311" y="332"/>
                    </a:lnTo>
                    <a:lnTo>
                      <a:pt x="311" y="351"/>
                    </a:lnTo>
                    <a:lnTo>
                      <a:pt x="311" y="364"/>
                    </a:lnTo>
                    <a:lnTo>
                      <a:pt x="308" y="373"/>
                    </a:lnTo>
                    <a:lnTo>
                      <a:pt x="305" y="380"/>
                    </a:lnTo>
                    <a:lnTo>
                      <a:pt x="302" y="385"/>
                    </a:lnTo>
                    <a:lnTo>
                      <a:pt x="295" y="392"/>
                    </a:lnTo>
                    <a:lnTo>
                      <a:pt x="292" y="394"/>
                    </a:lnTo>
                    <a:lnTo>
                      <a:pt x="292" y="424"/>
                    </a:lnTo>
                    <a:lnTo>
                      <a:pt x="261" y="424"/>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69" name="Freeform 29"/>
              <p:cNvSpPr>
                <a:spLocks/>
              </p:cNvSpPr>
              <p:nvPr/>
            </p:nvSpPr>
            <p:spPr bwMode="auto">
              <a:xfrm>
                <a:off x="7078739" y="845896"/>
                <a:ext cx="1177596" cy="1011131"/>
              </a:xfrm>
              <a:custGeom>
                <a:avLst/>
                <a:gdLst/>
                <a:ahLst/>
                <a:cxnLst>
                  <a:cxn ang="0">
                    <a:pos x="292" y="732"/>
                  </a:cxn>
                  <a:cxn ang="0">
                    <a:pos x="295" y="509"/>
                  </a:cxn>
                  <a:cxn ang="0">
                    <a:pos x="230" y="379"/>
                  </a:cxn>
                  <a:cxn ang="0">
                    <a:pos x="62" y="269"/>
                  </a:cxn>
                  <a:cxn ang="0">
                    <a:pos x="0" y="192"/>
                  </a:cxn>
                  <a:cxn ang="0">
                    <a:pos x="4" y="169"/>
                  </a:cxn>
                  <a:cxn ang="0">
                    <a:pos x="17" y="149"/>
                  </a:cxn>
                  <a:cxn ang="0">
                    <a:pos x="31" y="145"/>
                  </a:cxn>
                  <a:cxn ang="0">
                    <a:pos x="100" y="134"/>
                  </a:cxn>
                  <a:cxn ang="0">
                    <a:pos x="183" y="83"/>
                  </a:cxn>
                  <a:cxn ang="0">
                    <a:pos x="219" y="53"/>
                  </a:cxn>
                  <a:cxn ang="0">
                    <a:pos x="247" y="39"/>
                  </a:cxn>
                  <a:cxn ang="0">
                    <a:pos x="280" y="36"/>
                  </a:cxn>
                  <a:cxn ang="0">
                    <a:pos x="334" y="27"/>
                  </a:cxn>
                  <a:cxn ang="0">
                    <a:pos x="372" y="45"/>
                  </a:cxn>
                  <a:cxn ang="0">
                    <a:pos x="402" y="65"/>
                  </a:cxn>
                  <a:cxn ang="0">
                    <a:pos x="437" y="59"/>
                  </a:cxn>
                  <a:cxn ang="0">
                    <a:pos x="456" y="45"/>
                  </a:cxn>
                  <a:cxn ang="0">
                    <a:pos x="484" y="30"/>
                  </a:cxn>
                  <a:cxn ang="0">
                    <a:pos x="541" y="20"/>
                  </a:cxn>
                  <a:cxn ang="0">
                    <a:pos x="625" y="3"/>
                  </a:cxn>
                  <a:cxn ang="0">
                    <a:pos x="671" y="0"/>
                  </a:cxn>
                  <a:cxn ang="0">
                    <a:pos x="698" y="5"/>
                  </a:cxn>
                  <a:cxn ang="0">
                    <a:pos x="705" y="15"/>
                  </a:cxn>
                  <a:cxn ang="0">
                    <a:pos x="704" y="35"/>
                  </a:cxn>
                  <a:cxn ang="0">
                    <a:pos x="712" y="63"/>
                  </a:cxn>
                  <a:cxn ang="0">
                    <a:pos x="754" y="128"/>
                  </a:cxn>
                  <a:cxn ang="0">
                    <a:pos x="784" y="195"/>
                  </a:cxn>
                  <a:cxn ang="0">
                    <a:pos x="787" y="223"/>
                  </a:cxn>
                  <a:cxn ang="0">
                    <a:pos x="779" y="232"/>
                  </a:cxn>
                  <a:cxn ang="0">
                    <a:pos x="751" y="235"/>
                  </a:cxn>
                  <a:cxn ang="0">
                    <a:pos x="739" y="258"/>
                  </a:cxn>
                  <a:cxn ang="0">
                    <a:pos x="736" y="471"/>
                  </a:cxn>
                  <a:cxn ang="0">
                    <a:pos x="736" y="551"/>
                  </a:cxn>
                  <a:cxn ang="0">
                    <a:pos x="727" y="595"/>
                  </a:cxn>
                  <a:cxn ang="0">
                    <a:pos x="713" y="605"/>
                  </a:cxn>
                  <a:cxn ang="0">
                    <a:pos x="650" y="617"/>
                  </a:cxn>
                  <a:cxn ang="0">
                    <a:pos x="618" y="635"/>
                  </a:cxn>
                  <a:cxn ang="0">
                    <a:pos x="576" y="664"/>
                  </a:cxn>
                  <a:cxn ang="0">
                    <a:pos x="544" y="685"/>
                  </a:cxn>
                  <a:cxn ang="0">
                    <a:pos x="529" y="712"/>
                  </a:cxn>
                  <a:cxn ang="0">
                    <a:pos x="508" y="717"/>
                  </a:cxn>
                  <a:cxn ang="0">
                    <a:pos x="490" y="746"/>
                  </a:cxn>
                  <a:cxn ang="0">
                    <a:pos x="465" y="795"/>
                  </a:cxn>
                  <a:cxn ang="0">
                    <a:pos x="461" y="863"/>
                  </a:cxn>
                  <a:cxn ang="0">
                    <a:pos x="459" y="895"/>
                  </a:cxn>
                  <a:cxn ang="0">
                    <a:pos x="434" y="900"/>
                  </a:cxn>
                  <a:cxn ang="0">
                    <a:pos x="384" y="900"/>
                  </a:cxn>
                </a:cxnLst>
                <a:rect l="0" t="0" r="r" b="b"/>
                <a:pathLst>
                  <a:path w="787" h="901">
                    <a:moveTo>
                      <a:pt x="369" y="850"/>
                    </a:moveTo>
                    <a:lnTo>
                      <a:pt x="330" y="782"/>
                    </a:lnTo>
                    <a:lnTo>
                      <a:pt x="292" y="732"/>
                    </a:lnTo>
                    <a:lnTo>
                      <a:pt x="292" y="648"/>
                    </a:lnTo>
                    <a:lnTo>
                      <a:pt x="295" y="568"/>
                    </a:lnTo>
                    <a:lnTo>
                      <a:pt x="295" y="509"/>
                    </a:lnTo>
                    <a:lnTo>
                      <a:pt x="257" y="536"/>
                    </a:lnTo>
                    <a:lnTo>
                      <a:pt x="257" y="479"/>
                    </a:lnTo>
                    <a:lnTo>
                      <a:pt x="230" y="379"/>
                    </a:lnTo>
                    <a:lnTo>
                      <a:pt x="200" y="318"/>
                    </a:lnTo>
                    <a:lnTo>
                      <a:pt x="127" y="302"/>
                    </a:lnTo>
                    <a:lnTo>
                      <a:pt x="62" y="269"/>
                    </a:lnTo>
                    <a:lnTo>
                      <a:pt x="23" y="242"/>
                    </a:lnTo>
                    <a:lnTo>
                      <a:pt x="62" y="229"/>
                    </a:lnTo>
                    <a:lnTo>
                      <a:pt x="0" y="192"/>
                    </a:lnTo>
                    <a:lnTo>
                      <a:pt x="0" y="184"/>
                    </a:lnTo>
                    <a:lnTo>
                      <a:pt x="2" y="177"/>
                    </a:lnTo>
                    <a:lnTo>
                      <a:pt x="4" y="169"/>
                    </a:lnTo>
                    <a:lnTo>
                      <a:pt x="8" y="160"/>
                    </a:lnTo>
                    <a:lnTo>
                      <a:pt x="13" y="152"/>
                    </a:lnTo>
                    <a:lnTo>
                      <a:pt x="17" y="149"/>
                    </a:lnTo>
                    <a:lnTo>
                      <a:pt x="22" y="148"/>
                    </a:lnTo>
                    <a:lnTo>
                      <a:pt x="26" y="146"/>
                    </a:lnTo>
                    <a:lnTo>
                      <a:pt x="31" y="145"/>
                    </a:lnTo>
                    <a:lnTo>
                      <a:pt x="44" y="145"/>
                    </a:lnTo>
                    <a:lnTo>
                      <a:pt x="62" y="142"/>
                    </a:lnTo>
                    <a:lnTo>
                      <a:pt x="100" y="134"/>
                    </a:lnTo>
                    <a:lnTo>
                      <a:pt x="145" y="122"/>
                    </a:lnTo>
                    <a:lnTo>
                      <a:pt x="167" y="101"/>
                    </a:lnTo>
                    <a:lnTo>
                      <a:pt x="183" y="83"/>
                    </a:lnTo>
                    <a:lnTo>
                      <a:pt x="195" y="72"/>
                    </a:lnTo>
                    <a:lnTo>
                      <a:pt x="206" y="63"/>
                    </a:lnTo>
                    <a:lnTo>
                      <a:pt x="219" y="53"/>
                    </a:lnTo>
                    <a:lnTo>
                      <a:pt x="227" y="47"/>
                    </a:lnTo>
                    <a:lnTo>
                      <a:pt x="236" y="42"/>
                    </a:lnTo>
                    <a:lnTo>
                      <a:pt x="247" y="39"/>
                    </a:lnTo>
                    <a:lnTo>
                      <a:pt x="257" y="38"/>
                    </a:lnTo>
                    <a:lnTo>
                      <a:pt x="268" y="38"/>
                    </a:lnTo>
                    <a:lnTo>
                      <a:pt x="280" y="36"/>
                    </a:lnTo>
                    <a:lnTo>
                      <a:pt x="299" y="32"/>
                    </a:lnTo>
                    <a:lnTo>
                      <a:pt x="318" y="29"/>
                    </a:lnTo>
                    <a:lnTo>
                      <a:pt x="334" y="27"/>
                    </a:lnTo>
                    <a:lnTo>
                      <a:pt x="342" y="29"/>
                    </a:lnTo>
                    <a:lnTo>
                      <a:pt x="351" y="33"/>
                    </a:lnTo>
                    <a:lnTo>
                      <a:pt x="372" y="45"/>
                    </a:lnTo>
                    <a:lnTo>
                      <a:pt x="390" y="59"/>
                    </a:lnTo>
                    <a:lnTo>
                      <a:pt x="398" y="63"/>
                    </a:lnTo>
                    <a:lnTo>
                      <a:pt x="402" y="65"/>
                    </a:lnTo>
                    <a:lnTo>
                      <a:pt x="414" y="63"/>
                    </a:lnTo>
                    <a:lnTo>
                      <a:pt x="429" y="62"/>
                    </a:lnTo>
                    <a:lnTo>
                      <a:pt x="437" y="59"/>
                    </a:lnTo>
                    <a:lnTo>
                      <a:pt x="444" y="56"/>
                    </a:lnTo>
                    <a:lnTo>
                      <a:pt x="452" y="51"/>
                    </a:lnTo>
                    <a:lnTo>
                      <a:pt x="456" y="45"/>
                    </a:lnTo>
                    <a:lnTo>
                      <a:pt x="462" y="41"/>
                    </a:lnTo>
                    <a:lnTo>
                      <a:pt x="471" y="35"/>
                    </a:lnTo>
                    <a:lnTo>
                      <a:pt x="484" y="30"/>
                    </a:lnTo>
                    <a:lnTo>
                      <a:pt x="496" y="27"/>
                    </a:lnTo>
                    <a:lnTo>
                      <a:pt x="521" y="21"/>
                    </a:lnTo>
                    <a:lnTo>
                      <a:pt x="541" y="20"/>
                    </a:lnTo>
                    <a:lnTo>
                      <a:pt x="559" y="17"/>
                    </a:lnTo>
                    <a:lnTo>
                      <a:pt x="583" y="12"/>
                    </a:lnTo>
                    <a:lnTo>
                      <a:pt x="625" y="3"/>
                    </a:lnTo>
                    <a:lnTo>
                      <a:pt x="645" y="0"/>
                    </a:lnTo>
                    <a:lnTo>
                      <a:pt x="657" y="0"/>
                    </a:lnTo>
                    <a:lnTo>
                      <a:pt x="671" y="0"/>
                    </a:lnTo>
                    <a:lnTo>
                      <a:pt x="683" y="0"/>
                    </a:lnTo>
                    <a:lnTo>
                      <a:pt x="693" y="3"/>
                    </a:lnTo>
                    <a:lnTo>
                      <a:pt x="698" y="5"/>
                    </a:lnTo>
                    <a:lnTo>
                      <a:pt x="701" y="8"/>
                    </a:lnTo>
                    <a:lnTo>
                      <a:pt x="704" y="11"/>
                    </a:lnTo>
                    <a:lnTo>
                      <a:pt x="705" y="15"/>
                    </a:lnTo>
                    <a:lnTo>
                      <a:pt x="705" y="23"/>
                    </a:lnTo>
                    <a:lnTo>
                      <a:pt x="705" y="29"/>
                    </a:lnTo>
                    <a:lnTo>
                      <a:pt x="704" y="35"/>
                    </a:lnTo>
                    <a:lnTo>
                      <a:pt x="704" y="42"/>
                    </a:lnTo>
                    <a:lnTo>
                      <a:pt x="705" y="51"/>
                    </a:lnTo>
                    <a:lnTo>
                      <a:pt x="712" y="63"/>
                    </a:lnTo>
                    <a:lnTo>
                      <a:pt x="721" y="80"/>
                    </a:lnTo>
                    <a:lnTo>
                      <a:pt x="736" y="103"/>
                    </a:lnTo>
                    <a:lnTo>
                      <a:pt x="754" y="128"/>
                    </a:lnTo>
                    <a:lnTo>
                      <a:pt x="767" y="152"/>
                    </a:lnTo>
                    <a:lnTo>
                      <a:pt x="778" y="175"/>
                    </a:lnTo>
                    <a:lnTo>
                      <a:pt x="784" y="195"/>
                    </a:lnTo>
                    <a:lnTo>
                      <a:pt x="787" y="210"/>
                    </a:lnTo>
                    <a:lnTo>
                      <a:pt x="787" y="217"/>
                    </a:lnTo>
                    <a:lnTo>
                      <a:pt x="787" y="223"/>
                    </a:lnTo>
                    <a:lnTo>
                      <a:pt x="785" y="228"/>
                    </a:lnTo>
                    <a:lnTo>
                      <a:pt x="782" y="231"/>
                    </a:lnTo>
                    <a:lnTo>
                      <a:pt x="779" y="232"/>
                    </a:lnTo>
                    <a:lnTo>
                      <a:pt x="775" y="234"/>
                    </a:lnTo>
                    <a:lnTo>
                      <a:pt x="757" y="234"/>
                    </a:lnTo>
                    <a:lnTo>
                      <a:pt x="751" y="235"/>
                    </a:lnTo>
                    <a:lnTo>
                      <a:pt x="745" y="238"/>
                    </a:lnTo>
                    <a:lnTo>
                      <a:pt x="742" y="246"/>
                    </a:lnTo>
                    <a:lnTo>
                      <a:pt x="739" y="258"/>
                    </a:lnTo>
                    <a:lnTo>
                      <a:pt x="737" y="275"/>
                    </a:lnTo>
                    <a:lnTo>
                      <a:pt x="736" y="299"/>
                    </a:lnTo>
                    <a:lnTo>
                      <a:pt x="736" y="471"/>
                    </a:lnTo>
                    <a:lnTo>
                      <a:pt x="737" y="507"/>
                    </a:lnTo>
                    <a:lnTo>
                      <a:pt x="737" y="530"/>
                    </a:lnTo>
                    <a:lnTo>
                      <a:pt x="736" y="551"/>
                    </a:lnTo>
                    <a:lnTo>
                      <a:pt x="734" y="571"/>
                    </a:lnTo>
                    <a:lnTo>
                      <a:pt x="730" y="589"/>
                    </a:lnTo>
                    <a:lnTo>
                      <a:pt x="727" y="595"/>
                    </a:lnTo>
                    <a:lnTo>
                      <a:pt x="724" y="599"/>
                    </a:lnTo>
                    <a:lnTo>
                      <a:pt x="719" y="604"/>
                    </a:lnTo>
                    <a:lnTo>
                      <a:pt x="713" y="605"/>
                    </a:lnTo>
                    <a:lnTo>
                      <a:pt x="689" y="608"/>
                    </a:lnTo>
                    <a:lnTo>
                      <a:pt x="662" y="613"/>
                    </a:lnTo>
                    <a:lnTo>
                      <a:pt x="650" y="617"/>
                    </a:lnTo>
                    <a:lnTo>
                      <a:pt x="638" y="622"/>
                    </a:lnTo>
                    <a:lnTo>
                      <a:pt x="627" y="628"/>
                    </a:lnTo>
                    <a:lnTo>
                      <a:pt x="618" y="635"/>
                    </a:lnTo>
                    <a:lnTo>
                      <a:pt x="607" y="645"/>
                    </a:lnTo>
                    <a:lnTo>
                      <a:pt x="597" y="651"/>
                    </a:lnTo>
                    <a:lnTo>
                      <a:pt x="576" y="664"/>
                    </a:lnTo>
                    <a:lnTo>
                      <a:pt x="556" y="675"/>
                    </a:lnTo>
                    <a:lnTo>
                      <a:pt x="548" y="681"/>
                    </a:lnTo>
                    <a:lnTo>
                      <a:pt x="544" y="685"/>
                    </a:lnTo>
                    <a:lnTo>
                      <a:pt x="536" y="705"/>
                    </a:lnTo>
                    <a:lnTo>
                      <a:pt x="533" y="712"/>
                    </a:lnTo>
                    <a:lnTo>
                      <a:pt x="529" y="712"/>
                    </a:lnTo>
                    <a:lnTo>
                      <a:pt x="518" y="712"/>
                    </a:lnTo>
                    <a:lnTo>
                      <a:pt x="512" y="714"/>
                    </a:lnTo>
                    <a:lnTo>
                      <a:pt x="508" y="717"/>
                    </a:lnTo>
                    <a:lnTo>
                      <a:pt x="502" y="722"/>
                    </a:lnTo>
                    <a:lnTo>
                      <a:pt x="499" y="728"/>
                    </a:lnTo>
                    <a:lnTo>
                      <a:pt x="490" y="746"/>
                    </a:lnTo>
                    <a:lnTo>
                      <a:pt x="476" y="770"/>
                    </a:lnTo>
                    <a:lnTo>
                      <a:pt x="470" y="782"/>
                    </a:lnTo>
                    <a:lnTo>
                      <a:pt x="465" y="795"/>
                    </a:lnTo>
                    <a:lnTo>
                      <a:pt x="461" y="808"/>
                    </a:lnTo>
                    <a:lnTo>
                      <a:pt x="461" y="820"/>
                    </a:lnTo>
                    <a:lnTo>
                      <a:pt x="461" y="863"/>
                    </a:lnTo>
                    <a:lnTo>
                      <a:pt x="462" y="880"/>
                    </a:lnTo>
                    <a:lnTo>
                      <a:pt x="461" y="892"/>
                    </a:lnTo>
                    <a:lnTo>
                      <a:pt x="459" y="895"/>
                    </a:lnTo>
                    <a:lnTo>
                      <a:pt x="456" y="897"/>
                    </a:lnTo>
                    <a:lnTo>
                      <a:pt x="447" y="898"/>
                    </a:lnTo>
                    <a:lnTo>
                      <a:pt x="434" y="900"/>
                    </a:lnTo>
                    <a:lnTo>
                      <a:pt x="420" y="901"/>
                    </a:lnTo>
                    <a:lnTo>
                      <a:pt x="394" y="901"/>
                    </a:lnTo>
                    <a:lnTo>
                      <a:pt x="384" y="900"/>
                    </a:lnTo>
                    <a:lnTo>
                      <a:pt x="369" y="850"/>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grpSp>
        <p:grpSp>
          <p:nvGrpSpPr>
            <p:cNvPr id="43" name="组合 42"/>
            <p:cNvGrpSpPr/>
            <p:nvPr/>
          </p:nvGrpSpPr>
          <p:grpSpPr>
            <a:xfrm>
              <a:off x="3286679" y="2804360"/>
              <a:ext cx="1395237" cy="747956"/>
              <a:chOff x="3173371" y="2970282"/>
              <a:chExt cx="1762653" cy="944920"/>
            </a:xfrm>
            <a:grpFill/>
            <a:effectLst/>
          </p:grpSpPr>
          <p:sp>
            <p:nvSpPr>
              <p:cNvPr id="57" name="Freeform 16"/>
              <p:cNvSpPr>
                <a:spLocks/>
              </p:cNvSpPr>
              <p:nvPr/>
            </p:nvSpPr>
            <p:spPr bwMode="auto">
              <a:xfrm>
                <a:off x="3445699" y="2970282"/>
                <a:ext cx="204995" cy="170579"/>
              </a:xfrm>
              <a:custGeom>
                <a:avLst/>
                <a:gdLst/>
                <a:ahLst/>
                <a:cxnLst>
                  <a:cxn ang="0">
                    <a:pos x="117" y="0"/>
                  </a:cxn>
                  <a:cxn ang="0">
                    <a:pos x="80" y="10"/>
                  </a:cxn>
                  <a:cxn ang="0">
                    <a:pos x="42" y="30"/>
                  </a:cxn>
                  <a:cxn ang="0">
                    <a:pos x="18" y="60"/>
                  </a:cxn>
                  <a:cxn ang="0">
                    <a:pos x="15" y="62"/>
                  </a:cxn>
                  <a:cxn ang="0">
                    <a:pos x="9" y="66"/>
                  </a:cxn>
                  <a:cxn ang="0">
                    <a:pos x="3" y="72"/>
                  </a:cxn>
                  <a:cxn ang="0">
                    <a:pos x="0" y="75"/>
                  </a:cxn>
                  <a:cxn ang="0">
                    <a:pos x="0" y="80"/>
                  </a:cxn>
                  <a:cxn ang="0">
                    <a:pos x="0" y="86"/>
                  </a:cxn>
                  <a:cxn ang="0">
                    <a:pos x="3" y="95"/>
                  </a:cxn>
                  <a:cxn ang="0">
                    <a:pos x="10" y="115"/>
                  </a:cxn>
                  <a:cxn ang="0">
                    <a:pos x="22" y="142"/>
                  </a:cxn>
                  <a:cxn ang="0">
                    <a:pos x="60" y="152"/>
                  </a:cxn>
                  <a:cxn ang="0">
                    <a:pos x="102" y="107"/>
                  </a:cxn>
                  <a:cxn ang="0">
                    <a:pos x="110" y="104"/>
                  </a:cxn>
                  <a:cxn ang="0">
                    <a:pos x="116" y="99"/>
                  </a:cxn>
                  <a:cxn ang="0">
                    <a:pos x="123" y="95"/>
                  </a:cxn>
                  <a:cxn ang="0">
                    <a:pos x="129" y="89"/>
                  </a:cxn>
                  <a:cxn ang="0">
                    <a:pos x="135" y="81"/>
                  </a:cxn>
                  <a:cxn ang="0">
                    <a:pos x="135" y="77"/>
                  </a:cxn>
                  <a:cxn ang="0">
                    <a:pos x="137" y="74"/>
                  </a:cxn>
                  <a:cxn ang="0">
                    <a:pos x="135" y="69"/>
                  </a:cxn>
                  <a:cxn ang="0">
                    <a:pos x="132" y="65"/>
                  </a:cxn>
                  <a:cxn ang="0">
                    <a:pos x="128" y="56"/>
                  </a:cxn>
                  <a:cxn ang="0">
                    <a:pos x="125" y="45"/>
                  </a:cxn>
                  <a:cxn ang="0">
                    <a:pos x="122" y="35"/>
                  </a:cxn>
                  <a:cxn ang="0">
                    <a:pos x="120" y="24"/>
                  </a:cxn>
                  <a:cxn ang="0">
                    <a:pos x="117" y="6"/>
                  </a:cxn>
                  <a:cxn ang="0">
                    <a:pos x="117" y="0"/>
                  </a:cxn>
                </a:cxnLst>
                <a:rect l="0" t="0" r="r" b="b"/>
                <a:pathLst>
                  <a:path w="137" h="152">
                    <a:moveTo>
                      <a:pt x="117" y="0"/>
                    </a:moveTo>
                    <a:lnTo>
                      <a:pt x="80" y="10"/>
                    </a:lnTo>
                    <a:lnTo>
                      <a:pt x="42" y="30"/>
                    </a:lnTo>
                    <a:lnTo>
                      <a:pt x="18" y="60"/>
                    </a:lnTo>
                    <a:lnTo>
                      <a:pt x="15" y="62"/>
                    </a:lnTo>
                    <a:lnTo>
                      <a:pt x="9" y="66"/>
                    </a:lnTo>
                    <a:lnTo>
                      <a:pt x="3" y="72"/>
                    </a:lnTo>
                    <a:lnTo>
                      <a:pt x="0" y="75"/>
                    </a:lnTo>
                    <a:lnTo>
                      <a:pt x="0" y="80"/>
                    </a:lnTo>
                    <a:lnTo>
                      <a:pt x="0" y="86"/>
                    </a:lnTo>
                    <a:lnTo>
                      <a:pt x="3" y="95"/>
                    </a:lnTo>
                    <a:lnTo>
                      <a:pt x="10" y="115"/>
                    </a:lnTo>
                    <a:lnTo>
                      <a:pt x="22" y="142"/>
                    </a:lnTo>
                    <a:lnTo>
                      <a:pt x="60" y="152"/>
                    </a:lnTo>
                    <a:lnTo>
                      <a:pt x="102" y="107"/>
                    </a:lnTo>
                    <a:lnTo>
                      <a:pt x="110" y="104"/>
                    </a:lnTo>
                    <a:lnTo>
                      <a:pt x="116" y="99"/>
                    </a:lnTo>
                    <a:lnTo>
                      <a:pt x="123" y="95"/>
                    </a:lnTo>
                    <a:lnTo>
                      <a:pt x="129" y="89"/>
                    </a:lnTo>
                    <a:lnTo>
                      <a:pt x="135" y="81"/>
                    </a:lnTo>
                    <a:lnTo>
                      <a:pt x="135" y="77"/>
                    </a:lnTo>
                    <a:lnTo>
                      <a:pt x="137" y="74"/>
                    </a:lnTo>
                    <a:lnTo>
                      <a:pt x="135" y="69"/>
                    </a:lnTo>
                    <a:lnTo>
                      <a:pt x="132" y="65"/>
                    </a:lnTo>
                    <a:lnTo>
                      <a:pt x="128" y="56"/>
                    </a:lnTo>
                    <a:lnTo>
                      <a:pt x="125" y="45"/>
                    </a:lnTo>
                    <a:lnTo>
                      <a:pt x="122" y="35"/>
                    </a:lnTo>
                    <a:lnTo>
                      <a:pt x="120" y="24"/>
                    </a:lnTo>
                    <a:lnTo>
                      <a:pt x="117" y="6"/>
                    </a:lnTo>
                    <a:lnTo>
                      <a:pt x="117" y="0"/>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58" name="Freeform 18"/>
              <p:cNvSpPr>
                <a:spLocks/>
              </p:cNvSpPr>
              <p:nvPr/>
            </p:nvSpPr>
            <p:spPr bwMode="auto">
              <a:xfrm>
                <a:off x="3173371" y="3020782"/>
                <a:ext cx="197513" cy="142523"/>
              </a:xfrm>
              <a:custGeom>
                <a:avLst/>
                <a:gdLst/>
                <a:ahLst/>
                <a:cxnLst>
                  <a:cxn ang="0">
                    <a:pos x="85" y="119"/>
                  </a:cxn>
                  <a:cxn ang="0">
                    <a:pos x="70" y="89"/>
                  </a:cxn>
                  <a:cxn ang="0">
                    <a:pos x="43" y="50"/>
                  </a:cxn>
                  <a:cxn ang="0">
                    <a:pos x="0" y="8"/>
                  </a:cxn>
                  <a:cxn ang="0">
                    <a:pos x="32" y="0"/>
                  </a:cxn>
                  <a:cxn ang="0">
                    <a:pos x="74" y="20"/>
                  </a:cxn>
                  <a:cxn ang="0">
                    <a:pos x="100" y="74"/>
                  </a:cxn>
                  <a:cxn ang="0">
                    <a:pos x="108" y="82"/>
                  </a:cxn>
                  <a:cxn ang="0">
                    <a:pos x="123" y="100"/>
                  </a:cxn>
                  <a:cxn ang="0">
                    <a:pos x="129" y="110"/>
                  </a:cxn>
                  <a:cxn ang="0">
                    <a:pos x="132" y="118"/>
                  </a:cxn>
                  <a:cxn ang="0">
                    <a:pos x="132" y="122"/>
                  </a:cxn>
                  <a:cxn ang="0">
                    <a:pos x="130" y="125"/>
                  </a:cxn>
                  <a:cxn ang="0">
                    <a:pos x="127" y="127"/>
                  </a:cxn>
                  <a:cxn ang="0">
                    <a:pos x="124" y="127"/>
                  </a:cxn>
                  <a:cxn ang="0">
                    <a:pos x="106" y="125"/>
                  </a:cxn>
                  <a:cxn ang="0">
                    <a:pos x="94" y="124"/>
                  </a:cxn>
                  <a:cxn ang="0">
                    <a:pos x="88" y="121"/>
                  </a:cxn>
                  <a:cxn ang="0">
                    <a:pos x="85" y="119"/>
                  </a:cxn>
                </a:cxnLst>
                <a:rect l="0" t="0" r="r" b="b"/>
                <a:pathLst>
                  <a:path w="132" h="127">
                    <a:moveTo>
                      <a:pt x="85" y="119"/>
                    </a:moveTo>
                    <a:lnTo>
                      <a:pt x="70" y="89"/>
                    </a:lnTo>
                    <a:lnTo>
                      <a:pt x="43" y="50"/>
                    </a:lnTo>
                    <a:lnTo>
                      <a:pt x="0" y="8"/>
                    </a:lnTo>
                    <a:lnTo>
                      <a:pt x="32" y="0"/>
                    </a:lnTo>
                    <a:lnTo>
                      <a:pt x="74" y="20"/>
                    </a:lnTo>
                    <a:lnTo>
                      <a:pt x="100" y="74"/>
                    </a:lnTo>
                    <a:lnTo>
                      <a:pt x="108" y="82"/>
                    </a:lnTo>
                    <a:lnTo>
                      <a:pt x="123" y="100"/>
                    </a:lnTo>
                    <a:lnTo>
                      <a:pt x="129" y="110"/>
                    </a:lnTo>
                    <a:lnTo>
                      <a:pt x="132" y="118"/>
                    </a:lnTo>
                    <a:lnTo>
                      <a:pt x="132" y="122"/>
                    </a:lnTo>
                    <a:lnTo>
                      <a:pt x="130" y="125"/>
                    </a:lnTo>
                    <a:lnTo>
                      <a:pt x="127" y="127"/>
                    </a:lnTo>
                    <a:lnTo>
                      <a:pt x="124" y="127"/>
                    </a:lnTo>
                    <a:lnTo>
                      <a:pt x="106" y="125"/>
                    </a:lnTo>
                    <a:lnTo>
                      <a:pt x="94" y="124"/>
                    </a:lnTo>
                    <a:lnTo>
                      <a:pt x="88" y="121"/>
                    </a:lnTo>
                    <a:lnTo>
                      <a:pt x="85" y="119"/>
                    </a:lnTo>
                    <a:close/>
                  </a:path>
                </a:pathLst>
              </a:custGeom>
              <a:grpFill/>
              <a:ln w="12700" cap="rnd" cmpd="sng">
                <a:noFill/>
                <a:prstDash val="solid"/>
                <a:round/>
                <a:headEnd type="none" w="med" len="med"/>
                <a:tailEnd type="none" w="med" len="med"/>
              </a:ln>
              <a:effectLst>
                <a:outerShdw blurRad="38100" dist="38100" dir="2700000" algn="tl" rotWithShape="0">
                  <a:prstClr val="black">
                    <a:alpha val="29000"/>
                  </a:prstClr>
                </a:outerShdw>
              </a:effectLst>
            </p:spPr>
            <p:txBody>
              <a:bodyPr/>
              <a:lstStyle/>
              <a:p>
                <a:endParaRPr lang="zh-CN" altLang="en-US" sz="1400">
                  <a:latin typeface="微软雅黑"/>
                  <a:ea typeface="微软雅黑"/>
                  <a:cs typeface="+mn-ea"/>
                  <a:sym typeface="微软雅黑"/>
                </a:endParaRPr>
              </a:p>
            </p:txBody>
          </p:sp>
          <p:sp>
            <p:nvSpPr>
              <p:cNvPr id="59" name="Freeform 19"/>
              <p:cNvSpPr>
                <a:spLocks/>
              </p:cNvSpPr>
              <p:nvPr/>
            </p:nvSpPr>
            <p:spPr bwMode="auto">
              <a:xfrm>
                <a:off x="3403802" y="3176772"/>
                <a:ext cx="149631" cy="63968"/>
              </a:xfrm>
              <a:custGeom>
                <a:avLst/>
                <a:gdLst/>
                <a:ahLst/>
                <a:cxnLst>
                  <a:cxn ang="0">
                    <a:pos x="0" y="42"/>
                  </a:cxn>
                  <a:cxn ang="0">
                    <a:pos x="0" y="0"/>
                  </a:cxn>
                  <a:cxn ang="0">
                    <a:pos x="38" y="15"/>
                  </a:cxn>
                  <a:cxn ang="0">
                    <a:pos x="100" y="35"/>
                  </a:cxn>
                  <a:cxn ang="0">
                    <a:pos x="73" y="53"/>
                  </a:cxn>
                  <a:cxn ang="0">
                    <a:pos x="28" y="57"/>
                  </a:cxn>
                  <a:cxn ang="0">
                    <a:pos x="0" y="42"/>
                  </a:cxn>
                </a:cxnLst>
                <a:rect l="0" t="0" r="r" b="b"/>
                <a:pathLst>
                  <a:path w="100" h="57">
                    <a:moveTo>
                      <a:pt x="0" y="42"/>
                    </a:moveTo>
                    <a:lnTo>
                      <a:pt x="0" y="0"/>
                    </a:lnTo>
                    <a:lnTo>
                      <a:pt x="38" y="15"/>
                    </a:lnTo>
                    <a:lnTo>
                      <a:pt x="100" y="35"/>
                    </a:lnTo>
                    <a:lnTo>
                      <a:pt x="73" y="53"/>
                    </a:lnTo>
                    <a:lnTo>
                      <a:pt x="28" y="57"/>
                    </a:lnTo>
                    <a:lnTo>
                      <a:pt x="0" y="42"/>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60" name="Freeform 20"/>
              <p:cNvSpPr>
                <a:spLocks/>
              </p:cNvSpPr>
              <p:nvPr/>
            </p:nvSpPr>
            <p:spPr bwMode="auto">
              <a:xfrm>
                <a:off x="3610293" y="3047715"/>
                <a:ext cx="133172" cy="123446"/>
              </a:xfrm>
              <a:custGeom>
                <a:avLst/>
                <a:gdLst/>
                <a:ahLst/>
                <a:cxnLst>
                  <a:cxn ang="0">
                    <a:pos x="65" y="110"/>
                  </a:cxn>
                  <a:cxn ang="0">
                    <a:pos x="22" y="91"/>
                  </a:cxn>
                  <a:cxn ang="0">
                    <a:pos x="0" y="83"/>
                  </a:cxn>
                  <a:cxn ang="0">
                    <a:pos x="22" y="46"/>
                  </a:cxn>
                  <a:cxn ang="0">
                    <a:pos x="65" y="0"/>
                  </a:cxn>
                  <a:cxn ang="0">
                    <a:pos x="89" y="41"/>
                  </a:cxn>
                  <a:cxn ang="0">
                    <a:pos x="77" y="58"/>
                  </a:cxn>
                  <a:cxn ang="0">
                    <a:pos x="65" y="110"/>
                  </a:cxn>
                </a:cxnLst>
                <a:rect l="0" t="0" r="r" b="b"/>
                <a:pathLst>
                  <a:path w="89" h="110">
                    <a:moveTo>
                      <a:pt x="65" y="110"/>
                    </a:moveTo>
                    <a:lnTo>
                      <a:pt x="22" y="91"/>
                    </a:lnTo>
                    <a:lnTo>
                      <a:pt x="0" y="83"/>
                    </a:lnTo>
                    <a:lnTo>
                      <a:pt x="22" y="46"/>
                    </a:lnTo>
                    <a:lnTo>
                      <a:pt x="65" y="0"/>
                    </a:lnTo>
                    <a:lnTo>
                      <a:pt x="89" y="41"/>
                    </a:lnTo>
                    <a:lnTo>
                      <a:pt x="77" y="58"/>
                    </a:lnTo>
                    <a:lnTo>
                      <a:pt x="65" y="110"/>
                    </a:lnTo>
                    <a:close/>
                  </a:path>
                </a:pathLst>
              </a:custGeom>
              <a:grpFill/>
              <a:ln w="12700" cap="rnd" cmpd="sng">
                <a:noFill/>
                <a:prstDash val="solid"/>
                <a:round/>
                <a:headEnd type="none" w="med" len="med"/>
                <a:tailEnd type="none" w="med" len="med"/>
              </a:ln>
              <a:effectLst>
                <a:outerShdw blurRad="38100" dist="38100" dir="2700000" algn="tl" rotWithShape="0">
                  <a:prstClr val="black">
                    <a:alpha val="29000"/>
                  </a:prstClr>
                </a:outerShdw>
              </a:effectLst>
            </p:spPr>
            <p:txBody>
              <a:bodyPr/>
              <a:lstStyle/>
              <a:p>
                <a:endParaRPr lang="zh-CN" altLang="en-US" sz="1400">
                  <a:latin typeface="微软雅黑"/>
                  <a:ea typeface="微软雅黑"/>
                  <a:cs typeface="+mn-ea"/>
                  <a:sym typeface="微软雅黑"/>
                </a:endParaRPr>
              </a:p>
            </p:txBody>
          </p:sp>
          <p:sp>
            <p:nvSpPr>
              <p:cNvPr id="61" name="Freeform 21"/>
              <p:cNvSpPr>
                <a:spLocks/>
              </p:cNvSpPr>
              <p:nvPr/>
            </p:nvSpPr>
            <p:spPr bwMode="auto">
              <a:xfrm>
                <a:off x="3894592" y="3089239"/>
                <a:ext cx="408493" cy="154868"/>
              </a:xfrm>
              <a:custGeom>
                <a:avLst/>
                <a:gdLst/>
                <a:ahLst/>
                <a:cxnLst>
                  <a:cxn ang="0">
                    <a:pos x="86" y="66"/>
                  </a:cxn>
                  <a:cxn ang="0">
                    <a:pos x="81" y="43"/>
                  </a:cxn>
                  <a:cxn ang="0">
                    <a:pos x="68" y="40"/>
                  </a:cxn>
                  <a:cxn ang="0">
                    <a:pos x="38" y="34"/>
                  </a:cxn>
                  <a:cxn ang="0">
                    <a:pos x="23" y="30"/>
                  </a:cxn>
                  <a:cxn ang="0">
                    <a:pos x="9" y="24"/>
                  </a:cxn>
                  <a:cxn ang="0">
                    <a:pos x="4" y="21"/>
                  </a:cxn>
                  <a:cxn ang="0">
                    <a:pos x="1" y="16"/>
                  </a:cxn>
                  <a:cxn ang="0">
                    <a:pos x="0" y="13"/>
                  </a:cxn>
                  <a:cxn ang="0">
                    <a:pos x="1" y="9"/>
                  </a:cxn>
                  <a:cxn ang="0">
                    <a:pos x="4" y="4"/>
                  </a:cxn>
                  <a:cxn ang="0">
                    <a:pos x="9" y="3"/>
                  </a:cxn>
                  <a:cxn ang="0">
                    <a:pos x="14" y="1"/>
                  </a:cxn>
                  <a:cxn ang="0">
                    <a:pos x="18" y="0"/>
                  </a:cxn>
                  <a:cxn ang="0">
                    <a:pos x="32" y="0"/>
                  </a:cxn>
                  <a:cxn ang="0">
                    <a:pos x="44" y="3"/>
                  </a:cxn>
                  <a:cxn ang="0">
                    <a:pos x="68" y="9"/>
                  </a:cxn>
                  <a:cxn ang="0">
                    <a:pos x="78" y="13"/>
                  </a:cxn>
                  <a:cxn ang="0">
                    <a:pos x="140" y="9"/>
                  </a:cxn>
                  <a:cxn ang="0">
                    <a:pos x="163" y="43"/>
                  </a:cxn>
                  <a:cxn ang="0">
                    <a:pos x="208" y="43"/>
                  </a:cxn>
                  <a:cxn ang="0">
                    <a:pos x="223" y="89"/>
                  </a:cxn>
                  <a:cxn ang="0">
                    <a:pos x="273" y="116"/>
                  </a:cxn>
                  <a:cxn ang="0">
                    <a:pos x="269" y="122"/>
                  </a:cxn>
                  <a:cxn ang="0">
                    <a:pos x="261" y="128"/>
                  </a:cxn>
                  <a:cxn ang="0">
                    <a:pos x="252" y="134"/>
                  </a:cxn>
                  <a:cxn ang="0">
                    <a:pos x="240" y="138"/>
                  </a:cxn>
                  <a:cxn ang="0">
                    <a:pos x="232" y="138"/>
                  </a:cxn>
                  <a:cxn ang="0">
                    <a:pos x="225" y="138"/>
                  </a:cxn>
                  <a:cxn ang="0">
                    <a:pos x="217" y="137"/>
                  </a:cxn>
                  <a:cxn ang="0">
                    <a:pos x="208" y="134"/>
                  </a:cxn>
                  <a:cxn ang="0">
                    <a:pos x="199" y="129"/>
                  </a:cxn>
                  <a:cxn ang="0">
                    <a:pos x="190" y="123"/>
                  </a:cxn>
                  <a:cxn ang="0">
                    <a:pos x="174" y="111"/>
                  </a:cxn>
                  <a:cxn ang="0">
                    <a:pos x="166" y="105"/>
                  </a:cxn>
                  <a:cxn ang="0">
                    <a:pos x="164" y="102"/>
                  </a:cxn>
                  <a:cxn ang="0">
                    <a:pos x="166" y="101"/>
                  </a:cxn>
                  <a:cxn ang="0">
                    <a:pos x="172" y="102"/>
                  </a:cxn>
                  <a:cxn ang="0">
                    <a:pos x="186" y="108"/>
                  </a:cxn>
                  <a:cxn ang="0">
                    <a:pos x="158" y="135"/>
                  </a:cxn>
                  <a:cxn ang="0">
                    <a:pos x="128" y="113"/>
                  </a:cxn>
                  <a:cxn ang="0">
                    <a:pos x="94" y="96"/>
                  </a:cxn>
                  <a:cxn ang="0">
                    <a:pos x="74" y="108"/>
                  </a:cxn>
                  <a:cxn ang="0">
                    <a:pos x="63" y="78"/>
                  </a:cxn>
                  <a:cxn ang="0">
                    <a:pos x="86" y="66"/>
                  </a:cxn>
                </a:cxnLst>
                <a:rect l="0" t="0" r="r" b="b"/>
                <a:pathLst>
                  <a:path w="273" h="138">
                    <a:moveTo>
                      <a:pt x="86" y="66"/>
                    </a:moveTo>
                    <a:lnTo>
                      <a:pt x="81" y="43"/>
                    </a:lnTo>
                    <a:lnTo>
                      <a:pt x="68" y="40"/>
                    </a:lnTo>
                    <a:lnTo>
                      <a:pt x="38" y="34"/>
                    </a:lnTo>
                    <a:lnTo>
                      <a:pt x="23" y="30"/>
                    </a:lnTo>
                    <a:lnTo>
                      <a:pt x="9" y="24"/>
                    </a:lnTo>
                    <a:lnTo>
                      <a:pt x="4" y="21"/>
                    </a:lnTo>
                    <a:lnTo>
                      <a:pt x="1" y="16"/>
                    </a:lnTo>
                    <a:lnTo>
                      <a:pt x="0" y="13"/>
                    </a:lnTo>
                    <a:lnTo>
                      <a:pt x="1" y="9"/>
                    </a:lnTo>
                    <a:lnTo>
                      <a:pt x="4" y="4"/>
                    </a:lnTo>
                    <a:lnTo>
                      <a:pt x="9" y="3"/>
                    </a:lnTo>
                    <a:lnTo>
                      <a:pt x="14" y="1"/>
                    </a:lnTo>
                    <a:lnTo>
                      <a:pt x="18" y="0"/>
                    </a:lnTo>
                    <a:lnTo>
                      <a:pt x="32" y="0"/>
                    </a:lnTo>
                    <a:lnTo>
                      <a:pt x="44" y="3"/>
                    </a:lnTo>
                    <a:lnTo>
                      <a:pt x="68" y="9"/>
                    </a:lnTo>
                    <a:lnTo>
                      <a:pt x="78" y="13"/>
                    </a:lnTo>
                    <a:lnTo>
                      <a:pt x="140" y="9"/>
                    </a:lnTo>
                    <a:lnTo>
                      <a:pt x="163" y="43"/>
                    </a:lnTo>
                    <a:lnTo>
                      <a:pt x="208" y="43"/>
                    </a:lnTo>
                    <a:lnTo>
                      <a:pt x="223" y="89"/>
                    </a:lnTo>
                    <a:lnTo>
                      <a:pt x="273" y="116"/>
                    </a:lnTo>
                    <a:lnTo>
                      <a:pt x="269" y="122"/>
                    </a:lnTo>
                    <a:lnTo>
                      <a:pt x="261" y="128"/>
                    </a:lnTo>
                    <a:lnTo>
                      <a:pt x="252" y="134"/>
                    </a:lnTo>
                    <a:lnTo>
                      <a:pt x="240" y="138"/>
                    </a:lnTo>
                    <a:lnTo>
                      <a:pt x="232" y="138"/>
                    </a:lnTo>
                    <a:lnTo>
                      <a:pt x="225" y="138"/>
                    </a:lnTo>
                    <a:lnTo>
                      <a:pt x="217" y="137"/>
                    </a:lnTo>
                    <a:lnTo>
                      <a:pt x="208" y="134"/>
                    </a:lnTo>
                    <a:lnTo>
                      <a:pt x="199" y="129"/>
                    </a:lnTo>
                    <a:lnTo>
                      <a:pt x="190" y="123"/>
                    </a:lnTo>
                    <a:lnTo>
                      <a:pt x="174" y="111"/>
                    </a:lnTo>
                    <a:lnTo>
                      <a:pt x="166" y="105"/>
                    </a:lnTo>
                    <a:lnTo>
                      <a:pt x="164" y="102"/>
                    </a:lnTo>
                    <a:lnTo>
                      <a:pt x="166" y="101"/>
                    </a:lnTo>
                    <a:lnTo>
                      <a:pt x="172" y="102"/>
                    </a:lnTo>
                    <a:lnTo>
                      <a:pt x="186" y="108"/>
                    </a:lnTo>
                    <a:lnTo>
                      <a:pt x="158" y="135"/>
                    </a:lnTo>
                    <a:lnTo>
                      <a:pt x="128" y="113"/>
                    </a:lnTo>
                    <a:lnTo>
                      <a:pt x="94" y="96"/>
                    </a:lnTo>
                    <a:lnTo>
                      <a:pt x="74" y="108"/>
                    </a:lnTo>
                    <a:lnTo>
                      <a:pt x="63" y="78"/>
                    </a:lnTo>
                    <a:lnTo>
                      <a:pt x="86" y="66"/>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62" name="Freeform 22"/>
              <p:cNvSpPr>
                <a:spLocks/>
              </p:cNvSpPr>
              <p:nvPr/>
            </p:nvSpPr>
            <p:spPr bwMode="auto">
              <a:xfrm>
                <a:off x="3530988" y="3253085"/>
                <a:ext cx="824467" cy="491538"/>
              </a:xfrm>
              <a:custGeom>
                <a:avLst/>
                <a:gdLst/>
                <a:ahLst/>
                <a:cxnLst>
                  <a:cxn ang="0">
                    <a:pos x="294" y="66"/>
                  </a:cxn>
                  <a:cxn ang="0">
                    <a:pos x="329" y="32"/>
                  </a:cxn>
                  <a:cxn ang="0">
                    <a:pos x="272" y="0"/>
                  </a:cxn>
                  <a:cxn ang="0">
                    <a:pos x="253" y="7"/>
                  </a:cxn>
                  <a:cxn ang="0">
                    <a:pos x="195" y="42"/>
                  </a:cxn>
                  <a:cxn ang="0">
                    <a:pos x="130" y="50"/>
                  </a:cxn>
                  <a:cxn ang="0">
                    <a:pos x="96" y="94"/>
                  </a:cxn>
                  <a:cxn ang="0">
                    <a:pos x="89" y="110"/>
                  </a:cxn>
                  <a:cxn ang="0">
                    <a:pos x="86" y="121"/>
                  </a:cxn>
                  <a:cxn ang="0">
                    <a:pos x="74" y="137"/>
                  </a:cxn>
                  <a:cxn ang="0">
                    <a:pos x="10" y="149"/>
                  </a:cxn>
                  <a:cxn ang="0">
                    <a:pos x="10" y="238"/>
                  </a:cxn>
                  <a:cxn ang="0">
                    <a:pos x="13" y="315"/>
                  </a:cxn>
                  <a:cxn ang="0">
                    <a:pos x="23" y="362"/>
                  </a:cxn>
                  <a:cxn ang="0">
                    <a:pos x="27" y="377"/>
                  </a:cxn>
                  <a:cxn ang="0">
                    <a:pos x="39" y="380"/>
                  </a:cxn>
                  <a:cxn ang="0">
                    <a:pos x="62" y="379"/>
                  </a:cxn>
                  <a:cxn ang="0">
                    <a:pos x="95" y="373"/>
                  </a:cxn>
                  <a:cxn ang="0">
                    <a:pos x="237" y="323"/>
                  </a:cxn>
                  <a:cxn ang="0">
                    <a:pos x="276" y="331"/>
                  </a:cxn>
                  <a:cxn ang="0">
                    <a:pos x="306" y="341"/>
                  </a:cxn>
                  <a:cxn ang="0">
                    <a:pos x="324" y="353"/>
                  </a:cxn>
                  <a:cxn ang="0">
                    <a:pos x="359" y="394"/>
                  </a:cxn>
                  <a:cxn ang="0">
                    <a:pos x="388" y="430"/>
                  </a:cxn>
                  <a:cxn ang="0">
                    <a:pos x="407" y="436"/>
                  </a:cxn>
                  <a:cxn ang="0">
                    <a:pos x="436" y="438"/>
                  </a:cxn>
                  <a:cxn ang="0">
                    <a:pos x="483" y="406"/>
                  </a:cxn>
                  <a:cxn ang="0">
                    <a:pos x="495" y="391"/>
                  </a:cxn>
                  <a:cxn ang="0">
                    <a:pos x="509" y="371"/>
                  </a:cxn>
                  <a:cxn ang="0">
                    <a:pos x="509" y="334"/>
                  </a:cxn>
                  <a:cxn ang="0">
                    <a:pos x="551" y="219"/>
                  </a:cxn>
                  <a:cxn ang="0">
                    <a:pos x="521" y="166"/>
                  </a:cxn>
                  <a:cxn ang="0">
                    <a:pos x="506" y="146"/>
                  </a:cxn>
                  <a:cxn ang="0">
                    <a:pos x="469" y="118"/>
                  </a:cxn>
                  <a:cxn ang="0">
                    <a:pos x="436" y="54"/>
                  </a:cxn>
                  <a:cxn ang="0">
                    <a:pos x="386" y="81"/>
                  </a:cxn>
                </a:cxnLst>
                <a:rect l="0" t="0" r="r" b="b"/>
                <a:pathLst>
                  <a:path w="551" h="438">
                    <a:moveTo>
                      <a:pt x="391" y="92"/>
                    </a:moveTo>
                    <a:lnTo>
                      <a:pt x="294" y="66"/>
                    </a:lnTo>
                    <a:lnTo>
                      <a:pt x="299" y="32"/>
                    </a:lnTo>
                    <a:lnTo>
                      <a:pt x="329" y="32"/>
                    </a:lnTo>
                    <a:lnTo>
                      <a:pt x="329" y="0"/>
                    </a:lnTo>
                    <a:lnTo>
                      <a:pt x="272" y="0"/>
                    </a:lnTo>
                    <a:lnTo>
                      <a:pt x="264" y="3"/>
                    </a:lnTo>
                    <a:lnTo>
                      <a:pt x="253" y="7"/>
                    </a:lnTo>
                    <a:lnTo>
                      <a:pt x="228" y="21"/>
                    </a:lnTo>
                    <a:lnTo>
                      <a:pt x="195" y="42"/>
                    </a:lnTo>
                    <a:lnTo>
                      <a:pt x="167" y="50"/>
                    </a:lnTo>
                    <a:lnTo>
                      <a:pt x="130" y="50"/>
                    </a:lnTo>
                    <a:lnTo>
                      <a:pt x="107" y="81"/>
                    </a:lnTo>
                    <a:lnTo>
                      <a:pt x="96" y="94"/>
                    </a:lnTo>
                    <a:lnTo>
                      <a:pt x="90" y="106"/>
                    </a:lnTo>
                    <a:lnTo>
                      <a:pt x="89" y="110"/>
                    </a:lnTo>
                    <a:lnTo>
                      <a:pt x="87" y="115"/>
                    </a:lnTo>
                    <a:lnTo>
                      <a:pt x="86" y="121"/>
                    </a:lnTo>
                    <a:lnTo>
                      <a:pt x="83" y="125"/>
                    </a:lnTo>
                    <a:lnTo>
                      <a:pt x="74" y="137"/>
                    </a:lnTo>
                    <a:lnTo>
                      <a:pt x="60" y="149"/>
                    </a:lnTo>
                    <a:lnTo>
                      <a:pt x="10" y="149"/>
                    </a:lnTo>
                    <a:lnTo>
                      <a:pt x="0" y="199"/>
                    </a:lnTo>
                    <a:lnTo>
                      <a:pt x="10" y="238"/>
                    </a:lnTo>
                    <a:lnTo>
                      <a:pt x="10" y="296"/>
                    </a:lnTo>
                    <a:lnTo>
                      <a:pt x="13" y="315"/>
                    </a:lnTo>
                    <a:lnTo>
                      <a:pt x="16" y="340"/>
                    </a:lnTo>
                    <a:lnTo>
                      <a:pt x="23" y="362"/>
                    </a:lnTo>
                    <a:lnTo>
                      <a:pt x="26" y="376"/>
                    </a:lnTo>
                    <a:lnTo>
                      <a:pt x="27" y="377"/>
                    </a:lnTo>
                    <a:lnTo>
                      <a:pt x="30" y="379"/>
                    </a:lnTo>
                    <a:lnTo>
                      <a:pt x="39" y="380"/>
                    </a:lnTo>
                    <a:lnTo>
                      <a:pt x="50" y="380"/>
                    </a:lnTo>
                    <a:lnTo>
                      <a:pt x="62" y="379"/>
                    </a:lnTo>
                    <a:lnTo>
                      <a:pt x="84" y="374"/>
                    </a:lnTo>
                    <a:lnTo>
                      <a:pt x="95" y="373"/>
                    </a:lnTo>
                    <a:lnTo>
                      <a:pt x="195" y="349"/>
                    </a:lnTo>
                    <a:lnTo>
                      <a:pt x="237" y="323"/>
                    </a:lnTo>
                    <a:lnTo>
                      <a:pt x="249" y="324"/>
                    </a:lnTo>
                    <a:lnTo>
                      <a:pt x="276" y="331"/>
                    </a:lnTo>
                    <a:lnTo>
                      <a:pt x="291" y="337"/>
                    </a:lnTo>
                    <a:lnTo>
                      <a:pt x="306" y="341"/>
                    </a:lnTo>
                    <a:lnTo>
                      <a:pt x="320" y="349"/>
                    </a:lnTo>
                    <a:lnTo>
                      <a:pt x="324" y="353"/>
                    </a:lnTo>
                    <a:lnTo>
                      <a:pt x="329" y="356"/>
                    </a:lnTo>
                    <a:lnTo>
                      <a:pt x="359" y="394"/>
                    </a:lnTo>
                    <a:lnTo>
                      <a:pt x="383" y="426"/>
                    </a:lnTo>
                    <a:lnTo>
                      <a:pt x="388" y="430"/>
                    </a:lnTo>
                    <a:lnTo>
                      <a:pt x="397" y="435"/>
                    </a:lnTo>
                    <a:lnTo>
                      <a:pt x="407" y="436"/>
                    </a:lnTo>
                    <a:lnTo>
                      <a:pt x="418" y="438"/>
                    </a:lnTo>
                    <a:lnTo>
                      <a:pt x="436" y="438"/>
                    </a:lnTo>
                    <a:lnTo>
                      <a:pt x="444" y="438"/>
                    </a:lnTo>
                    <a:lnTo>
                      <a:pt x="483" y="406"/>
                    </a:lnTo>
                    <a:lnTo>
                      <a:pt x="486" y="401"/>
                    </a:lnTo>
                    <a:lnTo>
                      <a:pt x="495" y="391"/>
                    </a:lnTo>
                    <a:lnTo>
                      <a:pt x="506" y="377"/>
                    </a:lnTo>
                    <a:lnTo>
                      <a:pt x="509" y="371"/>
                    </a:lnTo>
                    <a:lnTo>
                      <a:pt x="509" y="364"/>
                    </a:lnTo>
                    <a:lnTo>
                      <a:pt x="509" y="334"/>
                    </a:lnTo>
                    <a:lnTo>
                      <a:pt x="540" y="284"/>
                    </a:lnTo>
                    <a:lnTo>
                      <a:pt x="551" y="219"/>
                    </a:lnTo>
                    <a:lnTo>
                      <a:pt x="536" y="190"/>
                    </a:lnTo>
                    <a:lnTo>
                      <a:pt x="521" y="166"/>
                    </a:lnTo>
                    <a:lnTo>
                      <a:pt x="513" y="155"/>
                    </a:lnTo>
                    <a:lnTo>
                      <a:pt x="506" y="146"/>
                    </a:lnTo>
                    <a:lnTo>
                      <a:pt x="487" y="131"/>
                    </a:lnTo>
                    <a:lnTo>
                      <a:pt x="469" y="118"/>
                    </a:lnTo>
                    <a:lnTo>
                      <a:pt x="448" y="104"/>
                    </a:lnTo>
                    <a:lnTo>
                      <a:pt x="436" y="54"/>
                    </a:lnTo>
                    <a:lnTo>
                      <a:pt x="383" y="7"/>
                    </a:lnTo>
                    <a:lnTo>
                      <a:pt x="386" y="81"/>
                    </a:lnTo>
                    <a:lnTo>
                      <a:pt x="391" y="92"/>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63" name="Freeform 23"/>
              <p:cNvSpPr>
                <a:spLocks/>
              </p:cNvSpPr>
              <p:nvPr/>
            </p:nvSpPr>
            <p:spPr bwMode="auto">
              <a:xfrm>
                <a:off x="4108564" y="3782778"/>
                <a:ext cx="184047" cy="72945"/>
              </a:xfrm>
              <a:custGeom>
                <a:avLst/>
                <a:gdLst/>
                <a:ahLst/>
                <a:cxnLst>
                  <a:cxn ang="0">
                    <a:pos x="65" y="65"/>
                  </a:cxn>
                  <a:cxn ang="0">
                    <a:pos x="35" y="46"/>
                  </a:cxn>
                  <a:cxn ang="0">
                    <a:pos x="0" y="16"/>
                  </a:cxn>
                  <a:cxn ang="0">
                    <a:pos x="31" y="0"/>
                  </a:cxn>
                  <a:cxn ang="0">
                    <a:pos x="73" y="3"/>
                  </a:cxn>
                  <a:cxn ang="0">
                    <a:pos x="123" y="11"/>
                  </a:cxn>
                  <a:cxn ang="0">
                    <a:pos x="100" y="38"/>
                  </a:cxn>
                  <a:cxn ang="0">
                    <a:pos x="65" y="65"/>
                  </a:cxn>
                </a:cxnLst>
                <a:rect l="0" t="0" r="r" b="b"/>
                <a:pathLst>
                  <a:path w="123" h="65">
                    <a:moveTo>
                      <a:pt x="65" y="65"/>
                    </a:moveTo>
                    <a:lnTo>
                      <a:pt x="35" y="46"/>
                    </a:lnTo>
                    <a:lnTo>
                      <a:pt x="0" y="16"/>
                    </a:lnTo>
                    <a:lnTo>
                      <a:pt x="31" y="0"/>
                    </a:lnTo>
                    <a:lnTo>
                      <a:pt x="73" y="3"/>
                    </a:lnTo>
                    <a:lnTo>
                      <a:pt x="123" y="11"/>
                    </a:lnTo>
                    <a:lnTo>
                      <a:pt x="100" y="38"/>
                    </a:lnTo>
                    <a:lnTo>
                      <a:pt x="65" y="65"/>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64" name="Freeform 24"/>
              <p:cNvSpPr>
                <a:spLocks/>
              </p:cNvSpPr>
              <p:nvPr/>
            </p:nvSpPr>
            <p:spPr bwMode="auto">
              <a:xfrm>
                <a:off x="4648732" y="3782778"/>
                <a:ext cx="172076" cy="132424"/>
              </a:xfrm>
              <a:custGeom>
                <a:avLst/>
                <a:gdLst/>
                <a:ahLst/>
                <a:cxnLst>
                  <a:cxn ang="0">
                    <a:pos x="42" y="118"/>
                  </a:cxn>
                  <a:cxn ang="0">
                    <a:pos x="0" y="100"/>
                  </a:cxn>
                  <a:cxn ang="0">
                    <a:pos x="42" y="53"/>
                  </a:cxn>
                  <a:cxn ang="0">
                    <a:pos x="42" y="3"/>
                  </a:cxn>
                  <a:cxn ang="0">
                    <a:pos x="76" y="0"/>
                  </a:cxn>
                  <a:cxn ang="0">
                    <a:pos x="115" y="0"/>
                  </a:cxn>
                  <a:cxn ang="0">
                    <a:pos x="107" y="53"/>
                  </a:cxn>
                  <a:cxn ang="0">
                    <a:pos x="68" y="88"/>
                  </a:cxn>
                  <a:cxn ang="0">
                    <a:pos x="42" y="118"/>
                  </a:cxn>
                </a:cxnLst>
                <a:rect l="0" t="0" r="r" b="b"/>
                <a:pathLst>
                  <a:path w="115" h="118">
                    <a:moveTo>
                      <a:pt x="42" y="118"/>
                    </a:moveTo>
                    <a:lnTo>
                      <a:pt x="0" y="100"/>
                    </a:lnTo>
                    <a:lnTo>
                      <a:pt x="42" y="53"/>
                    </a:lnTo>
                    <a:lnTo>
                      <a:pt x="42" y="3"/>
                    </a:lnTo>
                    <a:lnTo>
                      <a:pt x="76" y="0"/>
                    </a:lnTo>
                    <a:lnTo>
                      <a:pt x="115" y="0"/>
                    </a:lnTo>
                    <a:lnTo>
                      <a:pt x="107" y="53"/>
                    </a:lnTo>
                    <a:lnTo>
                      <a:pt x="68" y="88"/>
                    </a:lnTo>
                    <a:lnTo>
                      <a:pt x="42" y="118"/>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65" name="Freeform 25"/>
              <p:cNvSpPr>
                <a:spLocks/>
              </p:cNvSpPr>
              <p:nvPr/>
            </p:nvSpPr>
            <p:spPr bwMode="auto">
              <a:xfrm>
                <a:off x="4775918" y="3666066"/>
                <a:ext cx="160106" cy="95390"/>
              </a:xfrm>
              <a:custGeom>
                <a:avLst/>
                <a:gdLst/>
                <a:ahLst/>
                <a:cxnLst>
                  <a:cxn ang="0">
                    <a:pos x="25" y="77"/>
                  </a:cxn>
                  <a:cxn ang="0">
                    <a:pos x="0" y="27"/>
                  </a:cxn>
                  <a:cxn ang="0">
                    <a:pos x="25" y="0"/>
                  </a:cxn>
                  <a:cxn ang="0">
                    <a:pos x="30" y="3"/>
                  </a:cxn>
                  <a:cxn ang="0">
                    <a:pos x="42" y="12"/>
                  </a:cxn>
                  <a:cxn ang="0">
                    <a:pos x="57" y="20"/>
                  </a:cxn>
                  <a:cxn ang="0">
                    <a:pos x="65" y="23"/>
                  </a:cxn>
                  <a:cxn ang="0">
                    <a:pos x="72" y="23"/>
                  </a:cxn>
                  <a:cxn ang="0">
                    <a:pos x="86" y="24"/>
                  </a:cxn>
                  <a:cxn ang="0">
                    <a:pos x="92" y="26"/>
                  </a:cxn>
                  <a:cxn ang="0">
                    <a:pos x="98" y="27"/>
                  </a:cxn>
                  <a:cxn ang="0">
                    <a:pos x="102" y="30"/>
                  </a:cxn>
                  <a:cxn ang="0">
                    <a:pos x="105" y="35"/>
                  </a:cxn>
                  <a:cxn ang="0">
                    <a:pos x="107" y="40"/>
                  </a:cxn>
                  <a:cxn ang="0">
                    <a:pos x="107" y="47"/>
                  </a:cxn>
                  <a:cxn ang="0">
                    <a:pos x="104" y="53"/>
                  </a:cxn>
                  <a:cxn ang="0">
                    <a:pos x="99" y="59"/>
                  </a:cxn>
                  <a:cxn ang="0">
                    <a:pos x="95" y="65"/>
                  </a:cxn>
                  <a:cxn ang="0">
                    <a:pos x="89" y="71"/>
                  </a:cxn>
                  <a:cxn ang="0">
                    <a:pos x="80" y="79"/>
                  </a:cxn>
                  <a:cxn ang="0">
                    <a:pos x="75" y="80"/>
                  </a:cxn>
                  <a:cxn ang="0">
                    <a:pos x="49" y="85"/>
                  </a:cxn>
                  <a:cxn ang="0">
                    <a:pos x="25" y="77"/>
                  </a:cxn>
                </a:cxnLst>
                <a:rect l="0" t="0" r="r" b="b"/>
                <a:pathLst>
                  <a:path w="107" h="85">
                    <a:moveTo>
                      <a:pt x="25" y="77"/>
                    </a:moveTo>
                    <a:lnTo>
                      <a:pt x="0" y="27"/>
                    </a:lnTo>
                    <a:lnTo>
                      <a:pt x="25" y="0"/>
                    </a:lnTo>
                    <a:lnTo>
                      <a:pt x="30" y="3"/>
                    </a:lnTo>
                    <a:lnTo>
                      <a:pt x="42" y="12"/>
                    </a:lnTo>
                    <a:lnTo>
                      <a:pt x="57" y="20"/>
                    </a:lnTo>
                    <a:lnTo>
                      <a:pt x="65" y="23"/>
                    </a:lnTo>
                    <a:lnTo>
                      <a:pt x="72" y="23"/>
                    </a:lnTo>
                    <a:lnTo>
                      <a:pt x="86" y="24"/>
                    </a:lnTo>
                    <a:lnTo>
                      <a:pt x="92" y="26"/>
                    </a:lnTo>
                    <a:lnTo>
                      <a:pt x="98" y="27"/>
                    </a:lnTo>
                    <a:lnTo>
                      <a:pt x="102" y="30"/>
                    </a:lnTo>
                    <a:lnTo>
                      <a:pt x="105" y="35"/>
                    </a:lnTo>
                    <a:lnTo>
                      <a:pt x="107" y="40"/>
                    </a:lnTo>
                    <a:lnTo>
                      <a:pt x="107" y="47"/>
                    </a:lnTo>
                    <a:lnTo>
                      <a:pt x="104" y="53"/>
                    </a:lnTo>
                    <a:lnTo>
                      <a:pt x="99" y="59"/>
                    </a:lnTo>
                    <a:lnTo>
                      <a:pt x="95" y="65"/>
                    </a:lnTo>
                    <a:lnTo>
                      <a:pt x="89" y="71"/>
                    </a:lnTo>
                    <a:lnTo>
                      <a:pt x="80" y="79"/>
                    </a:lnTo>
                    <a:lnTo>
                      <a:pt x="75" y="80"/>
                    </a:lnTo>
                    <a:lnTo>
                      <a:pt x="49" y="85"/>
                    </a:lnTo>
                    <a:lnTo>
                      <a:pt x="25" y="77"/>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66" name="Oval 162"/>
              <p:cNvSpPr>
                <a:spLocks noChangeArrowheads="1"/>
              </p:cNvSpPr>
              <p:nvPr/>
            </p:nvSpPr>
            <p:spPr bwMode="auto">
              <a:xfrm>
                <a:off x="3912548" y="3434323"/>
                <a:ext cx="136165" cy="124008"/>
              </a:xfrm>
              <a:prstGeom prst="ellipse">
                <a:avLst/>
              </a:prstGeom>
              <a:solidFill>
                <a:srgbClr val="0070C0"/>
              </a:solidFill>
              <a:ln w="19050" cmpd="sng">
                <a:solidFill>
                  <a:schemeClr val="bg1"/>
                </a:solidFill>
                <a:round/>
                <a:headEnd/>
                <a:tailEnd/>
              </a:ln>
            </p:spPr>
            <p:txBody>
              <a:bodyPr wrap="none" anchor="ctr"/>
              <a:lstStyle/>
              <a:p>
                <a:pPr algn="ctr"/>
                <a:endParaRPr lang="ko-KR" altLang="en-US" sz="1400">
                  <a:latin typeface="微软雅黑"/>
                  <a:cs typeface="+mn-ea"/>
                  <a:sym typeface="微软雅黑"/>
                </a:endParaRPr>
              </a:p>
            </p:txBody>
          </p:sp>
        </p:grpSp>
        <p:grpSp>
          <p:nvGrpSpPr>
            <p:cNvPr id="44" name="组合 43"/>
            <p:cNvGrpSpPr/>
            <p:nvPr/>
          </p:nvGrpSpPr>
          <p:grpSpPr>
            <a:xfrm>
              <a:off x="1454384" y="1323550"/>
              <a:ext cx="3344779" cy="2049329"/>
              <a:chOff x="858579" y="1099520"/>
              <a:chExt cx="4225579" cy="2588990"/>
            </a:xfrm>
            <a:grpFill/>
          </p:grpSpPr>
          <p:grpSp>
            <p:nvGrpSpPr>
              <p:cNvPr id="45" name="组合 44"/>
              <p:cNvGrpSpPr/>
              <p:nvPr/>
            </p:nvGrpSpPr>
            <p:grpSpPr>
              <a:xfrm>
                <a:off x="858579" y="1099520"/>
                <a:ext cx="4225579" cy="2588990"/>
                <a:chOff x="858579" y="1099520"/>
                <a:chExt cx="4225579" cy="2588990"/>
              </a:xfrm>
              <a:grpFill/>
            </p:grpSpPr>
            <p:grpSp>
              <p:nvGrpSpPr>
                <p:cNvPr id="47" name="组合 46"/>
                <p:cNvGrpSpPr/>
                <p:nvPr/>
              </p:nvGrpSpPr>
              <p:grpSpPr>
                <a:xfrm>
                  <a:off x="858579" y="1099520"/>
                  <a:ext cx="4225579" cy="2588990"/>
                  <a:chOff x="858579" y="1099520"/>
                  <a:chExt cx="4225579" cy="2588990"/>
                </a:xfrm>
                <a:grpFill/>
              </p:grpSpPr>
              <p:sp>
                <p:nvSpPr>
                  <p:cNvPr id="49" name="Freeform 10"/>
                  <p:cNvSpPr>
                    <a:spLocks/>
                  </p:cNvSpPr>
                  <p:nvPr/>
                </p:nvSpPr>
                <p:spPr bwMode="auto">
                  <a:xfrm>
                    <a:off x="858579" y="1099520"/>
                    <a:ext cx="4225579" cy="2588990"/>
                  </a:xfrm>
                  <a:custGeom>
                    <a:avLst/>
                    <a:gdLst/>
                    <a:ahLst/>
                    <a:cxnLst>
                      <a:cxn ang="0">
                        <a:pos x="2687" y="563"/>
                      </a:cxn>
                      <a:cxn ang="0">
                        <a:pos x="2731" y="500"/>
                      </a:cxn>
                      <a:cxn ang="0">
                        <a:pos x="2817" y="511"/>
                      </a:cxn>
                      <a:cxn ang="0">
                        <a:pos x="2784" y="462"/>
                      </a:cxn>
                      <a:cxn ang="0">
                        <a:pos x="2671" y="367"/>
                      </a:cxn>
                      <a:cxn ang="0">
                        <a:pos x="2577" y="397"/>
                      </a:cxn>
                      <a:cxn ang="0">
                        <a:pos x="2430" y="370"/>
                      </a:cxn>
                      <a:cxn ang="0">
                        <a:pos x="2159" y="248"/>
                      </a:cxn>
                      <a:cxn ang="0">
                        <a:pos x="2032" y="304"/>
                      </a:cxn>
                      <a:cxn ang="0">
                        <a:pos x="1771" y="195"/>
                      </a:cxn>
                      <a:cxn ang="0">
                        <a:pos x="1747" y="49"/>
                      </a:cxn>
                      <a:cxn ang="0">
                        <a:pos x="1328" y="246"/>
                      </a:cxn>
                      <a:cxn ang="0">
                        <a:pos x="1316" y="295"/>
                      </a:cxn>
                      <a:cxn ang="0">
                        <a:pos x="1258" y="449"/>
                      </a:cxn>
                      <a:cxn ang="0">
                        <a:pos x="1208" y="384"/>
                      </a:cxn>
                      <a:cxn ang="0">
                        <a:pos x="1138" y="325"/>
                      </a:cxn>
                      <a:cxn ang="0">
                        <a:pos x="1110" y="391"/>
                      </a:cxn>
                      <a:cxn ang="0">
                        <a:pos x="915" y="441"/>
                      </a:cxn>
                      <a:cxn ang="0">
                        <a:pos x="696" y="489"/>
                      </a:cxn>
                      <a:cxn ang="0">
                        <a:pos x="780" y="494"/>
                      </a:cxn>
                      <a:cxn ang="0">
                        <a:pos x="658" y="381"/>
                      </a:cxn>
                      <a:cxn ang="0">
                        <a:pos x="516" y="394"/>
                      </a:cxn>
                      <a:cxn ang="0">
                        <a:pos x="306" y="640"/>
                      </a:cxn>
                      <a:cxn ang="0">
                        <a:pos x="557" y="541"/>
                      </a:cxn>
                      <a:cxn ang="0">
                        <a:pos x="545" y="597"/>
                      </a:cxn>
                      <a:cxn ang="0">
                        <a:pos x="633" y="701"/>
                      </a:cxn>
                      <a:cxn ang="0">
                        <a:pos x="355" y="797"/>
                      </a:cxn>
                      <a:cxn ang="0">
                        <a:pos x="205" y="1033"/>
                      </a:cxn>
                      <a:cxn ang="0">
                        <a:pos x="95" y="1146"/>
                      </a:cxn>
                      <a:cxn ang="0">
                        <a:pos x="344" y="1072"/>
                      </a:cxn>
                      <a:cxn ang="0">
                        <a:pos x="433" y="1084"/>
                      </a:cxn>
                      <a:cxn ang="0">
                        <a:pos x="563" y="1163"/>
                      </a:cxn>
                      <a:cxn ang="0">
                        <a:pos x="687" y="1051"/>
                      </a:cxn>
                      <a:cxn ang="0">
                        <a:pos x="762" y="1105"/>
                      </a:cxn>
                      <a:cxn ang="0">
                        <a:pos x="675" y="1206"/>
                      </a:cxn>
                      <a:cxn ang="0">
                        <a:pos x="640" y="1291"/>
                      </a:cxn>
                      <a:cxn ang="0">
                        <a:pos x="127" y="1268"/>
                      </a:cxn>
                      <a:cxn ang="0">
                        <a:pos x="18" y="1554"/>
                      </a:cxn>
                      <a:cxn ang="0">
                        <a:pos x="121" y="1693"/>
                      </a:cxn>
                      <a:cxn ang="0">
                        <a:pos x="350" y="1800"/>
                      </a:cxn>
                      <a:cxn ang="0">
                        <a:pos x="405" y="1963"/>
                      </a:cxn>
                      <a:cxn ang="0">
                        <a:pos x="620" y="2245"/>
                      </a:cxn>
                      <a:cxn ang="0">
                        <a:pos x="800" y="1961"/>
                      </a:cxn>
                      <a:cxn ang="0">
                        <a:pos x="936" y="1629"/>
                      </a:cxn>
                      <a:cxn ang="0">
                        <a:pos x="824" y="1588"/>
                      </a:cxn>
                      <a:cxn ang="0">
                        <a:pos x="820" y="1510"/>
                      </a:cxn>
                      <a:cxn ang="0">
                        <a:pos x="962" y="1347"/>
                      </a:cxn>
                      <a:cxn ang="0">
                        <a:pos x="1292" y="1637"/>
                      </a:cxn>
                      <a:cxn ang="0">
                        <a:pos x="1451" y="1466"/>
                      </a:cxn>
                      <a:cxn ang="0">
                        <a:pos x="1552" y="1560"/>
                      </a:cxn>
                      <a:cxn ang="0">
                        <a:pos x="1664" y="1753"/>
                      </a:cxn>
                      <a:cxn ang="0">
                        <a:pos x="1645" y="1665"/>
                      </a:cxn>
                      <a:cxn ang="0">
                        <a:pos x="1670" y="1629"/>
                      </a:cxn>
                      <a:cxn ang="0">
                        <a:pos x="1724" y="1448"/>
                      </a:cxn>
                      <a:cxn ang="0">
                        <a:pos x="1824" y="1409"/>
                      </a:cxn>
                      <a:cxn ang="0">
                        <a:pos x="1878" y="1229"/>
                      </a:cxn>
                      <a:cxn ang="0">
                        <a:pos x="2067" y="1060"/>
                      </a:cxn>
                      <a:cxn ang="0">
                        <a:pos x="2136" y="837"/>
                      </a:cxn>
                      <a:cxn ang="0">
                        <a:pos x="2369" y="708"/>
                      </a:cxn>
                      <a:cxn ang="0">
                        <a:pos x="2434" y="835"/>
                      </a:cxn>
                      <a:cxn ang="0">
                        <a:pos x="2486" y="674"/>
                      </a:cxn>
                    </a:cxnLst>
                    <a:rect l="0" t="0" r="r" b="b"/>
                    <a:pathLst>
                      <a:path w="2824" h="2307">
                        <a:moveTo>
                          <a:pt x="2486" y="674"/>
                        </a:moveTo>
                        <a:lnTo>
                          <a:pt x="2548" y="666"/>
                        </a:lnTo>
                        <a:lnTo>
                          <a:pt x="2559" y="663"/>
                        </a:lnTo>
                        <a:lnTo>
                          <a:pt x="2584" y="656"/>
                        </a:lnTo>
                        <a:lnTo>
                          <a:pt x="2618" y="643"/>
                        </a:lnTo>
                        <a:lnTo>
                          <a:pt x="2633" y="636"/>
                        </a:lnTo>
                        <a:lnTo>
                          <a:pt x="2648" y="628"/>
                        </a:lnTo>
                        <a:lnTo>
                          <a:pt x="2660" y="619"/>
                        </a:lnTo>
                        <a:lnTo>
                          <a:pt x="2671" y="609"/>
                        </a:lnTo>
                        <a:lnTo>
                          <a:pt x="2680" y="597"/>
                        </a:lnTo>
                        <a:lnTo>
                          <a:pt x="2686" y="585"/>
                        </a:lnTo>
                        <a:lnTo>
                          <a:pt x="2687" y="574"/>
                        </a:lnTo>
                        <a:lnTo>
                          <a:pt x="2687" y="568"/>
                        </a:lnTo>
                        <a:lnTo>
                          <a:pt x="2687" y="563"/>
                        </a:lnTo>
                        <a:lnTo>
                          <a:pt x="2684" y="559"/>
                        </a:lnTo>
                        <a:lnTo>
                          <a:pt x="2681" y="554"/>
                        </a:lnTo>
                        <a:lnTo>
                          <a:pt x="2677" y="551"/>
                        </a:lnTo>
                        <a:lnTo>
                          <a:pt x="2671" y="548"/>
                        </a:lnTo>
                        <a:lnTo>
                          <a:pt x="2680" y="545"/>
                        </a:lnTo>
                        <a:lnTo>
                          <a:pt x="2698" y="536"/>
                        </a:lnTo>
                        <a:lnTo>
                          <a:pt x="2708" y="530"/>
                        </a:lnTo>
                        <a:lnTo>
                          <a:pt x="2717" y="524"/>
                        </a:lnTo>
                        <a:lnTo>
                          <a:pt x="2725" y="515"/>
                        </a:lnTo>
                        <a:lnTo>
                          <a:pt x="2726" y="511"/>
                        </a:lnTo>
                        <a:lnTo>
                          <a:pt x="2728" y="506"/>
                        </a:lnTo>
                        <a:lnTo>
                          <a:pt x="2729" y="502"/>
                        </a:lnTo>
                        <a:lnTo>
                          <a:pt x="2729" y="500"/>
                        </a:lnTo>
                        <a:lnTo>
                          <a:pt x="2731" y="500"/>
                        </a:lnTo>
                        <a:lnTo>
                          <a:pt x="2734" y="500"/>
                        </a:lnTo>
                        <a:lnTo>
                          <a:pt x="2744" y="515"/>
                        </a:lnTo>
                        <a:lnTo>
                          <a:pt x="2754" y="524"/>
                        </a:lnTo>
                        <a:lnTo>
                          <a:pt x="2758" y="527"/>
                        </a:lnTo>
                        <a:lnTo>
                          <a:pt x="2764" y="530"/>
                        </a:lnTo>
                        <a:lnTo>
                          <a:pt x="2770" y="533"/>
                        </a:lnTo>
                        <a:lnTo>
                          <a:pt x="2778" y="535"/>
                        </a:lnTo>
                        <a:lnTo>
                          <a:pt x="2785" y="535"/>
                        </a:lnTo>
                        <a:lnTo>
                          <a:pt x="2793" y="532"/>
                        </a:lnTo>
                        <a:lnTo>
                          <a:pt x="2806" y="527"/>
                        </a:lnTo>
                        <a:lnTo>
                          <a:pt x="2814" y="521"/>
                        </a:lnTo>
                        <a:lnTo>
                          <a:pt x="2817" y="518"/>
                        </a:lnTo>
                        <a:lnTo>
                          <a:pt x="2817" y="517"/>
                        </a:lnTo>
                        <a:lnTo>
                          <a:pt x="2817" y="511"/>
                        </a:lnTo>
                        <a:lnTo>
                          <a:pt x="2814" y="508"/>
                        </a:lnTo>
                        <a:lnTo>
                          <a:pt x="2809" y="505"/>
                        </a:lnTo>
                        <a:lnTo>
                          <a:pt x="2805" y="502"/>
                        </a:lnTo>
                        <a:lnTo>
                          <a:pt x="2811" y="496"/>
                        </a:lnTo>
                        <a:lnTo>
                          <a:pt x="2815" y="489"/>
                        </a:lnTo>
                        <a:lnTo>
                          <a:pt x="2821" y="482"/>
                        </a:lnTo>
                        <a:lnTo>
                          <a:pt x="2824" y="476"/>
                        </a:lnTo>
                        <a:lnTo>
                          <a:pt x="2824" y="473"/>
                        </a:lnTo>
                        <a:lnTo>
                          <a:pt x="2824" y="470"/>
                        </a:lnTo>
                        <a:lnTo>
                          <a:pt x="2823" y="467"/>
                        </a:lnTo>
                        <a:lnTo>
                          <a:pt x="2820" y="465"/>
                        </a:lnTo>
                        <a:lnTo>
                          <a:pt x="2815" y="464"/>
                        </a:lnTo>
                        <a:lnTo>
                          <a:pt x="2808" y="464"/>
                        </a:lnTo>
                        <a:lnTo>
                          <a:pt x="2784" y="462"/>
                        </a:lnTo>
                        <a:lnTo>
                          <a:pt x="2775" y="461"/>
                        </a:lnTo>
                        <a:lnTo>
                          <a:pt x="2767" y="459"/>
                        </a:lnTo>
                        <a:lnTo>
                          <a:pt x="2763" y="456"/>
                        </a:lnTo>
                        <a:lnTo>
                          <a:pt x="2760" y="452"/>
                        </a:lnTo>
                        <a:lnTo>
                          <a:pt x="2758" y="447"/>
                        </a:lnTo>
                        <a:lnTo>
                          <a:pt x="2758" y="441"/>
                        </a:lnTo>
                        <a:lnTo>
                          <a:pt x="2760" y="437"/>
                        </a:lnTo>
                        <a:lnTo>
                          <a:pt x="2758" y="435"/>
                        </a:lnTo>
                        <a:lnTo>
                          <a:pt x="2755" y="431"/>
                        </a:lnTo>
                        <a:lnTo>
                          <a:pt x="2749" y="429"/>
                        </a:lnTo>
                        <a:lnTo>
                          <a:pt x="2741" y="429"/>
                        </a:lnTo>
                        <a:lnTo>
                          <a:pt x="2726" y="431"/>
                        </a:lnTo>
                        <a:lnTo>
                          <a:pt x="2720" y="432"/>
                        </a:lnTo>
                        <a:lnTo>
                          <a:pt x="2671" y="367"/>
                        </a:lnTo>
                        <a:lnTo>
                          <a:pt x="2654" y="364"/>
                        </a:lnTo>
                        <a:lnTo>
                          <a:pt x="2637" y="361"/>
                        </a:lnTo>
                        <a:lnTo>
                          <a:pt x="2619" y="358"/>
                        </a:lnTo>
                        <a:lnTo>
                          <a:pt x="2600" y="357"/>
                        </a:lnTo>
                        <a:lnTo>
                          <a:pt x="2583" y="358"/>
                        </a:lnTo>
                        <a:lnTo>
                          <a:pt x="2577" y="360"/>
                        </a:lnTo>
                        <a:lnTo>
                          <a:pt x="2571" y="363"/>
                        </a:lnTo>
                        <a:lnTo>
                          <a:pt x="2568" y="366"/>
                        </a:lnTo>
                        <a:lnTo>
                          <a:pt x="2568" y="372"/>
                        </a:lnTo>
                        <a:lnTo>
                          <a:pt x="2568" y="381"/>
                        </a:lnTo>
                        <a:lnTo>
                          <a:pt x="2571" y="388"/>
                        </a:lnTo>
                        <a:lnTo>
                          <a:pt x="2574" y="393"/>
                        </a:lnTo>
                        <a:lnTo>
                          <a:pt x="2575" y="396"/>
                        </a:lnTo>
                        <a:lnTo>
                          <a:pt x="2577" y="397"/>
                        </a:lnTo>
                        <a:lnTo>
                          <a:pt x="2577" y="399"/>
                        </a:lnTo>
                        <a:lnTo>
                          <a:pt x="2568" y="402"/>
                        </a:lnTo>
                        <a:lnTo>
                          <a:pt x="2559" y="403"/>
                        </a:lnTo>
                        <a:lnTo>
                          <a:pt x="2551" y="402"/>
                        </a:lnTo>
                        <a:lnTo>
                          <a:pt x="2545" y="399"/>
                        </a:lnTo>
                        <a:lnTo>
                          <a:pt x="2538" y="396"/>
                        </a:lnTo>
                        <a:lnTo>
                          <a:pt x="2530" y="391"/>
                        </a:lnTo>
                        <a:lnTo>
                          <a:pt x="2523" y="387"/>
                        </a:lnTo>
                        <a:lnTo>
                          <a:pt x="2512" y="384"/>
                        </a:lnTo>
                        <a:lnTo>
                          <a:pt x="2501" y="382"/>
                        </a:lnTo>
                        <a:lnTo>
                          <a:pt x="2477" y="382"/>
                        </a:lnTo>
                        <a:lnTo>
                          <a:pt x="2455" y="381"/>
                        </a:lnTo>
                        <a:lnTo>
                          <a:pt x="2429" y="379"/>
                        </a:lnTo>
                        <a:lnTo>
                          <a:pt x="2430" y="370"/>
                        </a:lnTo>
                        <a:lnTo>
                          <a:pt x="2430" y="352"/>
                        </a:lnTo>
                        <a:lnTo>
                          <a:pt x="2430" y="343"/>
                        </a:lnTo>
                        <a:lnTo>
                          <a:pt x="2427" y="334"/>
                        </a:lnTo>
                        <a:lnTo>
                          <a:pt x="2423" y="328"/>
                        </a:lnTo>
                        <a:lnTo>
                          <a:pt x="2421" y="326"/>
                        </a:lnTo>
                        <a:lnTo>
                          <a:pt x="2418" y="325"/>
                        </a:lnTo>
                        <a:lnTo>
                          <a:pt x="2337" y="325"/>
                        </a:lnTo>
                        <a:lnTo>
                          <a:pt x="2290" y="323"/>
                        </a:lnTo>
                        <a:lnTo>
                          <a:pt x="2264" y="322"/>
                        </a:lnTo>
                        <a:lnTo>
                          <a:pt x="2249" y="283"/>
                        </a:lnTo>
                        <a:lnTo>
                          <a:pt x="2219" y="265"/>
                        </a:lnTo>
                        <a:lnTo>
                          <a:pt x="2177" y="253"/>
                        </a:lnTo>
                        <a:lnTo>
                          <a:pt x="2171" y="251"/>
                        </a:lnTo>
                        <a:lnTo>
                          <a:pt x="2159" y="248"/>
                        </a:lnTo>
                        <a:lnTo>
                          <a:pt x="2151" y="246"/>
                        </a:lnTo>
                        <a:lnTo>
                          <a:pt x="2145" y="248"/>
                        </a:lnTo>
                        <a:lnTo>
                          <a:pt x="2141" y="251"/>
                        </a:lnTo>
                        <a:lnTo>
                          <a:pt x="2139" y="254"/>
                        </a:lnTo>
                        <a:lnTo>
                          <a:pt x="2138" y="257"/>
                        </a:lnTo>
                        <a:lnTo>
                          <a:pt x="2133" y="280"/>
                        </a:lnTo>
                        <a:lnTo>
                          <a:pt x="2130" y="287"/>
                        </a:lnTo>
                        <a:lnTo>
                          <a:pt x="2115" y="299"/>
                        </a:lnTo>
                        <a:lnTo>
                          <a:pt x="2085" y="299"/>
                        </a:lnTo>
                        <a:lnTo>
                          <a:pt x="2071" y="298"/>
                        </a:lnTo>
                        <a:lnTo>
                          <a:pt x="2064" y="296"/>
                        </a:lnTo>
                        <a:lnTo>
                          <a:pt x="2056" y="295"/>
                        </a:lnTo>
                        <a:lnTo>
                          <a:pt x="2046" y="299"/>
                        </a:lnTo>
                        <a:lnTo>
                          <a:pt x="2032" y="304"/>
                        </a:lnTo>
                        <a:lnTo>
                          <a:pt x="2020" y="305"/>
                        </a:lnTo>
                        <a:lnTo>
                          <a:pt x="2008" y="307"/>
                        </a:lnTo>
                        <a:lnTo>
                          <a:pt x="1996" y="265"/>
                        </a:lnTo>
                        <a:lnTo>
                          <a:pt x="1978" y="218"/>
                        </a:lnTo>
                        <a:lnTo>
                          <a:pt x="1985" y="188"/>
                        </a:lnTo>
                        <a:lnTo>
                          <a:pt x="1908" y="188"/>
                        </a:lnTo>
                        <a:lnTo>
                          <a:pt x="1901" y="210"/>
                        </a:lnTo>
                        <a:lnTo>
                          <a:pt x="1908" y="230"/>
                        </a:lnTo>
                        <a:lnTo>
                          <a:pt x="1908" y="249"/>
                        </a:lnTo>
                        <a:lnTo>
                          <a:pt x="1879" y="236"/>
                        </a:lnTo>
                        <a:lnTo>
                          <a:pt x="1839" y="218"/>
                        </a:lnTo>
                        <a:lnTo>
                          <a:pt x="1822" y="212"/>
                        </a:lnTo>
                        <a:lnTo>
                          <a:pt x="1799" y="204"/>
                        </a:lnTo>
                        <a:lnTo>
                          <a:pt x="1771" y="195"/>
                        </a:lnTo>
                        <a:lnTo>
                          <a:pt x="1771" y="176"/>
                        </a:lnTo>
                        <a:lnTo>
                          <a:pt x="1751" y="180"/>
                        </a:lnTo>
                        <a:lnTo>
                          <a:pt x="1709" y="210"/>
                        </a:lnTo>
                        <a:lnTo>
                          <a:pt x="1744" y="153"/>
                        </a:lnTo>
                        <a:lnTo>
                          <a:pt x="1771" y="115"/>
                        </a:lnTo>
                        <a:lnTo>
                          <a:pt x="1772" y="108"/>
                        </a:lnTo>
                        <a:lnTo>
                          <a:pt x="1774" y="89"/>
                        </a:lnTo>
                        <a:lnTo>
                          <a:pt x="1775" y="80"/>
                        </a:lnTo>
                        <a:lnTo>
                          <a:pt x="1775" y="71"/>
                        </a:lnTo>
                        <a:lnTo>
                          <a:pt x="1774" y="64"/>
                        </a:lnTo>
                        <a:lnTo>
                          <a:pt x="1772" y="62"/>
                        </a:lnTo>
                        <a:lnTo>
                          <a:pt x="1771" y="61"/>
                        </a:lnTo>
                        <a:lnTo>
                          <a:pt x="1759" y="56"/>
                        </a:lnTo>
                        <a:lnTo>
                          <a:pt x="1747" y="49"/>
                        </a:lnTo>
                        <a:lnTo>
                          <a:pt x="1732" y="38"/>
                        </a:lnTo>
                        <a:lnTo>
                          <a:pt x="1694" y="61"/>
                        </a:lnTo>
                        <a:lnTo>
                          <a:pt x="1674" y="23"/>
                        </a:lnTo>
                        <a:lnTo>
                          <a:pt x="1674" y="0"/>
                        </a:lnTo>
                        <a:lnTo>
                          <a:pt x="1632" y="0"/>
                        </a:lnTo>
                        <a:lnTo>
                          <a:pt x="1612" y="46"/>
                        </a:lnTo>
                        <a:lnTo>
                          <a:pt x="1582" y="92"/>
                        </a:lnTo>
                        <a:lnTo>
                          <a:pt x="1475" y="83"/>
                        </a:lnTo>
                        <a:lnTo>
                          <a:pt x="1387" y="172"/>
                        </a:lnTo>
                        <a:lnTo>
                          <a:pt x="1383" y="215"/>
                        </a:lnTo>
                        <a:lnTo>
                          <a:pt x="1333" y="218"/>
                        </a:lnTo>
                        <a:lnTo>
                          <a:pt x="1331" y="224"/>
                        </a:lnTo>
                        <a:lnTo>
                          <a:pt x="1330" y="237"/>
                        </a:lnTo>
                        <a:lnTo>
                          <a:pt x="1328" y="246"/>
                        </a:lnTo>
                        <a:lnTo>
                          <a:pt x="1330" y="256"/>
                        </a:lnTo>
                        <a:lnTo>
                          <a:pt x="1333" y="265"/>
                        </a:lnTo>
                        <a:lnTo>
                          <a:pt x="1338" y="272"/>
                        </a:lnTo>
                        <a:lnTo>
                          <a:pt x="1350" y="286"/>
                        </a:lnTo>
                        <a:lnTo>
                          <a:pt x="1360" y="296"/>
                        </a:lnTo>
                        <a:lnTo>
                          <a:pt x="1368" y="307"/>
                        </a:lnTo>
                        <a:lnTo>
                          <a:pt x="1371" y="313"/>
                        </a:lnTo>
                        <a:lnTo>
                          <a:pt x="1372" y="317"/>
                        </a:lnTo>
                        <a:lnTo>
                          <a:pt x="1371" y="320"/>
                        </a:lnTo>
                        <a:lnTo>
                          <a:pt x="1369" y="320"/>
                        </a:lnTo>
                        <a:lnTo>
                          <a:pt x="1362" y="319"/>
                        </a:lnTo>
                        <a:lnTo>
                          <a:pt x="1351" y="314"/>
                        </a:lnTo>
                        <a:lnTo>
                          <a:pt x="1339" y="308"/>
                        </a:lnTo>
                        <a:lnTo>
                          <a:pt x="1316" y="295"/>
                        </a:lnTo>
                        <a:lnTo>
                          <a:pt x="1306" y="287"/>
                        </a:lnTo>
                        <a:lnTo>
                          <a:pt x="1268" y="280"/>
                        </a:lnTo>
                        <a:lnTo>
                          <a:pt x="1268" y="364"/>
                        </a:lnTo>
                        <a:lnTo>
                          <a:pt x="1267" y="369"/>
                        </a:lnTo>
                        <a:lnTo>
                          <a:pt x="1265" y="373"/>
                        </a:lnTo>
                        <a:lnTo>
                          <a:pt x="1262" y="379"/>
                        </a:lnTo>
                        <a:lnTo>
                          <a:pt x="1261" y="385"/>
                        </a:lnTo>
                        <a:lnTo>
                          <a:pt x="1262" y="391"/>
                        </a:lnTo>
                        <a:lnTo>
                          <a:pt x="1267" y="397"/>
                        </a:lnTo>
                        <a:lnTo>
                          <a:pt x="1276" y="403"/>
                        </a:lnTo>
                        <a:lnTo>
                          <a:pt x="1291" y="409"/>
                        </a:lnTo>
                        <a:lnTo>
                          <a:pt x="1283" y="432"/>
                        </a:lnTo>
                        <a:lnTo>
                          <a:pt x="1264" y="444"/>
                        </a:lnTo>
                        <a:lnTo>
                          <a:pt x="1258" y="449"/>
                        </a:lnTo>
                        <a:lnTo>
                          <a:pt x="1242" y="462"/>
                        </a:lnTo>
                        <a:lnTo>
                          <a:pt x="1235" y="471"/>
                        </a:lnTo>
                        <a:lnTo>
                          <a:pt x="1227" y="480"/>
                        </a:lnTo>
                        <a:lnTo>
                          <a:pt x="1221" y="489"/>
                        </a:lnTo>
                        <a:lnTo>
                          <a:pt x="1218" y="499"/>
                        </a:lnTo>
                        <a:lnTo>
                          <a:pt x="1221" y="483"/>
                        </a:lnTo>
                        <a:lnTo>
                          <a:pt x="1224" y="452"/>
                        </a:lnTo>
                        <a:lnTo>
                          <a:pt x="1226" y="434"/>
                        </a:lnTo>
                        <a:lnTo>
                          <a:pt x="1224" y="416"/>
                        </a:lnTo>
                        <a:lnTo>
                          <a:pt x="1223" y="408"/>
                        </a:lnTo>
                        <a:lnTo>
                          <a:pt x="1221" y="400"/>
                        </a:lnTo>
                        <a:lnTo>
                          <a:pt x="1218" y="394"/>
                        </a:lnTo>
                        <a:lnTo>
                          <a:pt x="1214" y="391"/>
                        </a:lnTo>
                        <a:lnTo>
                          <a:pt x="1208" y="384"/>
                        </a:lnTo>
                        <a:lnTo>
                          <a:pt x="1208" y="381"/>
                        </a:lnTo>
                        <a:lnTo>
                          <a:pt x="1206" y="378"/>
                        </a:lnTo>
                        <a:lnTo>
                          <a:pt x="1208" y="372"/>
                        </a:lnTo>
                        <a:lnTo>
                          <a:pt x="1212" y="366"/>
                        </a:lnTo>
                        <a:lnTo>
                          <a:pt x="1217" y="363"/>
                        </a:lnTo>
                        <a:lnTo>
                          <a:pt x="1221" y="358"/>
                        </a:lnTo>
                        <a:lnTo>
                          <a:pt x="1226" y="357"/>
                        </a:lnTo>
                        <a:lnTo>
                          <a:pt x="1211" y="275"/>
                        </a:lnTo>
                        <a:lnTo>
                          <a:pt x="1197" y="281"/>
                        </a:lnTo>
                        <a:lnTo>
                          <a:pt x="1184" y="287"/>
                        </a:lnTo>
                        <a:lnTo>
                          <a:pt x="1167" y="296"/>
                        </a:lnTo>
                        <a:lnTo>
                          <a:pt x="1152" y="308"/>
                        </a:lnTo>
                        <a:lnTo>
                          <a:pt x="1144" y="316"/>
                        </a:lnTo>
                        <a:lnTo>
                          <a:pt x="1138" y="325"/>
                        </a:lnTo>
                        <a:lnTo>
                          <a:pt x="1132" y="333"/>
                        </a:lnTo>
                        <a:lnTo>
                          <a:pt x="1129" y="343"/>
                        </a:lnTo>
                        <a:lnTo>
                          <a:pt x="1126" y="352"/>
                        </a:lnTo>
                        <a:lnTo>
                          <a:pt x="1126" y="364"/>
                        </a:lnTo>
                        <a:lnTo>
                          <a:pt x="1129" y="370"/>
                        </a:lnTo>
                        <a:lnTo>
                          <a:pt x="1134" y="387"/>
                        </a:lnTo>
                        <a:lnTo>
                          <a:pt x="1135" y="397"/>
                        </a:lnTo>
                        <a:lnTo>
                          <a:pt x="1137" y="409"/>
                        </a:lnTo>
                        <a:lnTo>
                          <a:pt x="1135" y="422"/>
                        </a:lnTo>
                        <a:lnTo>
                          <a:pt x="1134" y="432"/>
                        </a:lnTo>
                        <a:lnTo>
                          <a:pt x="1131" y="425"/>
                        </a:lnTo>
                        <a:lnTo>
                          <a:pt x="1122" y="406"/>
                        </a:lnTo>
                        <a:lnTo>
                          <a:pt x="1116" y="397"/>
                        </a:lnTo>
                        <a:lnTo>
                          <a:pt x="1110" y="391"/>
                        </a:lnTo>
                        <a:lnTo>
                          <a:pt x="1104" y="387"/>
                        </a:lnTo>
                        <a:lnTo>
                          <a:pt x="1099" y="387"/>
                        </a:lnTo>
                        <a:lnTo>
                          <a:pt x="1096" y="387"/>
                        </a:lnTo>
                        <a:lnTo>
                          <a:pt x="1088" y="390"/>
                        </a:lnTo>
                        <a:lnTo>
                          <a:pt x="1082" y="396"/>
                        </a:lnTo>
                        <a:lnTo>
                          <a:pt x="1073" y="406"/>
                        </a:lnTo>
                        <a:lnTo>
                          <a:pt x="1067" y="417"/>
                        </a:lnTo>
                        <a:lnTo>
                          <a:pt x="1064" y="422"/>
                        </a:lnTo>
                        <a:lnTo>
                          <a:pt x="1024" y="414"/>
                        </a:lnTo>
                        <a:lnTo>
                          <a:pt x="996" y="406"/>
                        </a:lnTo>
                        <a:lnTo>
                          <a:pt x="996" y="437"/>
                        </a:lnTo>
                        <a:lnTo>
                          <a:pt x="974" y="441"/>
                        </a:lnTo>
                        <a:lnTo>
                          <a:pt x="954" y="441"/>
                        </a:lnTo>
                        <a:lnTo>
                          <a:pt x="915" y="441"/>
                        </a:lnTo>
                        <a:lnTo>
                          <a:pt x="915" y="479"/>
                        </a:lnTo>
                        <a:lnTo>
                          <a:pt x="874" y="464"/>
                        </a:lnTo>
                        <a:lnTo>
                          <a:pt x="862" y="437"/>
                        </a:lnTo>
                        <a:lnTo>
                          <a:pt x="850" y="452"/>
                        </a:lnTo>
                        <a:lnTo>
                          <a:pt x="847" y="491"/>
                        </a:lnTo>
                        <a:lnTo>
                          <a:pt x="847" y="517"/>
                        </a:lnTo>
                        <a:lnTo>
                          <a:pt x="827" y="521"/>
                        </a:lnTo>
                        <a:lnTo>
                          <a:pt x="800" y="529"/>
                        </a:lnTo>
                        <a:lnTo>
                          <a:pt x="790" y="544"/>
                        </a:lnTo>
                        <a:lnTo>
                          <a:pt x="743" y="574"/>
                        </a:lnTo>
                        <a:lnTo>
                          <a:pt x="720" y="551"/>
                        </a:lnTo>
                        <a:lnTo>
                          <a:pt x="720" y="509"/>
                        </a:lnTo>
                        <a:lnTo>
                          <a:pt x="693" y="491"/>
                        </a:lnTo>
                        <a:lnTo>
                          <a:pt x="696" y="489"/>
                        </a:lnTo>
                        <a:lnTo>
                          <a:pt x="702" y="486"/>
                        </a:lnTo>
                        <a:lnTo>
                          <a:pt x="707" y="486"/>
                        </a:lnTo>
                        <a:lnTo>
                          <a:pt x="711" y="486"/>
                        </a:lnTo>
                        <a:lnTo>
                          <a:pt x="717" y="489"/>
                        </a:lnTo>
                        <a:lnTo>
                          <a:pt x="725" y="494"/>
                        </a:lnTo>
                        <a:lnTo>
                          <a:pt x="732" y="500"/>
                        </a:lnTo>
                        <a:lnTo>
                          <a:pt x="744" y="508"/>
                        </a:lnTo>
                        <a:lnTo>
                          <a:pt x="755" y="512"/>
                        </a:lnTo>
                        <a:lnTo>
                          <a:pt x="761" y="514"/>
                        </a:lnTo>
                        <a:lnTo>
                          <a:pt x="765" y="512"/>
                        </a:lnTo>
                        <a:lnTo>
                          <a:pt x="771" y="511"/>
                        </a:lnTo>
                        <a:lnTo>
                          <a:pt x="774" y="508"/>
                        </a:lnTo>
                        <a:lnTo>
                          <a:pt x="777" y="503"/>
                        </a:lnTo>
                        <a:lnTo>
                          <a:pt x="780" y="494"/>
                        </a:lnTo>
                        <a:lnTo>
                          <a:pt x="780" y="485"/>
                        </a:lnTo>
                        <a:lnTo>
                          <a:pt x="780" y="471"/>
                        </a:lnTo>
                        <a:lnTo>
                          <a:pt x="777" y="456"/>
                        </a:lnTo>
                        <a:lnTo>
                          <a:pt x="774" y="437"/>
                        </a:lnTo>
                        <a:lnTo>
                          <a:pt x="768" y="429"/>
                        </a:lnTo>
                        <a:lnTo>
                          <a:pt x="759" y="422"/>
                        </a:lnTo>
                        <a:lnTo>
                          <a:pt x="749" y="414"/>
                        </a:lnTo>
                        <a:lnTo>
                          <a:pt x="734" y="405"/>
                        </a:lnTo>
                        <a:lnTo>
                          <a:pt x="714" y="397"/>
                        </a:lnTo>
                        <a:lnTo>
                          <a:pt x="703" y="394"/>
                        </a:lnTo>
                        <a:lnTo>
                          <a:pt x="690" y="393"/>
                        </a:lnTo>
                        <a:lnTo>
                          <a:pt x="678" y="391"/>
                        </a:lnTo>
                        <a:lnTo>
                          <a:pt x="663" y="391"/>
                        </a:lnTo>
                        <a:lnTo>
                          <a:pt x="658" y="381"/>
                        </a:lnTo>
                        <a:lnTo>
                          <a:pt x="652" y="373"/>
                        </a:lnTo>
                        <a:lnTo>
                          <a:pt x="645" y="363"/>
                        </a:lnTo>
                        <a:lnTo>
                          <a:pt x="636" y="355"/>
                        </a:lnTo>
                        <a:lnTo>
                          <a:pt x="631" y="351"/>
                        </a:lnTo>
                        <a:lnTo>
                          <a:pt x="625" y="349"/>
                        </a:lnTo>
                        <a:lnTo>
                          <a:pt x="620" y="348"/>
                        </a:lnTo>
                        <a:lnTo>
                          <a:pt x="614" y="348"/>
                        </a:lnTo>
                        <a:lnTo>
                          <a:pt x="608" y="349"/>
                        </a:lnTo>
                        <a:lnTo>
                          <a:pt x="601" y="352"/>
                        </a:lnTo>
                        <a:lnTo>
                          <a:pt x="587" y="361"/>
                        </a:lnTo>
                        <a:lnTo>
                          <a:pt x="572" y="369"/>
                        </a:lnTo>
                        <a:lnTo>
                          <a:pt x="540" y="382"/>
                        </a:lnTo>
                        <a:lnTo>
                          <a:pt x="527" y="388"/>
                        </a:lnTo>
                        <a:lnTo>
                          <a:pt x="516" y="394"/>
                        </a:lnTo>
                        <a:lnTo>
                          <a:pt x="509" y="400"/>
                        </a:lnTo>
                        <a:lnTo>
                          <a:pt x="506" y="403"/>
                        </a:lnTo>
                        <a:lnTo>
                          <a:pt x="506" y="406"/>
                        </a:lnTo>
                        <a:lnTo>
                          <a:pt x="504" y="411"/>
                        </a:lnTo>
                        <a:lnTo>
                          <a:pt x="500" y="417"/>
                        </a:lnTo>
                        <a:lnTo>
                          <a:pt x="494" y="422"/>
                        </a:lnTo>
                        <a:lnTo>
                          <a:pt x="486" y="425"/>
                        </a:lnTo>
                        <a:lnTo>
                          <a:pt x="473" y="431"/>
                        </a:lnTo>
                        <a:lnTo>
                          <a:pt x="466" y="432"/>
                        </a:lnTo>
                        <a:lnTo>
                          <a:pt x="456" y="471"/>
                        </a:lnTo>
                        <a:lnTo>
                          <a:pt x="421" y="499"/>
                        </a:lnTo>
                        <a:lnTo>
                          <a:pt x="367" y="559"/>
                        </a:lnTo>
                        <a:lnTo>
                          <a:pt x="334" y="624"/>
                        </a:lnTo>
                        <a:lnTo>
                          <a:pt x="306" y="640"/>
                        </a:lnTo>
                        <a:lnTo>
                          <a:pt x="299" y="693"/>
                        </a:lnTo>
                        <a:lnTo>
                          <a:pt x="306" y="728"/>
                        </a:lnTo>
                        <a:lnTo>
                          <a:pt x="352" y="743"/>
                        </a:lnTo>
                        <a:lnTo>
                          <a:pt x="386" y="740"/>
                        </a:lnTo>
                        <a:lnTo>
                          <a:pt x="394" y="770"/>
                        </a:lnTo>
                        <a:lnTo>
                          <a:pt x="394" y="800"/>
                        </a:lnTo>
                        <a:lnTo>
                          <a:pt x="441" y="797"/>
                        </a:lnTo>
                        <a:lnTo>
                          <a:pt x="451" y="758"/>
                        </a:lnTo>
                        <a:lnTo>
                          <a:pt x="476" y="708"/>
                        </a:lnTo>
                        <a:lnTo>
                          <a:pt x="471" y="659"/>
                        </a:lnTo>
                        <a:lnTo>
                          <a:pt x="494" y="616"/>
                        </a:lnTo>
                        <a:lnTo>
                          <a:pt x="525" y="574"/>
                        </a:lnTo>
                        <a:lnTo>
                          <a:pt x="551" y="544"/>
                        </a:lnTo>
                        <a:lnTo>
                          <a:pt x="557" y="541"/>
                        </a:lnTo>
                        <a:lnTo>
                          <a:pt x="563" y="538"/>
                        </a:lnTo>
                        <a:lnTo>
                          <a:pt x="569" y="535"/>
                        </a:lnTo>
                        <a:lnTo>
                          <a:pt x="575" y="535"/>
                        </a:lnTo>
                        <a:lnTo>
                          <a:pt x="577" y="536"/>
                        </a:lnTo>
                        <a:lnTo>
                          <a:pt x="580" y="538"/>
                        </a:lnTo>
                        <a:lnTo>
                          <a:pt x="580" y="541"/>
                        </a:lnTo>
                        <a:lnTo>
                          <a:pt x="581" y="544"/>
                        </a:lnTo>
                        <a:lnTo>
                          <a:pt x="578" y="556"/>
                        </a:lnTo>
                        <a:lnTo>
                          <a:pt x="574" y="568"/>
                        </a:lnTo>
                        <a:lnTo>
                          <a:pt x="568" y="579"/>
                        </a:lnTo>
                        <a:lnTo>
                          <a:pt x="562" y="586"/>
                        </a:lnTo>
                        <a:lnTo>
                          <a:pt x="556" y="591"/>
                        </a:lnTo>
                        <a:lnTo>
                          <a:pt x="550" y="594"/>
                        </a:lnTo>
                        <a:lnTo>
                          <a:pt x="545" y="597"/>
                        </a:lnTo>
                        <a:lnTo>
                          <a:pt x="540" y="598"/>
                        </a:lnTo>
                        <a:lnTo>
                          <a:pt x="525" y="643"/>
                        </a:lnTo>
                        <a:lnTo>
                          <a:pt x="525" y="649"/>
                        </a:lnTo>
                        <a:lnTo>
                          <a:pt x="527" y="656"/>
                        </a:lnTo>
                        <a:lnTo>
                          <a:pt x="530" y="663"/>
                        </a:lnTo>
                        <a:lnTo>
                          <a:pt x="536" y="671"/>
                        </a:lnTo>
                        <a:lnTo>
                          <a:pt x="543" y="678"/>
                        </a:lnTo>
                        <a:lnTo>
                          <a:pt x="557" y="683"/>
                        </a:lnTo>
                        <a:lnTo>
                          <a:pt x="565" y="684"/>
                        </a:lnTo>
                        <a:lnTo>
                          <a:pt x="575" y="686"/>
                        </a:lnTo>
                        <a:lnTo>
                          <a:pt x="593" y="687"/>
                        </a:lnTo>
                        <a:lnTo>
                          <a:pt x="608" y="692"/>
                        </a:lnTo>
                        <a:lnTo>
                          <a:pt x="622" y="696"/>
                        </a:lnTo>
                        <a:lnTo>
                          <a:pt x="633" y="701"/>
                        </a:lnTo>
                        <a:lnTo>
                          <a:pt x="646" y="708"/>
                        </a:lnTo>
                        <a:lnTo>
                          <a:pt x="651" y="713"/>
                        </a:lnTo>
                        <a:lnTo>
                          <a:pt x="613" y="723"/>
                        </a:lnTo>
                        <a:lnTo>
                          <a:pt x="571" y="720"/>
                        </a:lnTo>
                        <a:lnTo>
                          <a:pt x="540" y="770"/>
                        </a:lnTo>
                        <a:lnTo>
                          <a:pt x="509" y="785"/>
                        </a:lnTo>
                        <a:lnTo>
                          <a:pt x="506" y="835"/>
                        </a:lnTo>
                        <a:lnTo>
                          <a:pt x="483" y="855"/>
                        </a:lnTo>
                        <a:lnTo>
                          <a:pt x="371" y="850"/>
                        </a:lnTo>
                        <a:lnTo>
                          <a:pt x="371" y="797"/>
                        </a:lnTo>
                        <a:lnTo>
                          <a:pt x="368" y="796"/>
                        </a:lnTo>
                        <a:lnTo>
                          <a:pt x="364" y="796"/>
                        </a:lnTo>
                        <a:lnTo>
                          <a:pt x="359" y="796"/>
                        </a:lnTo>
                        <a:lnTo>
                          <a:pt x="355" y="797"/>
                        </a:lnTo>
                        <a:lnTo>
                          <a:pt x="350" y="802"/>
                        </a:lnTo>
                        <a:lnTo>
                          <a:pt x="347" y="808"/>
                        </a:lnTo>
                        <a:lnTo>
                          <a:pt x="344" y="816"/>
                        </a:lnTo>
                        <a:lnTo>
                          <a:pt x="341" y="835"/>
                        </a:lnTo>
                        <a:lnTo>
                          <a:pt x="338" y="853"/>
                        </a:lnTo>
                        <a:lnTo>
                          <a:pt x="334" y="870"/>
                        </a:lnTo>
                        <a:lnTo>
                          <a:pt x="299" y="885"/>
                        </a:lnTo>
                        <a:lnTo>
                          <a:pt x="267" y="935"/>
                        </a:lnTo>
                        <a:lnTo>
                          <a:pt x="237" y="957"/>
                        </a:lnTo>
                        <a:lnTo>
                          <a:pt x="199" y="962"/>
                        </a:lnTo>
                        <a:lnTo>
                          <a:pt x="187" y="985"/>
                        </a:lnTo>
                        <a:lnTo>
                          <a:pt x="199" y="1022"/>
                        </a:lnTo>
                        <a:lnTo>
                          <a:pt x="202" y="1028"/>
                        </a:lnTo>
                        <a:lnTo>
                          <a:pt x="205" y="1033"/>
                        </a:lnTo>
                        <a:lnTo>
                          <a:pt x="207" y="1040"/>
                        </a:lnTo>
                        <a:lnTo>
                          <a:pt x="208" y="1048"/>
                        </a:lnTo>
                        <a:lnTo>
                          <a:pt x="207" y="1057"/>
                        </a:lnTo>
                        <a:lnTo>
                          <a:pt x="202" y="1065"/>
                        </a:lnTo>
                        <a:lnTo>
                          <a:pt x="199" y="1069"/>
                        </a:lnTo>
                        <a:lnTo>
                          <a:pt x="195" y="1072"/>
                        </a:lnTo>
                        <a:lnTo>
                          <a:pt x="190" y="1075"/>
                        </a:lnTo>
                        <a:lnTo>
                          <a:pt x="184" y="1078"/>
                        </a:lnTo>
                        <a:lnTo>
                          <a:pt x="169" y="1081"/>
                        </a:lnTo>
                        <a:lnTo>
                          <a:pt x="154" y="1083"/>
                        </a:lnTo>
                        <a:lnTo>
                          <a:pt x="139" y="1081"/>
                        </a:lnTo>
                        <a:lnTo>
                          <a:pt x="113" y="1078"/>
                        </a:lnTo>
                        <a:lnTo>
                          <a:pt x="103" y="1077"/>
                        </a:lnTo>
                        <a:lnTo>
                          <a:pt x="95" y="1146"/>
                        </a:lnTo>
                        <a:lnTo>
                          <a:pt x="119" y="1206"/>
                        </a:lnTo>
                        <a:lnTo>
                          <a:pt x="169" y="1196"/>
                        </a:lnTo>
                        <a:lnTo>
                          <a:pt x="222" y="1176"/>
                        </a:lnTo>
                        <a:lnTo>
                          <a:pt x="252" y="1169"/>
                        </a:lnTo>
                        <a:lnTo>
                          <a:pt x="257" y="1134"/>
                        </a:lnTo>
                        <a:lnTo>
                          <a:pt x="279" y="1111"/>
                        </a:lnTo>
                        <a:lnTo>
                          <a:pt x="279" y="1062"/>
                        </a:lnTo>
                        <a:lnTo>
                          <a:pt x="284" y="1065"/>
                        </a:lnTo>
                        <a:lnTo>
                          <a:pt x="290" y="1069"/>
                        </a:lnTo>
                        <a:lnTo>
                          <a:pt x="297" y="1072"/>
                        </a:lnTo>
                        <a:lnTo>
                          <a:pt x="306" y="1075"/>
                        </a:lnTo>
                        <a:lnTo>
                          <a:pt x="319" y="1077"/>
                        </a:lnTo>
                        <a:lnTo>
                          <a:pt x="331" y="1077"/>
                        </a:lnTo>
                        <a:lnTo>
                          <a:pt x="344" y="1072"/>
                        </a:lnTo>
                        <a:lnTo>
                          <a:pt x="352" y="1071"/>
                        </a:lnTo>
                        <a:lnTo>
                          <a:pt x="358" y="1071"/>
                        </a:lnTo>
                        <a:lnTo>
                          <a:pt x="365" y="1071"/>
                        </a:lnTo>
                        <a:lnTo>
                          <a:pt x="371" y="1072"/>
                        </a:lnTo>
                        <a:lnTo>
                          <a:pt x="382" y="1078"/>
                        </a:lnTo>
                        <a:lnTo>
                          <a:pt x="391" y="1086"/>
                        </a:lnTo>
                        <a:lnTo>
                          <a:pt x="399" y="1095"/>
                        </a:lnTo>
                        <a:lnTo>
                          <a:pt x="405" y="1102"/>
                        </a:lnTo>
                        <a:lnTo>
                          <a:pt x="409" y="1111"/>
                        </a:lnTo>
                        <a:lnTo>
                          <a:pt x="441" y="1161"/>
                        </a:lnTo>
                        <a:lnTo>
                          <a:pt x="463" y="1161"/>
                        </a:lnTo>
                        <a:lnTo>
                          <a:pt x="471" y="1139"/>
                        </a:lnTo>
                        <a:lnTo>
                          <a:pt x="448" y="1104"/>
                        </a:lnTo>
                        <a:lnTo>
                          <a:pt x="433" y="1084"/>
                        </a:lnTo>
                        <a:lnTo>
                          <a:pt x="433" y="1065"/>
                        </a:lnTo>
                        <a:lnTo>
                          <a:pt x="444" y="1057"/>
                        </a:lnTo>
                        <a:lnTo>
                          <a:pt x="471" y="1096"/>
                        </a:lnTo>
                        <a:lnTo>
                          <a:pt x="501" y="1119"/>
                        </a:lnTo>
                        <a:lnTo>
                          <a:pt x="513" y="1154"/>
                        </a:lnTo>
                        <a:lnTo>
                          <a:pt x="521" y="1158"/>
                        </a:lnTo>
                        <a:lnTo>
                          <a:pt x="528" y="1163"/>
                        </a:lnTo>
                        <a:lnTo>
                          <a:pt x="537" y="1169"/>
                        </a:lnTo>
                        <a:lnTo>
                          <a:pt x="548" y="1170"/>
                        </a:lnTo>
                        <a:lnTo>
                          <a:pt x="551" y="1172"/>
                        </a:lnTo>
                        <a:lnTo>
                          <a:pt x="556" y="1170"/>
                        </a:lnTo>
                        <a:lnTo>
                          <a:pt x="559" y="1169"/>
                        </a:lnTo>
                        <a:lnTo>
                          <a:pt x="562" y="1167"/>
                        </a:lnTo>
                        <a:lnTo>
                          <a:pt x="563" y="1163"/>
                        </a:lnTo>
                        <a:lnTo>
                          <a:pt x="563" y="1157"/>
                        </a:lnTo>
                        <a:lnTo>
                          <a:pt x="563" y="1134"/>
                        </a:lnTo>
                        <a:lnTo>
                          <a:pt x="565" y="1119"/>
                        </a:lnTo>
                        <a:lnTo>
                          <a:pt x="566" y="1107"/>
                        </a:lnTo>
                        <a:lnTo>
                          <a:pt x="598" y="1119"/>
                        </a:lnTo>
                        <a:lnTo>
                          <a:pt x="620" y="1119"/>
                        </a:lnTo>
                        <a:lnTo>
                          <a:pt x="620" y="1084"/>
                        </a:lnTo>
                        <a:lnTo>
                          <a:pt x="620" y="1057"/>
                        </a:lnTo>
                        <a:lnTo>
                          <a:pt x="628" y="1027"/>
                        </a:lnTo>
                        <a:lnTo>
                          <a:pt x="682" y="1019"/>
                        </a:lnTo>
                        <a:lnTo>
                          <a:pt x="682" y="1025"/>
                        </a:lnTo>
                        <a:lnTo>
                          <a:pt x="684" y="1039"/>
                        </a:lnTo>
                        <a:lnTo>
                          <a:pt x="685" y="1045"/>
                        </a:lnTo>
                        <a:lnTo>
                          <a:pt x="687" y="1051"/>
                        </a:lnTo>
                        <a:lnTo>
                          <a:pt x="690" y="1056"/>
                        </a:lnTo>
                        <a:lnTo>
                          <a:pt x="693" y="1057"/>
                        </a:lnTo>
                        <a:lnTo>
                          <a:pt x="747" y="1057"/>
                        </a:lnTo>
                        <a:lnTo>
                          <a:pt x="725" y="1007"/>
                        </a:lnTo>
                        <a:lnTo>
                          <a:pt x="750" y="1007"/>
                        </a:lnTo>
                        <a:lnTo>
                          <a:pt x="782" y="1057"/>
                        </a:lnTo>
                        <a:lnTo>
                          <a:pt x="783" y="1065"/>
                        </a:lnTo>
                        <a:lnTo>
                          <a:pt x="783" y="1074"/>
                        </a:lnTo>
                        <a:lnTo>
                          <a:pt x="783" y="1083"/>
                        </a:lnTo>
                        <a:lnTo>
                          <a:pt x="780" y="1092"/>
                        </a:lnTo>
                        <a:lnTo>
                          <a:pt x="777" y="1096"/>
                        </a:lnTo>
                        <a:lnTo>
                          <a:pt x="773" y="1099"/>
                        </a:lnTo>
                        <a:lnTo>
                          <a:pt x="768" y="1102"/>
                        </a:lnTo>
                        <a:lnTo>
                          <a:pt x="762" y="1105"/>
                        </a:lnTo>
                        <a:lnTo>
                          <a:pt x="755" y="1107"/>
                        </a:lnTo>
                        <a:lnTo>
                          <a:pt x="747" y="1107"/>
                        </a:lnTo>
                        <a:lnTo>
                          <a:pt x="713" y="1108"/>
                        </a:lnTo>
                        <a:lnTo>
                          <a:pt x="687" y="1111"/>
                        </a:lnTo>
                        <a:lnTo>
                          <a:pt x="663" y="1114"/>
                        </a:lnTo>
                        <a:lnTo>
                          <a:pt x="628" y="1149"/>
                        </a:lnTo>
                        <a:lnTo>
                          <a:pt x="630" y="1158"/>
                        </a:lnTo>
                        <a:lnTo>
                          <a:pt x="633" y="1167"/>
                        </a:lnTo>
                        <a:lnTo>
                          <a:pt x="637" y="1178"/>
                        </a:lnTo>
                        <a:lnTo>
                          <a:pt x="645" y="1188"/>
                        </a:lnTo>
                        <a:lnTo>
                          <a:pt x="651" y="1193"/>
                        </a:lnTo>
                        <a:lnTo>
                          <a:pt x="657" y="1197"/>
                        </a:lnTo>
                        <a:lnTo>
                          <a:pt x="666" y="1202"/>
                        </a:lnTo>
                        <a:lnTo>
                          <a:pt x="675" y="1206"/>
                        </a:lnTo>
                        <a:lnTo>
                          <a:pt x="685" y="1208"/>
                        </a:lnTo>
                        <a:lnTo>
                          <a:pt x="697" y="1211"/>
                        </a:lnTo>
                        <a:lnTo>
                          <a:pt x="703" y="1211"/>
                        </a:lnTo>
                        <a:lnTo>
                          <a:pt x="710" y="1213"/>
                        </a:lnTo>
                        <a:lnTo>
                          <a:pt x="716" y="1217"/>
                        </a:lnTo>
                        <a:lnTo>
                          <a:pt x="717" y="1219"/>
                        </a:lnTo>
                        <a:lnTo>
                          <a:pt x="719" y="1223"/>
                        </a:lnTo>
                        <a:lnTo>
                          <a:pt x="719" y="1228"/>
                        </a:lnTo>
                        <a:lnTo>
                          <a:pt x="719" y="1234"/>
                        </a:lnTo>
                        <a:lnTo>
                          <a:pt x="716" y="1240"/>
                        </a:lnTo>
                        <a:lnTo>
                          <a:pt x="713" y="1249"/>
                        </a:lnTo>
                        <a:lnTo>
                          <a:pt x="708" y="1258"/>
                        </a:lnTo>
                        <a:lnTo>
                          <a:pt x="700" y="1268"/>
                        </a:lnTo>
                        <a:lnTo>
                          <a:pt x="640" y="1291"/>
                        </a:lnTo>
                        <a:lnTo>
                          <a:pt x="598" y="1303"/>
                        </a:lnTo>
                        <a:lnTo>
                          <a:pt x="556" y="1288"/>
                        </a:lnTo>
                        <a:lnTo>
                          <a:pt x="509" y="1276"/>
                        </a:lnTo>
                        <a:lnTo>
                          <a:pt x="506" y="1311"/>
                        </a:lnTo>
                        <a:lnTo>
                          <a:pt x="466" y="1296"/>
                        </a:lnTo>
                        <a:lnTo>
                          <a:pt x="433" y="1283"/>
                        </a:lnTo>
                        <a:lnTo>
                          <a:pt x="383" y="1276"/>
                        </a:lnTo>
                        <a:lnTo>
                          <a:pt x="376" y="1222"/>
                        </a:lnTo>
                        <a:lnTo>
                          <a:pt x="367" y="1203"/>
                        </a:lnTo>
                        <a:lnTo>
                          <a:pt x="302" y="1203"/>
                        </a:lnTo>
                        <a:lnTo>
                          <a:pt x="257" y="1206"/>
                        </a:lnTo>
                        <a:lnTo>
                          <a:pt x="237" y="1214"/>
                        </a:lnTo>
                        <a:lnTo>
                          <a:pt x="165" y="1219"/>
                        </a:lnTo>
                        <a:lnTo>
                          <a:pt x="127" y="1268"/>
                        </a:lnTo>
                        <a:lnTo>
                          <a:pt x="88" y="1333"/>
                        </a:lnTo>
                        <a:lnTo>
                          <a:pt x="11" y="1395"/>
                        </a:lnTo>
                        <a:lnTo>
                          <a:pt x="8" y="1406"/>
                        </a:lnTo>
                        <a:lnTo>
                          <a:pt x="3" y="1419"/>
                        </a:lnTo>
                        <a:lnTo>
                          <a:pt x="2" y="1437"/>
                        </a:lnTo>
                        <a:lnTo>
                          <a:pt x="0" y="1460"/>
                        </a:lnTo>
                        <a:lnTo>
                          <a:pt x="2" y="1472"/>
                        </a:lnTo>
                        <a:lnTo>
                          <a:pt x="3" y="1486"/>
                        </a:lnTo>
                        <a:lnTo>
                          <a:pt x="6" y="1499"/>
                        </a:lnTo>
                        <a:lnTo>
                          <a:pt x="11" y="1513"/>
                        </a:lnTo>
                        <a:lnTo>
                          <a:pt x="15" y="1528"/>
                        </a:lnTo>
                        <a:lnTo>
                          <a:pt x="23" y="1545"/>
                        </a:lnTo>
                        <a:lnTo>
                          <a:pt x="20" y="1548"/>
                        </a:lnTo>
                        <a:lnTo>
                          <a:pt x="18" y="1554"/>
                        </a:lnTo>
                        <a:lnTo>
                          <a:pt x="18" y="1561"/>
                        </a:lnTo>
                        <a:lnTo>
                          <a:pt x="20" y="1573"/>
                        </a:lnTo>
                        <a:lnTo>
                          <a:pt x="23" y="1587"/>
                        </a:lnTo>
                        <a:lnTo>
                          <a:pt x="30" y="1606"/>
                        </a:lnTo>
                        <a:lnTo>
                          <a:pt x="42" y="1628"/>
                        </a:lnTo>
                        <a:lnTo>
                          <a:pt x="44" y="1632"/>
                        </a:lnTo>
                        <a:lnTo>
                          <a:pt x="48" y="1643"/>
                        </a:lnTo>
                        <a:lnTo>
                          <a:pt x="57" y="1658"/>
                        </a:lnTo>
                        <a:lnTo>
                          <a:pt x="63" y="1665"/>
                        </a:lnTo>
                        <a:lnTo>
                          <a:pt x="71" y="1673"/>
                        </a:lnTo>
                        <a:lnTo>
                          <a:pt x="80" y="1679"/>
                        </a:lnTo>
                        <a:lnTo>
                          <a:pt x="92" y="1685"/>
                        </a:lnTo>
                        <a:lnTo>
                          <a:pt x="106" y="1690"/>
                        </a:lnTo>
                        <a:lnTo>
                          <a:pt x="121" y="1693"/>
                        </a:lnTo>
                        <a:lnTo>
                          <a:pt x="139" y="1694"/>
                        </a:lnTo>
                        <a:lnTo>
                          <a:pt x="159" y="1693"/>
                        </a:lnTo>
                        <a:lnTo>
                          <a:pt x="181" y="1690"/>
                        </a:lnTo>
                        <a:lnTo>
                          <a:pt x="207" y="1682"/>
                        </a:lnTo>
                        <a:lnTo>
                          <a:pt x="242" y="1677"/>
                        </a:lnTo>
                        <a:lnTo>
                          <a:pt x="272" y="1682"/>
                        </a:lnTo>
                        <a:lnTo>
                          <a:pt x="322" y="1677"/>
                        </a:lnTo>
                        <a:lnTo>
                          <a:pt x="309" y="1697"/>
                        </a:lnTo>
                        <a:lnTo>
                          <a:pt x="349" y="1697"/>
                        </a:lnTo>
                        <a:lnTo>
                          <a:pt x="352" y="1747"/>
                        </a:lnTo>
                        <a:lnTo>
                          <a:pt x="352" y="1757"/>
                        </a:lnTo>
                        <a:lnTo>
                          <a:pt x="350" y="1779"/>
                        </a:lnTo>
                        <a:lnTo>
                          <a:pt x="350" y="1791"/>
                        </a:lnTo>
                        <a:lnTo>
                          <a:pt x="350" y="1800"/>
                        </a:lnTo>
                        <a:lnTo>
                          <a:pt x="353" y="1809"/>
                        </a:lnTo>
                        <a:lnTo>
                          <a:pt x="355" y="1810"/>
                        </a:lnTo>
                        <a:lnTo>
                          <a:pt x="356" y="1812"/>
                        </a:lnTo>
                        <a:lnTo>
                          <a:pt x="367" y="1818"/>
                        </a:lnTo>
                        <a:lnTo>
                          <a:pt x="379" y="1828"/>
                        </a:lnTo>
                        <a:lnTo>
                          <a:pt x="385" y="1834"/>
                        </a:lnTo>
                        <a:lnTo>
                          <a:pt x="389" y="1842"/>
                        </a:lnTo>
                        <a:lnTo>
                          <a:pt x="393" y="1850"/>
                        </a:lnTo>
                        <a:lnTo>
                          <a:pt x="394" y="1859"/>
                        </a:lnTo>
                        <a:lnTo>
                          <a:pt x="396" y="1868"/>
                        </a:lnTo>
                        <a:lnTo>
                          <a:pt x="397" y="1880"/>
                        </a:lnTo>
                        <a:lnTo>
                          <a:pt x="402" y="1905"/>
                        </a:lnTo>
                        <a:lnTo>
                          <a:pt x="409" y="1934"/>
                        </a:lnTo>
                        <a:lnTo>
                          <a:pt x="405" y="1963"/>
                        </a:lnTo>
                        <a:lnTo>
                          <a:pt x="400" y="1988"/>
                        </a:lnTo>
                        <a:lnTo>
                          <a:pt x="399" y="2016"/>
                        </a:lnTo>
                        <a:lnTo>
                          <a:pt x="400" y="2047"/>
                        </a:lnTo>
                        <a:lnTo>
                          <a:pt x="405" y="2083"/>
                        </a:lnTo>
                        <a:lnTo>
                          <a:pt x="409" y="2126"/>
                        </a:lnTo>
                        <a:lnTo>
                          <a:pt x="444" y="2163"/>
                        </a:lnTo>
                        <a:lnTo>
                          <a:pt x="468" y="2192"/>
                        </a:lnTo>
                        <a:lnTo>
                          <a:pt x="476" y="2204"/>
                        </a:lnTo>
                        <a:lnTo>
                          <a:pt x="479" y="2210"/>
                        </a:lnTo>
                        <a:lnTo>
                          <a:pt x="476" y="2253"/>
                        </a:lnTo>
                        <a:lnTo>
                          <a:pt x="471" y="2287"/>
                        </a:lnTo>
                        <a:lnTo>
                          <a:pt x="533" y="2307"/>
                        </a:lnTo>
                        <a:lnTo>
                          <a:pt x="590" y="2295"/>
                        </a:lnTo>
                        <a:lnTo>
                          <a:pt x="620" y="2245"/>
                        </a:lnTo>
                        <a:lnTo>
                          <a:pt x="690" y="2192"/>
                        </a:lnTo>
                        <a:lnTo>
                          <a:pt x="690" y="2130"/>
                        </a:lnTo>
                        <a:lnTo>
                          <a:pt x="735" y="2118"/>
                        </a:lnTo>
                        <a:lnTo>
                          <a:pt x="735" y="2068"/>
                        </a:lnTo>
                        <a:lnTo>
                          <a:pt x="735" y="2023"/>
                        </a:lnTo>
                        <a:lnTo>
                          <a:pt x="740" y="2022"/>
                        </a:lnTo>
                        <a:lnTo>
                          <a:pt x="750" y="2019"/>
                        </a:lnTo>
                        <a:lnTo>
                          <a:pt x="764" y="2013"/>
                        </a:lnTo>
                        <a:lnTo>
                          <a:pt x="771" y="2008"/>
                        </a:lnTo>
                        <a:lnTo>
                          <a:pt x="779" y="2002"/>
                        </a:lnTo>
                        <a:lnTo>
                          <a:pt x="785" y="1994"/>
                        </a:lnTo>
                        <a:lnTo>
                          <a:pt x="791" y="1985"/>
                        </a:lnTo>
                        <a:lnTo>
                          <a:pt x="797" y="1975"/>
                        </a:lnTo>
                        <a:lnTo>
                          <a:pt x="800" y="1961"/>
                        </a:lnTo>
                        <a:lnTo>
                          <a:pt x="802" y="1946"/>
                        </a:lnTo>
                        <a:lnTo>
                          <a:pt x="802" y="1930"/>
                        </a:lnTo>
                        <a:lnTo>
                          <a:pt x="799" y="1910"/>
                        </a:lnTo>
                        <a:lnTo>
                          <a:pt x="793" y="1889"/>
                        </a:lnTo>
                        <a:lnTo>
                          <a:pt x="790" y="1819"/>
                        </a:lnTo>
                        <a:lnTo>
                          <a:pt x="824" y="1782"/>
                        </a:lnTo>
                        <a:lnTo>
                          <a:pt x="845" y="1759"/>
                        </a:lnTo>
                        <a:lnTo>
                          <a:pt x="868" y="1736"/>
                        </a:lnTo>
                        <a:lnTo>
                          <a:pt x="892" y="1708"/>
                        </a:lnTo>
                        <a:lnTo>
                          <a:pt x="903" y="1691"/>
                        </a:lnTo>
                        <a:lnTo>
                          <a:pt x="913" y="1676"/>
                        </a:lnTo>
                        <a:lnTo>
                          <a:pt x="922" y="1659"/>
                        </a:lnTo>
                        <a:lnTo>
                          <a:pt x="930" y="1644"/>
                        </a:lnTo>
                        <a:lnTo>
                          <a:pt x="936" y="1629"/>
                        </a:lnTo>
                        <a:lnTo>
                          <a:pt x="937" y="1614"/>
                        </a:lnTo>
                        <a:lnTo>
                          <a:pt x="937" y="1608"/>
                        </a:lnTo>
                        <a:lnTo>
                          <a:pt x="936" y="1602"/>
                        </a:lnTo>
                        <a:lnTo>
                          <a:pt x="934" y="1596"/>
                        </a:lnTo>
                        <a:lnTo>
                          <a:pt x="931" y="1590"/>
                        </a:lnTo>
                        <a:lnTo>
                          <a:pt x="916" y="1597"/>
                        </a:lnTo>
                        <a:lnTo>
                          <a:pt x="883" y="1611"/>
                        </a:lnTo>
                        <a:lnTo>
                          <a:pt x="865" y="1617"/>
                        </a:lnTo>
                        <a:lnTo>
                          <a:pt x="848" y="1620"/>
                        </a:lnTo>
                        <a:lnTo>
                          <a:pt x="842" y="1622"/>
                        </a:lnTo>
                        <a:lnTo>
                          <a:pt x="836" y="1622"/>
                        </a:lnTo>
                        <a:lnTo>
                          <a:pt x="833" y="1620"/>
                        </a:lnTo>
                        <a:lnTo>
                          <a:pt x="832" y="1617"/>
                        </a:lnTo>
                        <a:lnTo>
                          <a:pt x="824" y="1588"/>
                        </a:lnTo>
                        <a:lnTo>
                          <a:pt x="820" y="1575"/>
                        </a:lnTo>
                        <a:lnTo>
                          <a:pt x="770" y="1513"/>
                        </a:lnTo>
                        <a:lnTo>
                          <a:pt x="765" y="1499"/>
                        </a:lnTo>
                        <a:lnTo>
                          <a:pt x="764" y="1487"/>
                        </a:lnTo>
                        <a:lnTo>
                          <a:pt x="762" y="1475"/>
                        </a:lnTo>
                        <a:lnTo>
                          <a:pt x="761" y="1468"/>
                        </a:lnTo>
                        <a:lnTo>
                          <a:pt x="758" y="1459"/>
                        </a:lnTo>
                        <a:lnTo>
                          <a:pt x="747" y="1437"/>
                        </a:lnTo>
                        <a:lnTo>
                          <a:pt x="732" y="1410"/>
                        </a:lnTo>
                        <a:lnTo>
                          <a:pt x="685" y="1353"/>
                        </a:lnTo>
                        <a:lnTo>
                          <a:pt x="720" y="1326"/>
                        </a:lnTo>
                        <a:lnTo>
                          <a:pt x="728" y="1371"/>
                        </a:lnTo>
                        <a:lnTo>
                          <a:pt x="777" y="1440"/>
                        </a:lnTo>
                        <a:lnTo>
                          <a:pt x="820" y="1510"/>
                        </a:lnTo>
                        <a:lnTo>
                          <a:pt x="847" y="1575"/>
                        </a:lnTo>
                        <a:lnTo>
                          <a:pt x="877" y="1560"/>
                        </a:lnTo>
                        <a:lnTo>
                          <a:pt x="931" y="1528"/>
                        </a:lnTo>
                        <a:lnTo>
                          <a:pt x="981" y="1505"/>
                        </a:lnTo>
                        <a:lnTo>
                          <a:pt x="1031" y="1483"/>
                        </a:lnTo>
                        <a:lnTo>
                          <a:pt x="1024" y="1445"/>
                        </a:lnTo>
                        <a:lnTo>
                          <a:pt x="1004" y="1418"/>
                        </a:lnTo>
                        <a:lnTo>
                          <a:pt x="999" y="1383"/>
                        </a:lnTo>
                        <a:lnTo>
                          <a:pt x="957" y="1388"/>
                        </a:lnTo>
                        <a:lnTo>
                          <a:pt x="915" y="1341"/>
                        </a:lnTo>
                        <a:lnTo>
                          <a:pt x="915" y="1314"/>
                        </a:lnTo>
                        <a:lnTo>
                          <a:pt x="928" y="1324"/>
                        </a:lnTo>
                        <a:lnTo>
                          <a:pt x="942" y="1335"/>
                        </a:lnTo>
                        <a:lnTo>
                          <a:pt x="962" y="1347"/>
                        </a:lnTo>
                        <a:lnTo>
                          <a:pt x="984" y="1359"/>
                        </a:lnTo>
                        <a:lnTo>
                          <a:pt x="1010" y="1371"/>
                        </a:lnTo>
                        <a:lnTo>
                          <a:pt x="1037" y="1380"/>
                        </a:lnTo>
                        <a:lnTo>
                          <a:pt x="1051" y="1385"/>
                        </a:lnTo>
                        <a:lnTo>
                          <a:pt x="1064" y="1388"/>
                        </a:lnTo>
                        <a:lnTo>
                          <a:pt x="1153" y="1410"/>
                        </a:lnTo>
                        <a:lnTo>
                          <a:pt x="1156" y="1456"/>
                        </a:lnTo>
                        <a:lnTo>
                          <a:pt x="1218" y="1453"/>
                        </a:lnTo>
                        <a:lnTo>
                          <a:pt x="1203" y="1510"/>
                        </a:lnTo>
                        <a:lnTo>
                          <a:pt x="1276" y="1632"/>
                        </a:lnTo>
                        <a:lnTo>
                          <a:pt x="1279" y="1635"/>
                        </a:lnTo>
                        <a:lnTo>
                          <a:pt x="1283" y="1637"/>
                        </a:lnTo>
                        <a:lnTo>
                          <a:pt x="1288" y="1637"/>
                        </a:lnTo>
                        <a:lnTo>
                          <a:pt x="1292" y="1637"/>
                        </a:lnTo>
                        <a:lnTo>
                          <a:pt x="1298" y="1634"/>
                        </a:lnTo>
                        <a:lnTo>
                          <a:pt x="1304" y="1628"/>
                        </a:lnTo>
                        <a:lnTo>
                          <a:pt x="1310" y="1617"/>
                        </a:lnTo>
                        <a:lnTo>
                          <a:pt x="1318" y="1600"/>
                        </a:lnTo>
                        <a:lnTo>
                          <a:pt x="1330" y="1578"/>
                        </a:lnTo>
                        <a:lnTo>
                          <a:pt x="1345" y="1554"/>
                        </a:lnTo>
                        <a:lnTo>
                          <a:pt x="1354" y="1540"/>
                        </a:lnTo>
                        <a:lnTo>
                          <a:pt x="1365" y="1526"/>
                        </a:lnTo>
                        <a:lnTo>
                          <a:pt x="1375" y="1514"/>
                        </a:lnTo>
                        <a:lnTo>
                          <a:pt x="1389" y="1502"/>
                        </a:lnTo>
                        <a:lnTo>
                          <a:pt x="1402" y="1490"/>
                        </a:lnTo>
                        <a:lnTo>
                          <a:pt x="1418" y="1481"/>
                        </a:lnTo>
                        <a:lnTo>
                          <a:pt x="1434" y="1472"/>
                        </a:lnTo>
                        <a:lnTo>
                          <a:pt x="1451" y="1466"/>
                        </a:lnTo>
                        <a:lnTo>
                          <a:pt x="1470" y="1462"/>
                        </a:lnTo>
                        <a:lnTo>
                          <a:pt x="1490" y="1460"/>
                        </a:lnTo>
                        <a:lnTo>
                          <a:pt x="1502" y="1496"/>
                        </a:lnTo>
                        <a:lnTo>
                          <a:pt x="1510" y="1526"/>
                        </a:lnTo>
                        <a:lnTo>
                          <a:pt x="1513" y="1540"/>
                        </a:lnTo>
                        <a:lnTo>
                          <a:pt x="1513" y="1552"/>
                        </a:lnTo>
                        <a:lnTo>
                          <a:pt x="1517" y="1554"/>
                        </a:lnTo>
                        <a:lnTo>
                          <a:pt x="1522" y="1555"/>
                        </a:lnTo>
                        <a:lnTo>
                          <a:pt x="1526" y="1557"/>
                        </a:lnTo>
                        <a:lnTo>
                          <a:pt x="1532" y="1555"/>
                        </a:lnTo>
                        <a:lnTo>
                          <a:pt x="1540" y="1554"/>
                        </a:lnTo>
                        <a:lnTo>
                          <a:pt x="1546" y="1548"/>
                        </a:lnTo>
                        <a:lnTo>
                          <a:pt x="1552" y="1540"/>
                        </a:lnTo>
                        <a:lnTo>
                          <a:pt x="1552" y="1560"/>
                        </a:lnTo>
                        <a:lnTo>
                          <a:pt x="1553" y="1581"/>
                        </a:lnTo>
                        <a:lnTo>
                          <a:pt x="1555" y="1605"/>
                        </a:lnTo>
                        <a:lnTo>
                          <a:pt x="1559" y="1629"/>
                        </a:lnTo>
                        <a:lnTo>
                          <a:pt x="1564" y="1653"/>
                        </a:lnTo>
                        <a:lnTo>
                          <a:pt x="1568" y="1664"/>
                        </a:lnTo>
                        <a:lnTo>
                          <a:pt x="1572" y="1673"/>
                        </a:lnTo>
                        <a:lnTo>
                          <a:pt x="1578" y="1680"/>
                        </a:lnTo>
                        <a:lnTo>
                          <a:pt x="1582" y="1685"/>
                        </a:lnTo>
                        <a:lnTo>
                          <a:pt x="1594" y="1696"/>
                        </a:lnTo>
                        <a:lnTo>
                          <a:pt x="1608" y="1708"/>
                        </a:lnTo>
                        <a:lnTo>
                          <a:pt x="1635" y="1733"/>
                        </a:lnTo>
                        <a:lnTo>
                          <a:pt x="1649" y="1742"/>
                        </a:lnTo>
                        <a:lnTo>
                          <a:pt x="1659" y="1750"/>
                        </a:lnTo>
                        <a:lnTo>
                          <a:pt x="1664" y="1753"/>
                        </a:lnTo>
                        <a:lnTo>
                          <a:pt x="1668" y="1753"/>
                        </a:lnTo>
                        <a:lnTo>
                          <a:pt x="1671" y="1753"/>
                        </a:lnTo>
                        <a:lnTo>
                          <a:pt x="1674" y="1751"/>
                        </a:lnTo>
                        <a:lnTo>
                          <a:pt x="1679" y="1745"/>
                        </a:lnTo>
                        <a:lnTo>
                          <a:pt x="1680" y="1739"/>
                        </a:lnTo>
                        <a:lnTo>
                          <a:pt x="1682" y="1732"/>
                        </a:lnTo>
                        <a:lnTo>
                          <a:pt x="1682" y="1726"/>
                        </a:lnTo>
                        <a:lnTo>
                          <a:pt x="1682" y="1720"/>
                        </a:lnTo>
                        <a:lnTo>
                          <a:pt x="1679" y="1714"/>
                        </a:lnTo>
                        <a:lnTo>
                          <a:pt x="1676" y="1708"/>
                        </a:lnTo>
                        <a:lnTo>
                          <a:pt x="1671" y="1702"/>
                        </a:lnTo>
                        <a:lnTo>
                          <a:pt x="1665" y="1694"/>
                        </a:lnTo>
                        <a:lnTo>
                          <a:pt x="1659" y="1686"/>
                        </a:lnTo>
                        <a:lnTo>
                          <a:pt x="1645" y="1665"/>
                        </a:lnTo>
                        <a:lnTo>
                          <a:pt x="1624" y="1628"/>
                        </a:lnTo>
                        <a:lnTo>
                          <a:pt x="1621" y="1620"/>
                        </a:lnTo>
                        <a:lnTo>
                          <a:pt x="1618" y="1611"/>
                        </a:lnTo>
                        <a:lnTo>
                          <a:pt x="1614" y="1593"/>
                        </a:lnTo>
                        <a:lnTo>
                          <a:pt x="1614" y="1578"/>
                        </a:lnTo>
                        <a:lnTo>
                          <a:pt x="1612" y="1570"/>
                        </a:lnTo>
                        <a:lnTo>
                          <a:pt x="1644" y="1610"/>
                        </a:lnTo>
                        <a:lnTo>
                          <a:pt x="1645" y="1614"/>
                        </a:lnTo>
                        <a:lnTo>
                          <a:pt x="1647" y="1620"/>
                        </a:lnTo>
                        <a:lnTo>
                          <a:pt x="1652" y="1625"/>
                        </a:lnTo>
                        <a:lnTo>
                          <a:pt x="1656" y="1629"/>
                        </a:lnTo>
                        <a:lnTo>
                          <a:pt x="1661" y="1629"/>
                        </a:lnTo>
                        <a:lnTo>
                          <a:pt x="1665" y="1631"/>
                        </a:lnTo>
                        <a:lnTo>
                          <a:pt x="1670" y="1629"/>
                        </a:lnTo>
                        <a:lnTo>
                          <a:pt x="1676" y="1628"/>
                        </a:lnTo>
                        <a:lnTo>
                          <a:pt x="1689" y="1620"/>
                        </a:lnTo>
                        <a:lnTo>
                          <a:pt x="1697" y="1616"/>
                        </a:lnTo>
                        <a:lnTo>
                          <a:pt x="1703" y="1610"/>
                        </a:lnTo>
                        <a:lnTo>
                          <a:pt x="1707" y="1603"/>
                        </a:lnTo>
                        <a:lnTo>
                          <a:pt x="1712" y="1596"/>
                        </a:lnTo>
                        <a:lnTo>
                          <a:pt x="1718" y="1582"/>
                        </a:lnTo>
                        <a:lnTo>
                          <a:pt x="1721" y="1569"/>
                        </a:lnTo>
                        <a:lnTo>
                          <a:pt x="1721" y="1555"/>
                        </a:lnTo>
                        <a:lnTo>
                          <a:pt x="1721" y="1546"/>
                        </a:lnTo>
                        <a:lnTo>
                          <a:pt x="1721" y="1537"/>
                        </a:lnTo>
                        <a:lnTo>
                          <a:pt x="1679" y="1510"/>
                        </a:lnTo>
                        <a:lnTo>
                          <a:pt x="1679" y="1463"/>
                        </a:lnTo>
                        <a:lnTo>
                          <a:pt x="1724" y="1448"/>
                        </a:lnTo>
                        <a:lnTo>
                          <a:pt x="1721" y="1487"/>
                        </a:lnTo>
                        <a:lnTo>
                          <a:pt x="1722" y="1490"/>
                        </a:lnTo>
                        <a:lnTo>
                          <a:pt x="1727" y="1499"/>
                        </a:lnTo>
                        <a:lnTo>
                          <a:pt x="1732" y="1502"/>
                        </a:lnTo>
                        <a:lnTo>
                          <a:pt x="1735" y="1505"/>
                        </a:lnTo>
                        <a:lnTo>
                          <a:pt x="1739" y="1507"/>
                        </a:lnTo>
                        <a:lnTo>
                          <a:pt x="1744" y="1505"/>
                        </a:lnTo>
                        <a:lnTo>
                          <a:pt x="1751" y="1499"/>
                        </a:lnTo>
                        <a:lnTo>
                          <a:pt x="1756" y="1492"/>
                        </a:lnTo>
                        <a:lnTo>
                          <a:pt x="1759" y="1483"/>
                        </a:lnTo>
                        <a:lnTo>
                          <a:pt x="1759" y="1456"/>
                        </a:lnTo>
                        <a:lnTo>
                          <a:pt x="1778" y="1442"/>
                        </a:lnTo>
                        <a:lnTo>
                          <a:pt x="1799" y="1427"/>
                        </a:lnTo>
                        <a:lnTo>
                          <a:pt x="1824" y="1409"/>
                        </a:lnTo>
                        <a:lnTo>
                          <a:pt x="1849" y="1389"/>
                        </a:lnTo>
                        <a:lnTo>
                          <a:pt x="1870" y="1368"/>
                        </a:lnTo>
                        <a:lnTo>
                          <a:pt x="1879" y="1359"/>
                        </a:lnTo>
                        <a:lnTo>
                          <a:pt x="1886" y="1350"/>
                        </a:lnTo>
                        <a:lnTo>
                          <a:pt x="1890" y="1341"/>
                        </a:lnTo>
                        <a:lnTo>
                          <a:pt x="1893" y="1333"/>
                        </a:lnTo>
                        <a:lnTo>
                          <a:pt x="1896" y="1311"/>
                        </a:lnTo>
                        <a:lnTo>
                          <a:pt x="1899" y="1297"/>
                        </a:lnTo>
                        <a:lnTo>
                          <a:pt x="1899" y="1288"/>
                        </a:lnTo>
                        <a:lnTo>
                          <a:pt x="1899" y="1283"/>
                        </a:lnTo>
                        <a:lnTo>
                          <a:pt x="1896" y="1279"/>
                        </a:lnTo>
                        <a:lnTo>
                          <a:pt x="1890" y="1267"/>
                        </a:lnTo>
                        <a:lnTo>
                          <a:pt x="1884" y="1250"/>
                        </a:lnTo>
                        <a:lnTo>
                          <a:pt x="1878" y="1229"/>
                        </a:lnTo>
                        <a:lnTo>
                          <a:pt x="1893" y="1184"/>
                        </a:lnTo>
                        <a:lnTo>
                          <a:pt x="1854" y="1179"/>
                        </a:lnTo>
                        <a:lnTo>
                          <a:pt x="1854" y="1157"/>
                        </a:lnTo>
                        <a:lnTo>
                          <a:pt x="1893" y="1142"/>
                        </a:lnTo>
                        <a:lnTo>
                          <a:pt x="1931" y="1142"/>
                        </a:lnTo>
                        <a:lnTo>
                          <a:pt x="1950" y="1176"/>
                        </a:lnTo>
                        <a:lnTo>
                          <a:pt x="1947" y="1234"/>
                        </a:lnTo>
                        <a:lnTo>
                          <a:pt x="1996" y="1211"/>
                        </a:lnTo>
                        <a:lnTo>
                          <a:pt x="1996" y="1161"/>
                        </a:lnTo>
                        <a:lnTo>
                          <a:pt x="1973" y="1129"/>
                        </a:lnTo>
                        <a:lnTo>
                          <a:pt x="1996" y="1104"/>
                        </a:lnTo>
                        <a:lnTo>
                          <a:pt x="2003" y="1077"/>
                        </a:lnTo>
                        <a:lnTo>
                          <a:pt x="2058" y="1069"/>
                        </a:lnTo>
                        <a:lnTo>
                          <a:pt x="2067" y="1060"/>
                        </a:lnTo>
                        <a:lnTo>
                          <a:pt x="2089" y="1039"/>
                        </a:lnTo>
                        <a:lnTo>
                          <a:pt x="2101" y="1025"/>
                        </a:lnTo>
                        <a:lnTo>
                          <a:pt x="2112" y="1012"/>
                        </a:lnTo>
                        <a:lnTo>
                          <a:pt x="2121" y="1000"/>
                        </a:lnTo>
                        <a:lnTo>
                          <a:pt x="2127" y="989"/>
                        </a:lnTo>
                        <a:lnTo>
                          <a:pt x="2135" y="953"/>
                        </a:lnTo>
                        <a:lnTo>
                          <a:pt x="2141" y="929"/>
                        </a:lnTo>
                        <a:lnTo>
                          <a:pt x="2144" y="902"/>
                        </a:lnTo>
                        <a:lnTo>
                          <a:pt x="2147" y="876"/>
                        </a:lnTo>
                        <a:lnTo>
                          <a:pt x="2147" y="865"/>
                        </a:lnTo>
                        <a:lnTo>
                          <a:pt x="2145" y="855"/>
                        </a:lnTo>
                        <a:lnTo>
                          <a:pt x="2144" y="847"/>
                        </a:lnTo>
                        <a:lnTo>
                          <a:pt x="2141" y="841"/>
                        </a:lnTo>
                        <a:lnTo>
                          <a:pt x="2136" y="837"/>
                        </a:lnTo>
                        <a:lnTo>
                          <a:pt x="2130" y="835"/>
                        </a:lnTo>
                        <a:lnTo>
                          <a:pt x="2120" y="835"/>
                        </a:lnTo>
                        <a:lnTo>
                          <a:pt x="2113" y="834"/>
                        </a:lnTo>
                        <a:lnTo>
                          <a:pt x="2112" y="832"/>
                        </a:lnTo>
                        <a:lnTo>
                          <a:pt x="2112" y="831"/>
                        </a:lnTo>
                        <a:lnTo>
                          <a:pt x="2116" y="829"/>
                        </a:lnTo>
                        <a:lnTo>
                          <a:pt x="2120" y="828"/>
                        </a:lnTo>
                        <a:lnTo>
                          <a:pt x="2095" y="835"/>
                        </a:lnTo>
                        <a:lnTo>
                          <a:pt x="2107" y="800"/>
                        </a:lnTo>
                        <a:lnTo>
                          <a:pt x="2142" y="763"/>
                        </a:lnTo>
                        <a:lnTo>
                          <a:pt x="2172" y="701"/>
                        </a:lnTo>
                        <a:lnTo>
                          <a:pt x="2264" y="705"/>
                        </a:lnTo>
                        <a:lnTo>
                          <a:pt x="2322" y="723"/>
                        </a:lnTo>
                        <a:lnTo>
                          <a:pt x="2369" y="708"/>
                        </a:lnTo>
                        <a:lnTo>
                          <a:pt x="2394" y="663"/>
                        </a:lnTo>
                        <a:lnTo>
                          <a:pt x="2441" y="656"/>
                        </a:lnTo>
                        <a:lnTo>
                          <a:pt x="2430" y="669"/>
                        </a:lnTo>
                        <a:lnTo>
                          <a:pt x="2418" y="686"/>
                        </a:lnTo>
                        <a:lnTo>
                          <a:pt x="2406" y="708"/>
                        </a:lnTo>
                        <a:lnTo>
                          <a:pt x="2394" y="739"/>
                        </a:lnTo>
                        <a:lnTo>
                          <a:pt x="2388" y="755"/>
                        </a:lnTo>
                        <a:lnTo>
                          <a:pt x="2382" y="775"/>
                        </a:lnTo>
                        <a:lnTo>
                          <a:pt x="2378" y="794"/>
                        </a:lnTo>
                        <a:lnTo>
                          <a:pt x="2375" y="817"/>
                        </a:lnTo>
                        <a:lnTo>
                          <a:pt x="2373" y="841"/>
                        </a:lnTo>
                        <a:lnTo>
                          <a:pt x="2372" y="865"/>
                        </a:lnTo>
                        <a:lnTo>
                          <a:pt x="2384" y="912"/>
                        </a:lnTo>
                        <a:lnTo>
                          <a:pt x="2434" y="835"/>
                        </a:lnTo>
                        <a:lnTo>
                          <a:pt x="2440" y="828"/>
                        </a:lnTo>
                        <a:lnTo>
                          <a:pt x="2452" y="813"/>
                        </a:lnTo>
                        <a:lnTo>
                          <a:pt x="2458" y="802"/>
                        </a:lnTo>
                        <a:lnTo>
                          <a:pt x="2462" y="793"/>
                        </a:lnTo>
                        <a:lnTo>
                          <a:pt x="2465" y="784"/>
                        </a:lnTo>
                        <a:lnTo>
                          <a:pt x="2465" y="781"/>
                        </a:lnTo>
                        <a:lnTo>
                          <a:pt x="2464" y="778"/>
                        </a:lnTo>
                        <a:lnTo>
                          <a:pt x="2449" y="745"/>
                        </a:lnTo>
                        <a:lnTo>
                          <a:pt x="2441" y="723"/>
                        </a:lnTo>
                        <a:lnTo>
                          <a:pt x="2446" y="717"/>
                        </a:lnTo>
                        <a:lnTo>
                          <a:pt x="2456" y="702"/>
                        </a:lnTo>
                        <a:lnTo>
                          <a:pt x="2471" y="686"/>
                        </a:lnTo>
                        <a:lnTo>
                          <a:pt x="2479" y="678"/>
                        </a:lnTo>
                        <a:lnTo>
                          <a:pt x="2486" y="674"/>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50" name="Freeform 11"/>
                  <p:cNvSpPr>
                    <a:spLocks/>
                  </p:cNvSpPr>
                  <p:nvPr/>
                </p:nvSpPr>
                <p:spPr bwMode="auto">
                  <a:xfrm>
                    <a:off x="4108564" y="2050052"/>
                    <a:ext cx="64342" cy="179557"/>
                  </a:xfrm>
                  <a:custGeom>
                    <a:avLst/>
                    <a:gdLst/>
                    <a:ahLst/>
                    <a:cxnLst>
                      <a:cxn ang="0">
                        <a:pos x="5" y="160"/>
                      </a:cxn>
                      <a:cxn ang="0">
                        <a:pos x="35" y="145"/>
                      </a:cxn>
                      <a:cxn ang="0">
                        <a:pos x="35" y="107"/>
                      </a:cxn>
                      <a:cxn ang="0">
                        <a:pos x="43" y="65"/>
                      </a:cxn>
                      <a:cxn ang="0">
                        <a:pos x="35" y="11"/>
                      </a:cxn>
                      <a:cxn ang="0">
                        <a:pos x="23" y="0"/>
                      </a:cxn>
                      <a:cxn ang="0">
                        <a:pos x="8" y="26"/>
                      </a:cxn>
                      <a:cxn ang="0">
                        <a:pos x="8" y="88"/>
                      </a:cxn>
                      <a:cxn ang="0">
                        <a:pos x="0" y="138"/>
                      </a:cxn>
                      <a:cxn ang="0">
                        <a:pos x="5" y="160"/>
                      </a:cxn>
                    </a:cxnLst>
                    <a:rect l="0" t="0" r="r" b="b"/>
                    <a:pathLst>
                      <a:path w="43" h="160">
                        <a:moveTo>
                          <a:pt x="5" y="160"/>
                        </a:moveTo>
                        <a:lnTo>
                          <a:pt x="35" y="145"/>
                        </a:lnTo>
                        <a:lnTo>
                          <a:pt x="35" y="107"/>
                        </a:lnTo>
                        <a:lnTo>
                          <a:pt x="43" y="65"/>
                        </a:lnTo>
                        <a:lnTo>
                          <a:pt x="35" y="11"/>
                        </a:lnTo>
                        <a:lnTo>
                          <a:pt x="23" y="0"/>
                        </a:lnTo>
                        <a:lnTo>
                          <a:pt x="8" y="26"/>
                        </a:lnTo>
                        <a:lnTo>
                          <a:pt x="8" y="88"/>
                        </a:lnTo>
                        <a:lnTo>
                          <a:pt x="0" y="138"/>
                        </a:lnTo>
                        <a:lnTo>
                          <a:pt x="5" y="160"/>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51" name="Freeform 12"/>
                  <p:cNvSpPr>
                    <a:spLocks/>
                  </p:cNvSpPr>
                  <p:nvPr/>
                </p:nvSpPr>
                <p:spPr bwMode="auto">
                  <a:xfrm>
                    <a:off x="4063674" y="2268887"/>
                    <a:ext cx="119705" cy="56111"/>
                  </a:xfrm>
                  <a:custGeom>
                    <a:avLst/>
                    <a:gdLst/>
                    <a:ahLst/>
                    <a:cxnLst>
                      <a:cxn ang="0">
                        <a:pos x="27" y="47"/>
                      </a:cxn>
                      <a:cxn ang="0">
                        <a:pos x="0" y="50"/>
                      </a:cxn>
                      <a:cxn ang="0">
                        <a:pos x="18" y="7"/>
                      </a:cxn>
                      <a:cxn ang="0">
                        <a:pos x="50" y="0"/>
                      </a:cxn>
                      <a:cxn ang="0">
                        <a:pos x="80" y="30"/>
                      </a:cxn>
                      <a:cxn ang="0">
                        <a:pos x="61" y="50"/>
                      </a:cxn>
                      <a:cxn ang="0">
                        <a:pos x="27" y="47"/>
                      </a:cxn>
                    </a:cxnLst>
                    <a:rect l="0" t="0" r="r" b="b"/>
                    <a:pathLst>
                      <a:path w="80" h="50">
                        <a:moveTo>
                          <a:pt x="27" y="47"/>
                        </a:moveTo>
                        <a:lnTo>
                          <a:pt x="0" y="50"/>
                        </a:lnTo>
                        <a:lnTo>
                          <a:pt x="18" y="7"/>
                        </a:lnTo>
                        <a:lnTo>
                          <a:pt x="50" y="0"/>
                        </a:lnTo>
                        <a:lnTo>
                          <a:pt x="80" y="30"/>
                        </a:lnTo>
                        <a:lnTo>
                          <a:pt x="61" y="50"/>
                        </a:lnTo>
                        <a:lnTo>
                          <a:pt x="27" y="47"/>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52" name="Freeform 13"/>
                  <p:cNvSpPr>
                    <a:spLocks/>
                  </p:cNvSpPr>
                  <p:nvPr/>
                </p:nvSpPr>
                <p:spPr bwMode="auto">
                  <a:xfrm>
                    <a:off x="3873643" y="2346321"/>
                    <a:ext cx="242402" cy="162724"/>
                  </a:xfrm>
                  <a:custGeom>
                    <a:avLst/>
                    <a:gdLst/>
                    <a:ahLst/>
                    <a:cxnLst>
                      <a:cxn ang="0">
                        <a:pos x="135" y="8"/>
                      </a:cxn>
                      <a:cxn ang="0">
                        <a:pos x="115" y="28"/>
                      </a:cxn>
                      <a:cxn ang="0">
                        <a:pos x="100" y="46"/>
                      </a:cxn>
                      <a:cxn ang="0">
                        <a:pos x="88" y="50"/>
                      </a:cxn>
                      <a:cxn ang="0">
                        <a:pos x="73" y="61"/>
                      </a:cxn>
                      <a:cxn ang="0">
                        <a:pos x="70" y="88"/>
                      </a:cxn>
                      <a:cxn ang="0">
                        <a:pos x="23" y="88"/>
                      </a:cxn>
                      <a:cxn ang="0">
                        <a:pos x="0" y="111"/>
                      </a:cxn>
                      <a:cxn ang="0">
                        <a:pos x="23" y="135"/>
                      </a:cxn>
                      <a:cxn ang="0">
                        <a:pos x="62" y="142"/>
                      </a:cxn>
                      <a:cxn ang="0">
                        <a:pos x="85" y="145"/>
                      </a:cxn>
                      <a:cxn ang="0">
                        <a:pos x="115" y="130"/>
                      </a:cxn>
                      <a:cxn ang="0">
                        <a:pos x="130" y="77"/>
                      </a:cxn>
                      <a:cxn ang="0">
                        <a:pos x="150" y="50"/>
                      </a:cxn>
                      <a:cxn ang="0">
                        <a:pos x="162" y="23"/>
                      </a:cxn>
                      <a:cxn ang="0">
                        <a:pos x="162" y="0"/>
                      </a:cxn>
                      <a:cxn ang="0">
                        <a:pos x="135" y="8"/>
                      </a:cxn>
                    </a:cxnLst>
                    <a:rect l="0" t="0" r="r" b="b"/>
                    <a:pathLst>
                      <a:path w="162" h="145">
                        <a:moveTo>
                          <a:pt x="135" y="8"/>
                        </a:moveTo>
                        <a:lnTo>
                          <a:pt x="115" y="28"/>
                        </a:lnTo>
                        <a:lnTo>
                          <a:pt x="100" y="46"/>
                        </a:lnTo>
                        <a:lnTo>
                          <a:pt x="88" y="50"/>
                        </a:lnTo>
                        <a:lnTo>
                          <a:pt x="73" y="61"/>
                        </a:lnTo>
                        <a:lnTo>
                          <a:pt x="70" y="88"/>
                        </a:lnTo>
                        <a:lnTo>
                          <a:pt x="23" y="88"/>
                        </a:lnTo>
                        <a:lnTo>
                          <a:pt x="0" y="111"/>
                        </a:lnTo>
                        <a:lnTo>
                          <a:pt x="23" y="135"/>
                        </a:lnTo>
                        <a:lnTo>
                          <a:pt x="62" y="142"/>
                        </a:lnTo>
                        <a:lnTo>
                          <a:pt x="85" y="145"/>
                        </a:lnTo>
                        <a:lnTo>
                          <a:pt x="115" y="130"/>
                        </a:lnTo>
                        <a:lnTo>
                          <a:pt x="130" y="77"/>
                        </a:lnTo>
                        <a:lnTo>
                          <a:pt x="150" y="50"/>
                        </a:lnTo>
                        <a:lnTo>
                          <a:pt x="162" y="23"/>
                        </a:lnTo>
                        <a:lnTo>
                          <a:pt x="162" y="0"/>
                        </a:lnTo>
                        <a:lnTo>
                          <a:pt x="135" y="8"/>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53" name="Freeform 14"/>
                  <p:cNvSpPr>
                    <a:spLocks/>
                  </p:cNvSpPr>
                  <p:nvPr/>
                </p:nvSpPr>
                <p:spPr bwMode="auto">
                  <a:xfrm>
                    <a:off x="3840725" y="2509044"/>
                    <a:ext cx="67334" cy="35911"/>
                  </a:xfrm>
                  <a:custGeom>
                    <a:avLst/>
                    <a:gdLst/>
                    <a:ahLst/>
                    <a:cxnLst>
                      <a:cxn ang="0">
                        <a:pos x="18" y="27"/>
                      </a:cxn>
                      <a:cxn ang="0">
                        <a:pos x="0" y="8"/>
                      </a:cxn>
                      <a:cxn ang="0">
                        <a:pos x="27" y="0"/>
                      </a:cxn>
                      <a:cxn ang="0">
                        <a:pos x="45" y="12"/>
                      </a:cxn>
                      <a:cxn ang="0">
                        <a:pos x="37" y="32"/>
                      </a:cxn>
                      <a:cxn ang="0">
                        <a:pos x="18" y="27"/>
                      </a:cxn>
                    </a:cxnLst>
                    <a:rect l="0" t="0" r="r" b="b"/>
                    <a:pathLst>
                      <a:path w="45" h="32">
                        <a:moveTo>
                          <a:pt x="18" y="27"/>
                        </a:moveTo>
                        <a:lnTo>
                          <a:pt x="0" y="8"/>
                        </a:lnTo>
                        <a:lnTo>
                          <a:pt x="27" y="0"/>
                        </a:lnTo>
                        <a:lnTo>
                          <a:pt x="45" y="12"/>
                        </a:lnTo>
                        <a:lnTo>
                          <a:pt x="37" y="32"/>
                        </a:lnTo>
                        <a:lnTo>
                          <a:pt x="18" y="27"/>
                        </a:lnTo>
                        <a:close/>
                      </a:path>
                    </a:pathLst>
                  </a:custGeom>
                  <a:grpFill/>
                  <a:ln w="25400" cmpd="sng">
                    <a:noFill/>
                    <a:round/>
                    <a:headEnd/>
                    <a:tailEnd/>
                  </a:ln>
                  <a:effectLst/>
                </p:spPr>
                <p:txBody>
                  <a:bodyPr/>
                  <a:lstStyle/>
                  <a:p>
                    <a:endParaRPr lang="zh-CN" altLang="en-US" sz="1400">
                      <a:latin typeface="微软雅黑"/>
                      <a:ea typeface="微软雅黑"/>
                      <a:cs typeface="+mn-ea"/>
                      <a:sym typeface="微软雅黑"/>
                    </a:endParaRPr>
                  </a:p>
                </p:txBody>
              </p:sp>
              <p:sp>
                <p:nvSpPr>
                  <p:cNvPr id="54" name="Freeform 15"/>
                  <p:cNvSpPr>
                    <a:spLocks/>
                  </p:cNvSpPr>
                  <p:nvPr/>
                </p:nvSpPr>
                <p:spPr bwMode="auto">
                  <a:xfrm>
                    <a:off x="3643212" y="2657179"/>
                    <a:ext cx="100253" cy="54990"/>
                  </a:xfrm>
                  <a:custGeom>
                    <a:avLst/>
                    <a:gdLst/>
                    <a:ahLst/>
                    <a:cxnLst>
                      <a:cxn ang="0">
                        <a:pos x="25" y="49"/>
                      </a:cxn>
                      <a:cxn ang="0">
                        <a:pos x="47" y="37"/>
                      </a:cxn>
                      <a:cxn ang="0">
                        <a:pos x="67" y="7"/>
                      </a:cxn>
                      <a:cxn ang="0">
                        <a:pos x="40" y="0"/>
                      </a:cxn>
                      <a:cxn ang="0">
                        <a:pos x="0" y="30"/>
                      </a:cxn>
                      <a:cxn ang="0">
                        <a:pos x="25" y="49"/>
                      </a:cxn>
                    </a:cxnLst>
                    <a:rect l="0" t="0" r="r" b="b"/>
                    <a:pathLst>
                      <a:path w="67" h="49">
                        <a:moveTo>
                          <a:pt x="25" y="49"/>
                        </a:moveTo>
                        <a:lnTo>
                          <a:pt x="47" y="37"/>
                        </a:lnTo>
                        <a:lnTo>
                          <a:pt x="67" y="7"/>
                        </a:lnTo>
                        <a:lnTo>
                          <a:pt x="40" y="0"/>
                        </a:lnTo>
                        <a:lnTo>
                          <a:pt x="0" y="30"/>
                        </a:lnTo>
                        <a:lnTo>
                          <a:pt x="25" y="49"/>
                        </a:lnTo>
                        <a:close/>
                      </a:path>
                    </a:pathLst>
                  </a:custGeom>
                  <a:grpFill/>
                  <a:ln w="25400" cmpd="sng">
                    <a:noFill/>
                    <a:round/>
                    <a:headEnd/>
                    <a:tailEnd/>
                  </a:ln>
                  <a:effectLst/>
                </p:spPr>
                <p:txBody>
                  <a:bodyPr/>
                  <a:lstStyle/>
                  <a:p>
                    <a:endParaRPr lang="zh-CN" altLang="en-US" sz="1400">
                      <a:latin typeface="微软雅黑"/>
                      <a:ea typeface="微软雅黑"/>
                      <a:cs typeface="+mn-ea"/>
                      <a:sym typeface="微软雅黑"/>
                    </a:endParaRPr>
                  </a:p>
                </p:txBody>
              </p:sp>
              <p:sp>
                <p:nvSpPr>
                  <p:cNvPr id="55" name="Freeform 17"/>
                  <p:cNvSpPr>
                    <a:spLocks/>
                  </p:cNvSpPr>
                  <p:nvPr/>
                </p:nvSpPr>
                <p:spPr bwMode="auto">
                  <a:xfrm>
                    <a:off x="2107998" y="3257573"/>
                    <a:ext cx="178061" cy="244646"/>
                  </a:xfrm>
                  <a:custGeom>
                    <a:avLst/>
                    <a:gdLst/>
                    <a:ahLst/>
                    <a:cxnLst>
                      <a:cxn ang="0">
                        <a:pos x="119" y="70"/>
                      </a:cxn>
                      <a:cxn ang="0">
                        <a:pos x="107" y="23"/>
                      </a:cxn>
                      <a:cxn ang="0">
                        <a:pos x="92" y="0"/>
                      </a:cxn>
                      <a:cxn ang="0">
                        <a:pos x="72" y="23"/>
                      </a:cxn>
                      <a:cxn ang="0">
                        <a:pos x="35" y="58"/>
                      </a:cxn>
                      <a:cxn ang="0">
                        <a:pos x="29" y="62"/>
                      </a:cxn>
                      <a:cxn ang="0">
                        <a:pos x="18" y="71"/>
                      </a:cxn>
                      <a:cxn ang="0">
                        <a:pos x="10" y="77"/>
                      </a:cxn>
                      <a:cxn ang="0">
                        <a:pos x="6" y="85"/>
                      </a:cxn>
                      <a:cxn ang="0">
                        <a:pos x="1" y="93"/>
                      </a:cxn>
                      <a:cxn ang="0">
                        <a:pos x="0" y="100"/>
                      </a:cxn>
                      <a:cxn ang="0">
                        <a:pos x="1" y="117"/>
                      </a:cxn>
                      <a:cxn ang="0">
                        <a:pos x="6" y="136"/>
                      </a:cxn>
                      <a:cxn ang="0">
                        <a:pos x="12" y="157"/>
                      </a:cxn>
                      <a:cxn ang="0">
                        <a:pos x="12" y="200"/>
                      </a:cxn>
                      <a:cxn ang="0">
                        <a:pos x="16" y="204"/>
                      </a:cxn>
                      <a:cxn ang="0">
                        <a:pos x="30" y="212"/>
                      </a:cxn>
                      <a:cxn ang="0">
                        <a:pos x="36" y="215"/>
                      </a:cxn>
                      <a:cxn ang="0">
                        <a:pos x="42" y="218"/>
                      </a:cxn>
                      <a:cxn ang="0">
                        <a:pos x="47" y="218"/>
                      </a:cxn>
                      <a:cxn ang="0">
                        <a:pos x="48" y="216"/>
                      </a:cxn>
                      <a:cxn ang="0">
                        <a:pos x="50" y="215"/>
                      </a:cxn>
                      <a:cxn ang="0">
                        <a:pos x="65" y="160"/>
                      </a:cxn>
                      <a:cxn ang="0">
                        <a:pos x="89" y="103"/>
                      </a:cxn>
                      <a:cxn ang="0">
                        <a:pos x="119" y="70"/>
                      </a:cxn>
                    </a:cxnLst>
                    <a:rect l="0" t="0" r="r" b="b"/>
                    <a:pathLst>
                      <a:path w="119" h="218">
                        <a:moveTo>
                          <a:pt x="119" y="70"/>
                        </a:moveTo>
                        <a:lnTo>
                          <a:pt x="107" y="23"/>
                        </a:lnTo>
                        <a:lnTo>
                          <a:pt x="92" y="0"/>
                        </a:lnTo>
                        <a:lnTo>
                          <a:pt x="72" y="23"/>
                        </a:lnTo>
                        <a:lnTo>
                          <a:pt x="35" y="58"/>
                        </a:lnTo>
                        <a:lnTo>
                          <a:pt x="29" y="62"/>
                        </a:lnTo>
                        <a:lnTo>
                          <a:pt x="18" y="71"/>
                        </a:lnTo>
                        <a:lnTo>
                          <a:pt x="10" y="77"/>
                        </a:lnTo>
                        <a:lnTo>
                          <a:pt x="6" y="85"/>
                        </a:lnTo>
                        <a:lnTo>
                          <a:pt x="1" y="93"/>
                        </a:lnTo>
                        <a:lnTo>
                          <a:pt x="0" y="100"/>
                        </a:lnTo>
                        <a:lnTo>
                          <a:pt x="1" y="117"/>
                        </a:lnTo>
                        <a:lnTo>
                          <a:pt x="6" y="136"/>
                        </a:lnTo>
                        <a:lnTo>
                          <a:pt x="12" y="157"/>
                        </a:lnTo>
                        <a:lnTo>
                          <a:pt x="12" y="200"/>
                        </a:lnTo>
                        <a:lnTo>
                          <a:pt x="16" y="204"/>
                        </a:lnTo>
                        <a:lnTo>
                          <a:pt x="30" y="212"/>
                        </a:lnTo>
                        <a:lnTo>
                          <a:pt x="36" y="215"/>
                        </a:lnTo>
                        <a:lnTo>
                          <a:pt x="42" y="218"/>
                        </a:lnTo>
                        <a:lnTo>
                          <a:pt x="47" y="218"/>
                        </a:lnTo>
                        <a:lnTo>
                          <a:pt x="48" y="216"/>
                        </a:lnTo>
                        <a:lnTo>
                          <a:pt x="50" y="215"/>
                        </a:lnTo>
                        <a:lnTo>
                          <a:pt x="65" y="160"/>
                        </a:lnTo>
                        <a:lnTo>
                          <a:pt x="89" y="103"/>
                        </a:lnTo>
                        <a:lnTo>
                          <a:pt x="119" y="70"/>
                        </a:lnTo>
                        <a:close/>
                      </a:path>
                    </a:pathLst>
                  </a:custGeom>
                  <a:grpFill/>
                  <a:ln w="12700" cap="rnd" cmpd="sng">
                    <a:noFill/>
                    <a:prstDash val="solid"/>
                    <a:round/>
                    <a:headEnd type="none" w="med" len="med"/>
                    <a:tailEnd type="none" w="med" len="med"/>
                  </a:ln>
                  <a:effectLst/>
                </p:spPr>
                <p:txBody>
                  <a:bodyPr/>
                  <a:lstStyle/>
                  <a:p>
                    <a:endParaRPr lang="zh-CN" altLang="en-US" sz="1400">
                      <a:latin typeface="微软雅黑"/>
                      <a:ea typeface="微软雅黑"/>
                      <a:cs typeface="+mn-ea"/>
                      <a:sym typeface="微软雅黑"/>
                    </a:endParaRPr>
                  </a:p>
                </p:txBody>
              </p:sp>
              <p:sp>
                <p:nvSpPr>
                  <p:cNvPr id="56" name="Oval 159"/>
                  <p:cNvSpPr>
                    <a:spLocks noChangeArrowheads="1"/>
                  </p:cNvSpPr>
                  <p:nvPr/>
                </p:nvSpPr>
                <p:spPr bwMode="auto">
                  <a:xfrm>
                    <a:off x="3590840" y="2161712"/>
                    <a:ext cx="136165" cy="124008"/>
                  </a:xfrm>
                  <a:prstGeom prst="ellipse">
                    <a:avLst/>
                  </a:prstGeom>
                  <a:solidFill>
                    <a:srgbClr val="0070C0"/>
                  </a:solidFill>
                  <a:ln w="19050" cmpd="sng">
                    <a:solidFill>
                      <a:schemeClr val="bg1"/>
                    </a:solidFill>
                    <a:round/>
                    <a:headEnd/>
                    <a:tailEnd/>
                  </a:ln>
                </p:spPr>
                <p:txBody>
                  <a:bodyPr wrap="none" anchor="ctr"/>
                  <a:lstStyle/>
                  <a:p>
                    <a:pPr algn="ctr"/>
                    <a:endParaRPr lang="ko-KR" altLang="en-US" sz="1400">
                      <a:latin typeface="微软雅黑"/>
                      <a:cs typeface="+mn-ea"/>
                      <a:sym typeface="微软雅黑"/>
                    </a:endParaRPr>
                  </a:p>
                </p:txBody>
              </p:sp>
            </p:grpSp>
            <p:sp>
              <p:nvSpPr>
                <p:cNvPr id="48" name="Oval 160"/>
                <p:cNvSpPr>
                  <a:spLocks noChangeArrowheads="1"/>
                </p:cNvSpPr>
                <p:nvPr/>
              </p:nvSpPr>
              <p:spPr bwMode="auto">
                <a:xfrm>
                  <a:off x="2359934" y="1877632"/>
                  <a:ext cx="136165" cy="124008"/>
                </a:xfrm>
                <a:prstGeom prst="ellipse">
                  <a:avLst/>
                </a:prstGeom>
                <a:solidFill>
                  <a:srgbClr val="0070C0"/>
                </a:solidFill>
                <a:ln w="19050" cmpd="sng">
                  <a:solidFill>
                    <a:schemeClr val="bg1"/>
                  </a:solidFill>
                  <a:round/>
                  <a:headEnd/>
                  <a:tailEnd/>
                </a:ln>
              </p:spPr>
              <p:txBody>
                <a:bodyPr wrap="none" anchor="ctr"/>
                <a:lstStyle/>
                <a:p>
                  <a:pPr algn="ctr"/>
                  <a:endParaRPr lang="ko-KR" altLang="en-US" sz="1400">
                    <a:latin typeface="微软雅黑"/>
                    <a:cs typeface="+mn-ea"/>
                    <a:sym typeface="微软雅黑"/>
                  </a:endParaRPr>
                </a:p>
              </p:txBody>
            </p:sp>
          </p:grpSp>
          <p:sp>
            <p:nvSpPr>
              <p:cNvPr id="46" name="Oval 161"/>
              <p:cNvSpPr>
                <a:spLocks noChangeArrowheads="1"/>
              </p:cNvSpPr>
              <p:nvPr/>
            </p:nvSpPr>
            <p:spPr bwMode="auto">
              <a:xfrm>
                <a:off x="1739906" y="2925952"/>
                <a:ext cx="136165" cy="124008"/>
              </a:xfrm>
              <a:prstGeom prst="ellipse">
                <a:avLst/>
              </a:prstGeom>
              <a:solidFill>
                <a:srgbClr val="0070C0"/>
              </a:solidFill>
              <a:ln w="19050" cmpd="sng">
                <a:solidFill>
                  <a:schemeClr val="bg1"/>
                </a:solidFill>
                <a:round/>
                <a:headEnd/>
                <a:tailEnd/>
              </a:ln>
            </p:spPr>
            <p:txBody>
              <a:bodyPr wrap="none" anchor="ctr"/>
              <a:lstStyle/>
              <a:p>
                <a:pPr algn="ctr"/>
                <a:endParaRPr lang="ko-KR" altLang="en-US" sz="1400">
                  <a:latin typeface="微软雅黑"/>
                  <a:cs typeface="+mn-ea"/>
                  <a:sym typeface="微软雅黑"/>
                </a:endParaRPr>
              </a:p>
            </p:txBody>
          </p:sp>
        </p:grpSp>
      </p:grpSp>
      <p:cxnSp>
        <p:nvCxnSpPr>
          <p:cNvPr id="73" name="AutoShape 108"/>
          <p:cNvCxnSpPr>
            <a:cxnSpLocks noChangeShapeType="1"/>
          </p:cNvCxnSpPr>
          <p:nvPr/>
        </p:nvCxnSpPr>
        <p:spPr bwMode="auto">
          <a:xfrm flipH="1" flipV="1">
            <a:off x="6348731" y="2854685"/>
            <a:ext cx="694050" cy="581853"/>
          </a:xfrm>
          <a:prstGeom prst="straightConnector1">
            <a:avLst/>
          </a:prstGeom>
          <a:noFill/>
          <a:ln w="9525" cmpd="sng">
            <a:solidFill>
              <a:srgbClr val="0070C0"/>
            </a:solidFill>
            <a:round/>
            <a:headEnd/>
            <a:tailEnd/>
          </a:ln>
        </p:spPr>
      </p:cxnSp>
      <p:cxnSp>
        <p:nvCxnSpPr>
          <p:cNvPr id="74" name="AutoShape 166"/>
          <p:cNvCxnSpPr>
            <a:cxnSpLocks noChangeShapeType="1"/>
          </p:cNvCxnSpPr>
          <p:nvPr/>
        </p:nvCxnSpPr>
        <p:spPr bwMode="auto">
          <a:xfrm flipH="1" flipV="1">
            <a:off x="2663031" y="2649807"/>
            <a:ext cx="441041" cy="650242"/>
          </a:xfrm>
          <a:prstGeom prst="straightConnector1">
            <a:avLst/>
          </a:prstGeom>
          <a:noFill/>
          <a:ln w="9525" cmpd="sng">
            <a:solidFill>
              <a:srgbClr val="0070C0"/>
            </a:solidFill>
            <a:round/>
            <a:headEnd/>
            <a:tailEnd/>
          </a:ln>
        </p:spPr>
      </p:cxnSp>
      <p:cxnSp>
        <p:nvCxnSpPr>
          <p:cNvPr id="75" name="AutoShape 107"/>
          <p:cNvCxnSpPr>
            <a:cxnSpLocks noChangeShapeType="1"/>
          </p:cNvCxnSpPr>
          <p:nvPr/>
        </p:nvCxnSpPr>
        <p:spPr bwMode="auto">
          <a:xfrm>
            <a:off x="5024299" y="1322216"/>
            <a:ext cx="499372" cy="449482"/>
          </a:xfrm>
          <a:prstGeom prst="straightConnector1">
            <a:avLst/>
          </a:prstGeom>
          <a:noFill/>
          <a:ln w="9525" cmpd="sng">
            <a:solidFill>
              <a:srgbClr val="0070C0"/>
            </a:solidFill>
            <a:round/>
            <a:headEnd/>
            <a:tailEnd/>
          </a:ln>
        </p:spPr>
      </p:cxnSp>
      <p:cxnSp>
        <p:nvCxnSpPr>
          <p:cNvPr id="76" name="AutoShape 165"/>
          <p:cNvCxnSpPr>
            <a:cxnSpLocks noChangeShapeType="1"/>
          </p:cNvCxnSpPr>
          <p:nvPr/>
        </p:nvCxnSpPr>
        <p:spPr bwMode="auto">
          <a:xfrm>
            <a:off x="4096942" y="3015673"/>
            <a:ext cx="438860" cy="401417"/>
          </a:xfrm>
          <a:prstGeom prst="straightConnector1">
            <a:avLst/>
          </a:prstGeom>
          <a:noFill/>
          <a:ln w="9525" cmpd="sng">
            <a:solidFill>
              <a:srgbClr val="0070C0"/>
            </a:solidFill>
            <a:round/>
            <a:headEnd/>
            <a:tailEnd/>
          </a:ln>
        </p:spPr>
      </p:cxnSp>
      <p:cxnSp>
        <p:nvCxnSpPr>
          <p:cNvPr id="77" name="AutoShape 164"/>
          <p:cNvCxnSpPr>
            <a:cxnSpLocks noChangeShapeType="1"/>
          </p:cNvCxnSpPr>
          <p:nvPr/>
        </p:nvCxnSpPr>
        <p:spPr bwMode="auto">
          <a:xfrm>
            <a:off x="3882124" y="2093827"/>
            <a:ext cx="484425" cy="409510"/>
          </a:xfrm>
          <a:prstGeom prst="straightConnector1">
            <a:avLst/>
          </a:prstGeom>
          <a:noFill/>
          <a:ln w="9525" cmpd="sng">
            <a:solidFill>
              <a:srgbClr val="0070C0"/>
            </a:solidFill>
            <a:round/>
            <a:headEnd/>
            <a:tailEnd/>
          </a:ln>
        </p:spPr>
      </p:cxnSp>
      <p:cxnSp>
        <p:nvCxnSpPr>
          <p:cNvPr id="78" name="AutoShape 163"/>
          <p:cNvCxnSpPr>
            <a:cxnSpLocks noChangeShapeType="1"/>
          </p:cNvCxnSpPr>
          <p:nvPr/>
        </p:nvCxnSpPr>
        <p:spPr bwMode="auto">
          <a:xfrm>
            <a:off x="2266613" y="1315357"/>
            <a:ext cx="813963" cy="596967"/>
          </a:xfrm>
          <a:prstGeom prst="straightConnector1">
            <a:avLst/>
          </a:prstGeom>
          <a:noFill/>
          <a:ln w="9525" cmpd="sng">
            <a:solidFill>
              <a:srgbClr val="0070C0"/>
            </a:solidFill>
            <a:round/>
            <a:headEnd/>
            <a:tailEnd/>
          </a:ln>
        </p:spPr>
      </p:cxnSp>
      <p:sp>
        <p:nvSpPr>
          <p:cNvPr id="79" name="矩形 47"/>
          <p:cNvSpPr>
            <a:spLocks noChangeArrowheads="1"/>
          </p:cNvSpPr>
          <p:nvPr/>
        </p:nvSpPr>
        <p:spPr bwMode="auto">
          <a:xfrm>
            <a:off x="969106" y="3700405"/>
            <a:ext cx="7344816" cy="487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30000"/>
              </a:lnSpc>
              <a:spcBef>
                <a:spcPct val="0"/>
              </a:spcBef>
              <a:buNone/>
            </a:pPr>
            <a:r>
              <a:rPr lang="zh-CN" altLang="en-US" sz="1100" dirty="0">
                <a:solidFill>
                  <a:schemeClr val="tx1">
                    <a:lumMod val="65000"/>
                    <a:lumOff val="35000"/>
                  </a:schemeClr>
                </a:solidFill>
                <a:latin typeface="微软雅黑"/>
                <a:ea typeface="微软雅黑"/>
                <a:cs typeface="+mn-ea"/>
                <a:sym typeface="微软雅黑"/>
              </a:rPr>
              <a:t>实力加自信就是一个坚韧不可摧的团队。站在每一个人都想挑战自我的立场上，我们以实力为盾、</a:t>
            </a:r>
            <a:endParaRPr lang="en-US" altLang="zh-CN" sz="1100" dirty="0">
              <a:solidFill>
                <a:schemeClr val="tx1">
                  <a:lumMod val="65000"/>
                  <a:lumOff val="35000"/>
                </a:schemeClr>
              </a:solidFill>
              <a:latin typeface="微软雅黑"/>
              <a:ea typeface="微软雅黑"/>
              <a:cs typeface="+mn-ea"/>
              <a:sym typeface="微软雅黑"/>
            </a:endParaRPr>
          </a:p>
          <a:p>
            <a:pPr algn="ctr">
              <a:lnSpc>
                <a:spcPct val="130000"/>
              </a:lnSpc>
              <a:spcBef>
                <a:spcPct val="0"/>
              </a:spcBef>
              <a:buNone/>
            </a:pPr>
            <a:r>
              <a:rPr lang="zh-CN" altLang="en-US" sz="1100" dirty="0">
                <a:solidFill>
                  <a:schemeClr val="tx1">
                    <a:lumMod val="65000"/>
                    <a:lumOff val="35000"/>
                  </a:schemeClr>
                </a:solidFill>
                <a:latin typeface="微软雅黑"/>
                <a:ea typeface="微软雅黑"/>
                <a:cs typeface="+mn-ea"/>
                <a:sym typeface="微软雅黑"/>
              </a:rPr>
              <a:t>自信为矛、团结为勇气，组成了激情无畏的团体。我们会用实力证明，我们是最棒的，让我们勇敢地去做吧。</a:t>
            </a:r>
          </a:p>
        </p:txBody>
      </p:sp>
    </p:spTree>
    <p:extLst>
      <p:ext uri="{BB962C8B-B14F-4D97-AF65-F5344CB8AC3E}">
        <p14:creationId xmlns:p14="http://schemas.microsoft.com/office/powerpoint/2010/main" val="3244342298"/>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14:bounceEnd="44000">
                                          <p:cBhvr additive="base">
                                            <p:cTn id="7" dur="1000" fill="hold"/>
                                            <p:tgtEl>
                                              <p:spTgt spid="82"/>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8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14:bounceEnd="44000">
                                          <p:cBhvr additive="base">
                                            <p:cTn id="12" dur="1000" fill="hold"/>
                                            <p:tgtEl>
                                              <p:spTgt spid="81"/>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81"/>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14" presetClass="entr" presetSubtype="1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randombar(horizontal)">
                                          <p:cBhvr>
                                            <p:cTn id="17" dur="1500"/>
                                            <p:tgtEl>
                                              <p:spTgt spid="40"/>
                                            </p:tgtEl>
                                          </p:cBhvr>
                                        </p:animEffect>
                                      </p:childTnLst>
                                    </p:cTn>
                                  </p:par>
                                </p:childTnLst>
                              </p:cTn>
                            </p:par>
                            <p:par>
                              <p:cTn id="18" fill="hold">
                                <p:stCondLst>
                                  <p:cond delay="3500"/>
                                </p:stCondLst>
                                <p:childTnLst>
                                  <p:par>
                                    <p:cTn id="19" presetID="22" presetClass="entr" presetSubtype="4" fill="hold"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ipe(down)">
                                          <p:cBhvr>
                                            <p:cTn id="21" dur="500"/>
                                            <p:tgtEl>
                                              <p:spTgt spid="78"/>
                                            </p:tgtEl>
                                          </p:cBhvr>
                                        </p:animEffect>
                                      </p:childTnLst>
                                    </p:cTn>
                                  </p:par>
                                  <p:par>
                                    <p:cTn id="22" presetID="23" presetClass="entr" presetSubtype="288"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p:cTn id="24" dur="500" fill="hold"/>
                                            <p:tgtEl>
                                              <p:spTgt spid="38"/>
                                            </p:tgtEl>
                                            <p:attrNameLst>
                                              <p:attrName>ppt_w</p:attrName>
                                            </p:attrNameLst>
                                          </p:cBhvr>
                                          <p:tavLst>
                                            <p:tav tm="0">
                                              <p:val>
                                                <p:strVal val="4/3*#ppt_w"/>
                                              </p:val>
                                            </p:tav>
                                            <p:tav tm="100000">
                                              <p:val>
                                                <p:strVal val="#ppt_w"/>
                                              </p:val>
                                            </p:tav>
                                          </p:tavLst>
                                        </p:anim>
                                        <p:anim calcmode="lin" valueType="num">
                                          <p:cBhvr>
                                            <p:cTn id="25" dur="500" fill="hold"/>
                                            <p:tgtEl>
                                              <p:spTgt spid="38"/>
                                            </p:tgtEl>
                                            <p:attrNameLst>
                                              <p:attrName>ppt_h</p:attrName>
                                            </p:attrNameLst>
                                          </p:cBhvr>
                                          <p:tavLst>
                                            <p:tav tm="0">
                                              <p:val>
                                                <p:strVal val="4/3*#ppt_h"/>
                                              </p:val>
                                            </p:tav>
                                            <p:tav tm="100000">
                                              <p:val>
                                                <p:strVal val="#ppt_h"/>
                                              </p:val>
                                            </p:tav>
                                          </p:tavLst>
                                        </p:anim>
                                      </p:childTnLst>
                                    </p:cTn>
                                  </p:par>
                                </p:childTnLst>
                              </p:cTn>
                            </p:par>
                            <p:par>
                              <p:cTn id="26" fill="hold">
                                <p:stCondLst>
                                  <p:cond delay="4000"/>
                                </p:stCondLst>
                                <p:childTnLst>
                                  <p:par>
                                    <p:cTn id="27" presetID="22" presetClass="entr" presetSubtype="1" fill="hold" nodeType="afterEffect">
                                      <p:stCondLst>
                                        <p:cond delay="0"/>
                                      </p:stCondLst>
                                      <p:childTnLst>
                                        <p:set>
                                          <p:cBhvr>
                                            <p:cTn id="28" dur="1" fill="hold">
                                              <p:stCondLst>
                                                <p:cond delay="0"/>
                                              </p:stCondLst>
                                            </p:cTn>
                                            <p:tgtEl>
                                              <p:spTgt spid="74"/>
                                            </p:tgtEl>
                                            <p:attrNameLst>
                                              <p:attrName>style.visibility</p:attrName>
                                            </p:attrNameLst>
                                          </p:cBhvr>
                                          <p:to>
                                            <p:strVal val="visible"/>
                                          </p:to>
                                        </p:set>
                                        <p:animEffect transition="in" filter="wipe(up)">
                                          <p:cBhvr>
                                            <p:cTn id="29" dur="500"/>
                                            <p:tgtEl>
                                              <p:spTgt spid="74"/>
                                            </p:tgtEl>
                                          </p:cBhvr>
                                        </p:animEffect>
                                      </p:childTnLst>
                                    </p:cTn>
                                  </p:par>
                                  <p:par>
                                    <p:cTn id="30" presetID="23" presetClass="entr" presetSubtype="288"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p:cTn id="32" dur="500" fill="hold"/>
                                            <p:tgtEl>
                                              <p:spTgt spid="36"/>
                                            </p:tgtEl>
                                            <p:attrNameLst>
                                              <p:attrName>ppt_w</p:attrName>
                                            </p:attrNameLst>
                                          </p:cBhvr>
                                          <p:tavLst>
                                            <p:tav tm="0">
                                              <p:val>
                                                <p:strVal val="4/3*#ppt_w"/>
                                              </p:val>
                                            </p:tav>
                                            <p:tav tm="100000">
                                              <p:val>
                                                <p:strVal val="#ppt_w"/>
                                              </p:val>
                                            </p:tav>
                                          </p:tavLst>
                                        </p:anim>
                                        <p:anim calcmode="lin" valueType="num">
                                          <p:cBhvr>
                                            <p:cTn id="33" dur="500" fill="hold"/>
                                            <p:tgtEl>
                                              <p:spTgt spid="36"/>
                                            </p:tgtEl>
                                            <p:attrNameLst>
                                              <p:attrName>ppt_h</p:attrName>
                                            </p:attrNameLst>
                                          </p:cBhvr>
                                          <p:tavLst>
                                            <p:tav tm="0">
                                              <p:val>
                                                <p:strVal val="4/3*#ppt_h"/>
                                              </p:val>
                                            </p:tav>
                                            <p:tav tm="100000">
                                              <p:val>
                                                <p:strVal val="#ppt_h"/>
                                              </p:val>
                                            </p:tav>
                                          </p:tavLst>
                                        </p:anim>
                                      </p:childTnLst>
                                    </p:cTn>
                                  </p:par>
                                </p:childTnLst>
                              </p:cTn>
                            </p:par>
                            <p:par>
                              <p:cTn id="34" fill="hold">
                                <p:stCondLst>
                                  <p:cond delay="4500"/>
                                </p:stCondLst>
                                <p:childTnLst>
                                  <p:par>
                                    <p:cTn id="35" presetID="22" presetClass="entr" presetSubtype="1" fill="hold" nodeType="afterEffect">
                                      <p:stCondLst>
                                        <p:cond delay="0"/>
                                      </p:stCondLst>
                                      <p:childTnLst>
                                        <p:set>
                                          <p:cBhvr>
                                            <p:cTn id="36" dur="1" fill="hold">
                                              <p:stCondLst>
                                                <p:cond delay="0"/>
                                              </p:stCondLst>
                                            </p:cTn>
                                            <p:tgtEl>
                                              <p:spTgt spid="77"/>
                                            </p:tgtEl>
                                            <p:attrNameLst>
                                              <p:attrName>style.visibility</p:attrName>
                                            </p:attrNameLst>
                                          </p:cBhvr>
                                          <p:to>
                                            <p:strVal val="visible"/>
                                          </p:to>
                                        </p:set>
                                        <p:animEffect transition="in" filter="wipe(up)">
                                          <p:cBhvr>
                                            <p:cTn id="37" dur="500"/>
                                            <p:tgtEl>
                                              <p:spTgt spid="77"/>
                                            </p:tgtEl>
                                          </p:cBhvr>
                                        </p:animEffect>
                                      </p:childTnLst>
                                    </p:cTn>
                                  </p:par>
                                  <p:par>
                                    <p:cTn id="38" presetID="23" presetClass="entr" presetSubtype="288"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strVal val="4/3*#ppt_w"/>
                                              </p:val>
                                            </p:tav>
                                            <p:tav tm="100000">
                                              <p:val>
                                                <p:strVal val="#ppt_w"/>
                                              </p:val>
                                            </p:tav>
                                          </p:tavLst>
                                        </p:anim>
                                        <p:anim calcmode="lin" valueType="num">
                                          <p:cBhvr>
                                            <p:cTn id="41" dur="500" fill="hold"/>
                                            <p:tgtEl>
                                              <p:spTgt spid="39"/>
                                            </p:tgtEl>
                                            <p:attrNameLst>
                                              <p:attrName>ppt_h</p:attrName>
                                            </p:attrNameLst>
                                          </p:cBhvr>
                                          <p:tavLst>
                                            <p:tav tm="0">
                                              <p:val>
                                                <p:strVal val="4/3*#ppt_h"/>
                                              </p:val>
                                            </p:tav>
                                            <p:tav tm="100000">
                                              <p:val>
                                                <p:strVal val="#ppt_h"/>
                                              </p:val>
                                            </p:tav>
                                          </p:tavLst>
                                        </p:anim>
                                      </p:childTnLst>
                                    </p:cTn>
                                  </p:par>
                                </p:childTnLst>
                              </p:cTn>
                            </p:par>
                            <p:par>
                              <p:cTn id="42" fill="hold">
                                <p:stCondLst>
                                  <p:cond delay="5000"/>
                                </p:stCondLst>
                                <p:childTnLst>
                                  <p:par>
                                    <p:cTn id="43" presetID="22" presetClass="entr" presetSubtype="1" fill="hold" nodeType="after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wipe(up)">
                                          <p:cBhvr>
                                            <p:cTn id="45" dur="500"/>
                                            <p:tgtEl>
                                              <p:spTgt spid="76"/>
                                            </p:tgtEl>
                                          </p:cBhvr>
                                        </p:animEffect>
                                      </p:childTnLst>
                                    </p:cTn>
                                  </p:par>
                                  <p:par>
                                    <p:cTn id="46" presetID="23" presetClass="entr" presetSubtype="288"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p:cTn id="48" dur="500" fill="hold"/>
                                            <p:tgtEl>
                                              <p:spTgt spid="37"/>
                                            </p:tgtEl>
                                            <p:attrNameLst>
                                              <p:attrName>ppt_w</p:attrName>
                                            </p:attrNameLst>
                                          </p:cBhvr>
                                          <p:tavLst>
                                            <p:tav tm="0">
                                              <p:val>
                                                <p:strVal val="4/3*#ppt_w"/>
                                              </p:val>
                                            </p:tav>
                                            <p:tav tm="100000">
                                              <p:val>
                                                <p:strVal val="#ppt_w"/>
                                              </p:val>
                                            </p:tav>
                                          </p:tavLst>
                                        </p:anim>
                                        <p:anim calcmode="lin" valueType="num">
                                          <p:cBhvr>
                                            <p:cTn id="49" dur="500" fill="hold"/>
                                            <p:tgtEl>
                                              <p:spTgt spid="37"/>
                                            </p:tgtEl>
                                            <p:attrNameLst>
                                              <p:attrName>ppt_h</p:attrName>
                                            </p:attrNameLst>
                                          </p:cBhvr>
                                          <p:tavLst>
                                            <p:tav tm="0">
                                              <p:val>
                                                <p:strVal val="4/3*#ppt_h"/>
                                              </p:val>
                                            </p:tav>
                                            <p:tav tm="100000">
                                              <p:val>
                                                <p:strVal val="#ppt_h"/>
                                              </p:val>
                                            </p:tav>
                                          </p:tavLst>
                                        </p:anim>
                                      </p:childTnLst>
                                    </p:cTn>
                                  </p:par>
                                </p:childTnLst>
                              </p:cTn>
                            </p:par>
                            <p:par>
                              <p:cTn id="50" fill="hold">
                                <p:stCondLst>
                                  <p:cond delay="5500"/>
                                </p:stCondLst>
                                <p:childTnLst>
                                  <p:par>
                                    <p:cTn id="51" presetID="22" presetClass="entr" presetSubtype="4" fill="hold" nodeType="afterEffect">
                                      <p:stCondLst>
                                        <p:cond delay="0"/>
                                      </p:stCondLst>
                                      <p:childTnLst>
                                        <p:set>
                                          <p:cBhvr>
                                            <p:cTn id="52" dur="1" fill="hold">
                                              <p:stCondLst>
                                                <p:cond delay="0"/>
                                              </p:stCondLst>
                                            </p:cTn>
                                            <p:tgtEl>
                                              <p:spTgt spid="75"/>
                                            </p:tgtEl>
                                            <p:attrNameLst>
                                              <p:attrName>style.visibility</p:attrName>
                                            </p:attrNameLst>
                                          </p:cBhvr>
                                          <p:to>
                                            <p:strVal val="visible"/>
                                          </p:to>
                                        </p:set>
                                        <p:animEffect transition="in" filter="wipe(down)">
                                          <p:cBhvr>
                                            <p:cTn id="53" dur="500"/>
                                            <p:tgtEl>
                                              <p:spTgt spid="75"/>
                                            </p:tgtEl>
                                          </p:cBhvr>
                                        </p:animEffect>
                                      </p:childTnLst>
                                    </p:cTn>
                                  </p:par>
                                  <p:par>
                                    <p:cTn id="54" presetID="23" presetClass="entr" presetSubtype="288"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strVal val="4/3*#ppt_w"/>
                                              </p:val>
                                            </p:tav>
                                            <p:tav tm="100000">
                                              <p:val>
                                                <p:strVal val="#ppt_w"/>
                                              </p:val>
                                            </p:tav>
                                          </p:tavLst>
                                        </p:anim>
                                        <p:anim calcmode="lin" valueType="num">
                                          <p:cBhvr>
                                            <p:cTn id="57" dur="500" fill="hold"/>
                                            <p:tgtEl>
                                              <p:spTgt spid="34"/>
                                            </p:tgtEl>
                                            <p:attrNameLst>
                                              <p:attrName>ppt_h</p:attrName>
                                            </p:attrNameLst>
                                          </p:cBhvr>
                                          <p:tavLst>
                                            <p:tav tm="0">
                                              <p:val>
                                                <p:strVal val="4/3*#ppt_h"/>
                                              </p:val>
                                            </p:tav>
                                            <p:tav tm="100000">
                                              <p:val>
                                                <p:strVal val="#ppt_h"/>
                                              </p:val>
                                            </p:tav>
                                          </p:tavLst>
                                        </p:anim>
                                      </p:childTnLst>
                                    </p:cTn>
                                  </p:par>
                                </p:childTnLst>
                              </p:cTn>
                            </p:par>
                            <p:par>
                              <p:cTn id="58" fill="hold">
                                <p:stCondLst>
                                  <p:cond delay="6000"/>
                                </p:stCondLst>
                                <p:childTnLst>
                                  <p:par>
                                    <p:cTn id="59" presetID="22" presetClass="entr" presetSubtype="1" fill="hold" nodeType="afterEffect">
                                      <p:stCondLst>
                                        <p:cond delay="0"/>
                                      </p:stCondLst>
                                      <p:childTnLst>
                                        <p:set>
                                          <p:cBhvr>
                                            <p:cTn id="60" dur="1" fill="hold">
                                              <p:stCondLst>
                                                <p:cond delay="0"/>
                                              </p:stCondLst>
                                            </p:cTn>
                                            <p:tgtEl>
                                              <p:spTgt spid="73"/>
                                            </p:tgtEl>
                                            <p:attrNameLst>
                                              <p:attrName>style.visibility</p:attrName>
                                            </p:attrNameLst>
                                          </p:cBhvr>
                                          <p:to>
                                            <p:strVal val="visible"/>
                                          </p:to>
                                        </p:set>
                                        <p:animEffect transition="in" filter="wipe(up)">
                                          <p:cBhvr>
                                            <p:cTn id="61" dur="500"/>
                                            <p:tgtEl>
                                              <p:spTgt spid="73"/>
                                            </p:tgtEl>
                                          </p:cBhvr>
                                        </p:animEffect>
                                      </p:childTnLst>
                                    </p:cTn>
                                  </p:par>
                                  <p:par>
                                    <p:cTn id="62" presetID="23" presetClass="entr" presetSubtype="288"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p:cTn id="64" dur="500" fill="hold"/>
                                            <p:tgtEl>
                                              <p:spTgt spid="35"/>
                                            </p:tgtEl>
                                            <p:attrNameLst>
                                              <p:attrName>ppt_w</p:attrName>
                                            </p:attrNameLst>
                                          </p:cBhvr>
                                          <p:tavLst>
                                            <p:tav tm="0">
                                              <p:val>
                                                <p:strVal val="4/3*#ppt_w"/>
                                              </p:val>
                                            </p:tav>
                                            <p:tav tm="100000">
                                              <p:val>
                                                <p:strVal val="#ppt_w"/>
                                              </p:val>
                                            </p:tav>
                                          </p:tavLst>
                                        </p:anim>
                                        <p:anim calcmode="lin" valueType="num">
                                          <p:cBhvr>
                                            <p:cTn id="65" dur="500" fill="hold"/>
                                            <p:tgtEl>
                                              <p:spTgt spid="35"/>
                                            </p:tgtEl>
                                            <p:attrNameLst>
                                              <p:attrName>ppt_h</p:attrName>
                                            </p:attrNameLst>
                                          </p:cBhvr>
                                          <p:tavLst>
                                            <p:tav tm="0">
                                              <p:val>
                                                <p:strVal val="4/3*#ppt_h"/>
                                              </p:val>
                                            </p:tav>
                                            <p:tav tm="100000">
                                              <p:val>
                                                <p:strVal val="#ppt_h"/>
                                              </p:val>
                                            </p:tav>
                                          </p:tavLst>
                                        </p:anim>
                                      </p:childTnLst>
                                    </p:cTn>
                                  </p:par>
                                </p:childTnLst>
                              </p:cTn>
                            </p:par>
                            <p:par>
                              <p:cTn id="66" fill="hold">
                                <p:stCondLst>
                                  <p:cond delay="6500"/>
                                </p:stCondLst>
                                <p:childTnLst>
                                  <p:par>
                                    <p:cTn id="67" presetID="22" presetClass="entr" presetSubtype="8"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wipe(left)">
                                          <p:cBhvr>
                                            <p:cTn id="69" dur="10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p:bldP spid="34" grpId="0" animBg="1"/>
          <p:bldP spid="35" grpId="0" animBg="1"/>
          <p:bldP spid="36" grpId="0" animBg="1"/>
          <p:bldP spid="37" grpId="0" animBg="1"/>
          <p:bldP spid="38" grpId="0" animBg="1"/>
          <p:bldP spid="39" grpId="0" animBg="1"/>
          <p:bldP spid="7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1000" fill="hold"/>
                                            <p:tgtEl>
                                              <p:spTgt spid="82"/>
                                            </p:tgtEl>
                                            <p:attrNameLst>
                                              <p:attrName>ppt_x</p:attrName>
                                            </p:attrNameLst>
                                          </p:cBhvr>
                                          <p:tavLst>
                                            <p:tav tm="0">
                                              <p:val>
                                                <p:strVal val="0-#ppt_w/2"/>
                                              </p:val>
                                            </p:tav>
                                            <p:tav tm="100000">
                                              <p:val>
                                                <p:strVal val="#ppt_x"/>
                                              </p:val>
                                            </p:tav>
                                          </p:tavLst>
                                        </p:anim>
                                        <p:anim calcmode="lin" valueType="num">
                                          <p:cBhvr additive="base">
                                            <p:cTn id="8" dur="1000" fill="hold"/>
                                            <p:tgtEl>
                                              <p:spTgt spid="8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1000" fill="hold"/>
                                            <p:tgtEl>
                                              <p:spTgt spid="81"/>
                                            </p:tgtEl>
                                            <p:attrNameLst>
                                              <p:attrName>ppt_x</p:attrName>
                                            </p:attrNameLst>
                                          </p:cBhvr>
                                          <p:tavLst>
                                            <p:tav tm="0">
                                              <p:val>
                                                <p:strVal val="#ppt_x"/>
                                              </p:val>
                                            </p:tav>
                                            <p:tav tm="100000">
                                              <p:val>
                                                <p:strVal val="#ppt_x"/>
                                              </p:val>
                                            </p:tav>
                                          </p:tavLst>
                                        </p:anim>
                                        <p:anim calcmode="lin" valueType="num">
                                          <p:cBhvr additive="base">
                                            <p:cTn id="13" dur="1000" fill="hold"/>
                                            <p:tgtEl>
                                              <p:spTgt spid="81"/>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14" presetClass="entr" presetSubtype="1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randombar(horizontal)">
                                          <p:cBhvr>
                                            <p:cTn id="17" dur="1500"/>
                                            <p:tgtEl>
                                              <p:spTgt spid="40"/>
                                            </p:tgtEl>
                                          </p:cBhvr>
                                        </p:animEffect>
                                      </p:childTnLst>
                                    </p:cTn>
                                  </p:par>
                                </p:childTnLst>
                              </p:cTn>
                            </p:par>
                            <p:par>
                              <p:cTn id="18" fill="hold">
                                <p:stCondLst>
                                  <p:cond delay="3500"/>
                                </p:stCondLst>
                                <p:childTnLst>
                                  <p:par>
                                    <p:cTn id="19" presetID="22" presetClass="entr" presetSubtype="4" fill="hold"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ipe(down)">
                                          <p:cBhvr>
                                            <p:cTn id="21" dur="500"/>
                                            <p:tgtEl>
                                              <p:spTgt spid="78"/>
                                            </p:tgtEl>
                                          </p:cBhvr>
                                        </p:animEffect>
                                      </p:childTnLst>
                                    </p:cTn>
                                  </p:par>
                                  <p:par>
                                    <p:cTn id="22" presetID="23" presetClass="entr" presetSubtype="288"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p:cTn id="24" dur="500" fill="hold"/>
                                            <p:tgtEl>
                                              <p:spTgt spid="38"/>
                                            </p:tgtEl>
                                            <p:attrNameLst>
                                              <p:attrName>ppt_w</p:attrName>
                                            </p:attrNameLst>
                                          </p:cBhvr>
                                          <p:tavLst>
                                            <p:tav tm="0">
                                              <p:val>
                                                <p:strVal val="4/3*#ppt_w"/>
                                              </p:val>
                                            </p:tav>
                                            <p:tav tm="100000">
                                              <p:val>
                                                <p:strVal val="#ppt_w"/>
                                              </p:val>
                                            </p:tav>
                                          </p:tavLst>
                                        </p:anim>
                                        <p:anim calcmode="lin" valueType="num">
                                          <p:cBhvr>
                                            <p:cTn id="25" dur="500" fill="hold"/>
                                            <p:tgtEl>
                                              <p:spTgt spid="38"/>
                                            </p:tgtEl>
                                            <p:attrNameLst>
                                              <p:attrName>ppt_h</p:attrName>
                                            </p:attrNameLst>
                                          </p:cBhvr>
                                          <p:tavLst>
                                            <p:tav tm="0">
                                              <p:val>
                                                <p:strVal val="4/3*#ppt_h"/>
                                              </p:val>
                                            </p:tav>
                                            <p:tav tm="100000">
                                              <p:val>
                                                <p:strVal val="#ppt_h"/>
                                              </p:val>
                                            </p:tav>
                                          </p:tavLst>
                                        </p:anim>
                                      </p:childTnLst>
                                    </p:cTn>
                                  </p:par>
                                </p:childTnLst>
                              </p:cTn>
                            </p:par>
                            <p:par>
                              <p:cTn id="26" fill="hold">
                                <p:stCondLst>
                                  <p:cond delay="4000"/>
                                </p:stCondLst>
                                <p:childTnLst>
                                  <p:par>
                                    <p:cTn id="27" presetID="22" presetClass="entr" presetSubtype="1" fill="hold" nodeType="afterEffect">
                                      <p:stCondLst>
                                        <p:cond delay="0"/>
                                      </p:stCondLst>
                                      <p:childTnLst>
                                        <p:set>
                                          <p:cBhvr>
                                            <p:cTn id="28" dur="1" fill="hold">
                                              <p:stCondLst>
                                                <p:cond delay="0"/>
                                              </p:stCondLst>
                                            </p:cTn>
                                            <p:tgtEl>
                                              <p:spTgt spid="74"/>
                                            </p:tgtEl>
                                            <p:attrNameLst>
                                              <p:attrName>style.visibility</p:attrName>
                                            </p:attrNameLst>
                                          </p:cBhvr>
                                          <p:to>
                                            <p:strVal val="visible"/>
                                          </p:to>
                                        </p:set>
                                        <p:animEffect transition="in" filter="wipe(up)">
                                          <p:cBhvr>
                                            <p:cTn id="29" dur="500"/>
                                            <p:tgtEl>
                                              <p:spTgt spid="74"/>
                                            </p:tgtEl>
                                          </p:cBhvr>
                                        </p:animEffect>
                                      </p:childTnLst>
                                    </p:cTn>
                                  </p:par>
                                  <p:par>
                                    <p:cTn id="30" presetID="23" presetClass="entr" presetSubtype="288"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p:cTn id="32" dur="500" fill="hold"/>
                                            <p:tgtEl>
                                              <p:spTgt spid="36"/>
                                            </p:tgtEl>
                                            <p:attrNameLst>
                                              <p:attrName>ppt_w</p:attrName>
                                            </p:attrNameLst>
                                          </p:cBhvr>
                                          <p:tavLst>
                                            <p:tav tm="0">
                                              <p:val>
                                                <p:strVal val="4/3*#ppt_w"/>
                                              </p:val>
                                            </p:tav>
                                            <p:tav tm="100000">
                                              <p:val>
                                                <p:strVal val="#ppt_w"/>
                                              </p:val>
                                            </p:tav>
                                          </p:tavLst>
                                        </p:anim>
                                        <p:anim calcmode="lin" valueType="num">
                                          <p:cBhvr>
                                            <p:cTn id="33" dur="500" fill="hold"/>
                                            <p:tgtEl>
                                              <p:spTgt spid="36"/>
                                            </p:tgtEl>
                                            <p:attrNameLst>
                                              <p:attrName>ppt_h</p:attrName>
                                            </p:attrNameLst>
                                          </p:cBhvr>
                                          <p:tavLst>
                                            <p:tav tm="0">
                                              <p:val>
                                                <p:strVal val="4/3*#ppt_h"/>
                                              </p:val>
                                            </p:tav>
                                            <p:tav tm="100000">
                                              <p:val>
                                                <p:strVal val="#ppt_h"/>
                                              </p:val>
                                            </p:tav>
                                          </p:tavLst>
                                        </p:anim>
                                      </p:childTnLst>
                                    </p:cTn>
                                  </p:par>
                                </p:childTnLst>
                              </p:cTn>
                            </p:par>
                            <p:par>
                              <p:cTn id="34" fill="hold">
                                <p:stCondLst>
                                  <p:cond delay="4500"/>
                                </p:stCondLst>
                                <p:childTnLst>
                                  <p:par>
                                    <p:cTn id="35" presetID="22" presetClass="entr" presetSubtype="1" fill="hold" nodeType="afterEffect">
                                      <p:stCondLst>
                                        <p:cond delay="0"/>
                                      </p:stCondLst>
                                      <p:childTnLst>
                                        <p:set>
                                          <p:cBhvr>
                                            <p:cTn id="36" dur="1" fill="hold">
                                              <p:stCondLst>
                                                <p:cond delay="0"/>
                                              </p:stCondLst>
                                            </p:cTn>
                                            <p:tgtEl>
                                              <p:spTgt spid="77"/>
                                            </p:tgtEl>
                                            <p:attrNameLst>
                                              <p:attrName>style.visibility</p:attrName>
                                            </p:attrNameLst>
                                          </p:cBhvr>
                                          <p:to>
                                            <p:strVal val="visible"/>
                                          </p:to>
                                        </p:set>
                                        <p:animEffect transition="in" filter="wipe(up)">
                                          <p:cBhvr>
                                            <p:cTn id="37" dur="500"/>
                                            <p:tgtEl>
                                              <p:spTgt spid="77"/>
                                            </p:tgtEl>
                                          </p:cBhvr>
                                        </p:animEffect>
                                      </p:childTnLst>
                                    </p:cTn>
                                  </p:par>
                                  <p:par>
                                    <p:cTn id="38" presetID="23" presetClass="entr" presetSubtype="288"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strVal val="4/3*#ppt_w"/>
                                              </p:val>
                                            </p:tav>
                                            <p:tav tm="100000">
                                              <p:val>
                                                <p:strVal val="#ppt_w"/>
                                              </p:val>
                                            </p:tav>
                                          </p:tavLst>
                                        </p:anim>
                                        <p:anim calcmode="lin" valueType="num">
                                          <p:cBhvr>
                                            <p:cTn id="41" dur="500" fill="hold"/>
                                            <p:tgtEl>
                                              <p:spTgt spid="39"/>
                                            </p:tgtEl>
                                            <p:attrNameLst>
                                              <p:attrName>ppt_h</p:attrName>
                                            </p:attrNameLst>
                                          </p:cBhvr>
                                          <p:tavLst>
                                            <p:tav tm="0">
                                              <p:val>
                                                <p:strVal val="4/3*#ppt_h"/>
                                              </p:val>
                                            </p:tav>
                                            <p:tav tm="100000">
                                              <p:val>
                                                <p:strVal val="#ppt_h"/>
                                              </p:val>
                                            </p:tav>
                                          </p:tavLst>
                                        </p:anim>
                                      </p:childTnLst>
                                    </p:cTn>
                                  </p:par>
                                </p:childTnLst>
                              </p:cTn>
                            </p:par>
                            <p:par>
                              <p:cTn id="42" fill="hold">
                                <p:stCondLst>
                                  <p:cond delay="5000"/>
                                </p:stCondLst>
                                <p:childTnLst>
                                  <p:par>
                                    <p:cTn id="43" presetID="22" presetClass="entr" presetSubtype="1" fill="hold" nodeType="after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wipe(up)">
                                          <p:cBhvr>
                                            <p:cTn id="45" dur="500"/>
                                            <p:tgtEl>
                                              <p:spTgt spid="76"/>
                                            </p:tgtEl>
                                          </p:cBhvr>
                                        </p:animEffect>
                                      </p:childTnLst>
                                    </p:cTn>
                                  </p:par>
                                  <p:par>
                                    <p:cTn id="46" presetID="23" presetClass="entr" presetSubtype="288"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p:cTn id="48" dur="500" fill="hold"/>
                                            <p:tgtEl>
                                              <p:spTgt spid="37"/>
                                            </p:tgtEl>
                                            <p:attrNameLst>
                                              <p:attrName>ppt_w</p:attrName>
                                            </p:attrNameLst>
                                          </p:cBhvr>
                                          <p:tavLst>
                                            <p:tav tm="0">
                                              <p:val>
                                                <p:strVal val="4/3*#ppt_w"/>
                                              </p:val>
                                            </p:tav>
                                            <p:tav tm="100000">
                                              <p:val>
                                                <p:strVal val="#ppt_w"/>
                                              </p:val>
                                            </p:tav>
                                          </p:tavLst>
                                        </p:anim>
                                        <p:anim calcmode="lin" valueType="num">
                                          <p:cBhvr>
                                            <p:cTn id="49" dur="500" fill="hold"/>
                                            <p:tgtEl>
                                              <p:spTgt spid="37"/>
                                            </p:tgtEl>
                                            <p:attrNameLst>
                                              <p:attrName>ppt_h</p:attrName>
                                            </p:attrNameLst>
                                          </p:cBhvr>
                                          <p:tavLst>
                                            <p:tav tm="0">
                                              <p:val>
                                                <p:strVal val="4/3*#ppt_h"/>
                                              </p:val>
                                            </p:tav>
                                            <p:tav tm="100000">
                                              <p:val>
                                                <p:strVal val="#ppt_h"/>
                                              </p:val>
                                            </p:tav>
                                          </p:tavLst>
                                        </p:anim>
                                      </p:childTnLst>
                                    </p:cTn>
                                  </p:par>
                                </p:childTnLst>
                              </p:cTn>
                            </p:par>
                            <p:par>
                              <p:cTn id="50" fill="hold">
                                <p:stCondLst>
                                  <p:cond delay="5500"/>
                                </p:stCondLst>
                                <p:childTnLst>
                                  <p:par>
                                    <p:cTn id="51" presetID="22" presetClass="entr" presetSubtype="4" fill="hold" nodeType="afterEffect">
                                      <p:stCondLst>
                                        <p:cond delay="0"/>
                                      </p:stCondLst>
                                      <p:childTnLst>
                                        <p:set>
                                          <p:cBhvr>
                                            <p:cTn id="52" dur="1" fill="hold">
                                              <p:stCondLst>
                                                <p:cond delay="0"/>
                                              </p:stCondLst>
                                            </p:cTn>
                                            <p:tgtEl>
                                              <p:spTgt spid="75"/>
                                            </p:tgtEl>
                                            <p:attrNameLst>
                                              <p:attrName>style.visibility</p:attrName>
                                            </p:attrNameLst>
                                          </p:cBhvr>
                                          <p:to>
                                            <p:strVal val="visible"/>
                                          </p:to>
                                        </p:set>
                                        <p:animEffect transition="in" filter="wipe(down)">
                                          <p:cBhvr>
                                            <p:cTn id="53" dur="500"/>
                                            <p:tgtEl>
                                              <p:spTgt spid="75"/>
                                            </p:tgtEl>
                                          </p:cBhvr>
                                        </p:animEffect>
                                      </p:childTnLst>
                                    </p:cTn>
                                  </p:par>
                                  <p:par>
                                    <p:cTn id="54" presetID="23" presetClass="entr" presetSubtype="288"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strVal val="4/3*#ppt_w"/>
                                              </p:val>
                                            </p:tav>
                                            <p:tav tm="100000">
                                              <p:val>
                                                <p:strVal val="#ppt_w"/>
                                              </p:val>
                                            </p:tav>
                                          </p:tavLst>
                                        </p:anim>
                                        <p:anim calcmode="lin" valueType="num">
                                          <p:cBhvr>
                                            <p:cTn id="57" dur="500" fill="hold"/>
                                            <p:tgtEl>
                                              <p:spTgt spid="34"/>
                                            </p:tgtEl>
                                            <p:attrNameLst>
                                              <p:attrName>ppt_h</p:attrName>
                                            </p:attrNameLst>
                                          </p:cBhvr>
                                          <p:tavLst>
                                            <p:tav tm="0">
                                              <p:val>
                                                <p:strVal val="4/3*#ppt_h"/>
                                              </p:val>
                                            </p:tav>
                                            <p:tav tm="100000">
                                              <p:val>
                                                <p:strVal val="#ppt_h"/>
                                              </p:val>
                                            </p:tav>
                                          </p:tavLst>
                                        </p:anim>
                                      </p:childTnLst>
                                    </p:cTn>
                                  </p:par>
                                </p:childTnLst>
                              </p:cTn>
                            </p:par>
                            <p:par>
                              <p:cTn id="58" fill="hold">
                                <p:stCondLst>
                                  <p:cond delay="6000"/>
                                </p:stCondLst>
                                <p:childTnLst>
                                  <p:par>
                                    <p:cTn id="59" presetID="22" presetClass="entr" presetSubtype="1" fill="hold" nodeType="afterEffect">
                                      <p:stCondLst>
                                        <p:cond delay="0"/>
                                      </p:stCondLst>
                                      <p:childTnLst>
                                        <p:set>
                                          <p:cBhvr>
                                            <p:cTn id="60" dur="1" fill="hold">
                                              <p:stCondLst>
                                                <p:cond delay="0"/>
                                              </p:stCondLst>
                                            </p:cTn>
                                            <p:tgtEl>
                                              <p:spTgt spid="73"/>
                                            </p:tgtEl>
                                            <p:attrNameLst>
                                              <p:attrName>style.visibility</p:attrName>
                                            </p:attrNameLst>
                                          </p:cBhvr>
                                          <p:to>
                                            <p:strVal val="visible"/>
                                          </p:to>
                                        </p:set>
                                        <p:animEffect transition="in" filter="wipe(up)">
                                          <p:cBhvr>
                                            <p:cTn id="61" dur="500"/>
                                            <p:tgtEl>
                                              <p:spTgt spid="73"/>
                                            </p:tgtEl>
                                          </p:cBhvr>
                                        </p:animEffect>
                                      </p:childTnLst>
                                    </p:cTn>
                                  </p:par>
                                  <p:par>
                                    <p:cTn id="62" presetID="23" presetClass="entr" presetSubtype="288"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p:cTn id="64" dur="500" fill="hold"/>
                                            <p:tgtEl>
                                              <p:spTgt spid="35"/>
                                            </p:tgtEl>
                                            <p:attrNameLst>
                                              <p:attrName>ppt_w</p:attrName>
                                            </p:attrNameLst>
                                          </p:cBhvr>
                                          <p:tavLst>
                                            <p:tav tm="0">
                                              <p:val>
                                                <p:strVal val="4/3*#ppt_w"/>
                                              </p:val>
                                            </p:tav>
                                            <p:tav tm="100000">
                                              <p:val>
                                                <p:strVal val="#ppt_w"/>
                                              </p:val>
                                            </p:tav>
                                          </p:tavLst>
                                        </p:anim>
                                        <p:anim calcmode="lin" valueType="num">
                                          <p:cBhvr>
                                            <p:cTn id="65" dur="500" fill="hold"/>
                                            <p:tgtEl>
                                              <p:spTgt spid="35"/>
                                            </p:tgtEl>
                                            <p:attrNameLst>
                                              <p:attrName>ppt_h</p:attrName>
                                            </p:attrNameLst>
                                          </p:cBhvr>
                                          <p:tavLst>
                                            <p:tav tm="0">
                                              <p:val>
                                                <p:strVal val="4/3*#ppt_h"/>
                                              </p:val>
                                            </p:tav>
                                            <p:tav tm="100000">
                                              <p:val>
                                                <p:strVal val="#ppt_h"/>
                                              </p:val>
                                            </p:tav>
                                          </p:tavLst>
                                        </p:anim>
                                      </p:childTnLst>
                                    </p:cTn>
                                  </p:par>
                                </p:childTnLst>
                              </p:cTn>
                            </p:par>
                            <p:par>
                              <p:cTn id="66" fill="hold">
                                <p:stCondLst>
                                  <p:cond delay="6500"/>
                                </p:stCondLst>
                                <p:childTnLst>
                                  <p:par>
                                    <p:cTn id="67" presetID="22" presetClass="entr" presetSubtype="8"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wipe(left)">
                                          <p:cBhvr>
                                            <p:cTn id="69" dur="10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p:bldP spid="34" grpId="0" animBg="1"/>
          <p:bldP spid="35" grpId="0" animBg="1"/>
          <p:bldP spid="36" grpId="0" animBg="1"/>
          <p:bldP spid="37" grpId="0" animBg="1"/>
          <p:bldP spid="38" grpId="0" animBg="1"/>
          <p:bldP spid="39" grpId="0" animBg="1"/>
          <p:bldP spid="79"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矩形 76"/>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78"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国内市场</a:t>
            </a:r>
          </a:p>
        </p:txBody>
      </p:sp>
      <p:grpSp>
        <p:nvGrpSpPr>
          <p:cNvPr id="18" name="组合 17"/>
          <p:cNvGrpSpPr/>
          <p:nvPr/>
        </p:nvGrpSpPr>
        <p:grpSpPr>
          <a:xfrm>
            <a:off x="949525" y="922440"/>
            <a:ext cx="4181334" cy="3415706"/>
            <a:chOff x="2258545" y="766761"/>
            <a:chExt cx="6596062" cy="5562600"/>
          </a:xfrm>
          <a:solidFill>
            <a:srgbClr val="00B0F0"/>
          </a:solidFill>
        </p:grpSpPr>
        <p:sp>
          <p:nvSpPr>
            <p:cNvPr id="19" name="Freeform 6"/>
            <p:cNvSpPr>
              <a:spLocks/>
            </p:cNvSpPr>
            <p:nvPr/>
          </p:nvSpPr>
          <p:spPr bwMode="auto">
            <a:xfrm>
              <a:off x="7913220" y="5227636"/>
              <a:ext cx="217488" cy="522288"/>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20" name="Freeform 7"/>
            <p:cNvSpPr>
              <a:spLocks/>
            </p:cNvSpPr>
            <p:nvPr/>
          </p:nvSpPr>
          <p:spPr bwMode="auto">
            <a:xfrm>
              <a:off x="6324132" y="6061073"/>
              <a:ext cx="336550" cy="268288"/>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21" name="Freeform 8"/>
            <p:cNvSpPr>
              <a:spLocks/>
            </p:cNvSpPr>
            <p:nvPr/>
          </p:nvSpPr>
          <p:spPr bwMode="auto">
            <a:xfrm>
              <a:off x="4830295" y="4579936"/>
              <a:ext cx="1158875" cy="1277938"/>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22" name="Freeform 9"/>
            <p:cNvSpPr>
              <a:spLocks/>
            </p:cNvSpPr>
            <p:nvPr/>
          </p:nvSpPr>
          <p:spPr bwMode="auto">
            <a:xfrm>
              <a:off x="5806607" y="5083173"/>
              <a:ext cx="985838" cy="749300"/>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23" name="Freeform 10"/>
            <p:cNvSpPr>
              <a:spLocks/>
            </p:cNvSpPr>
            <p:nvPr/>
          </p:nvSpPr>
          <p:spPr bwMode="auto">
            <a:xfrm>
              <a:off x="7343307" y="4703761"/>
              <a:ext cx="552450" cy="727075"/>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24" name="Freeform 11"/>
            <p:cNvSpPr>
              <a:spLocks/>
            </p:cNvSpPr>
            <p:nvPr/>
          </p:nvSpPr>
          <p:spPr bwMode="auto">
            <a:xfrm>
              <a:off x="5674845" y="4600573"/>
              <a:ext cx="795338" cy="714375"/>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25" name="Freeform 12"/>
            <p:cNvSpPr>
              <a:spLocks/>
            </p:cNvSpPr>
            <p:nvPr/>
          </p:nvSpPr>
          <p:spPr bwMode="auto">
            <a:xfrm>
              <a:off x="6352707" y="4451348"/>
              <a:ext cx="706438" cy="876300"/>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26" name="Freeform 13"/>
            <p:cNvSpPr>
              <a:spLocks/>
            </p:cNvSpPr>
            <p:nvPr/>
          </p:nvSpPr>
          <p:spPr bwMode="auto">
            <a:xfrm>
              <a:off x="6990882" y="4430711"/>
              <a:ext cx="622300" cy="895350"/>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27" name="Freeform 14"/>
            <p:cNvSpPr>
              <a:spLocks/>
            </p:cNvSpPr>
            <p:nvPr/>
          </p:nvSpPr>
          <p:spPr bwMode="auto">
            <a:xfrm>
              <a:off x="4895382" y="3803648"/>
              <a:ext cx="1282700" cy="1301750"/>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28" name="Freeform 15"/>
            <p:cNvSpPr>
              <a:spLocks/>
            </p:cNvSpPr>
            <p:nvPr/>
          </p:nvSpPr>
          <p:spPr bwMode="auto">
            <a:xfrm>
              <a:off x="2501432" y="3190873"/>
              <a:ext cx="2579688" cy="1647825"/>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29" name="Freeform 16"/>
            <p:cNvSpPr>
              <a:spLocks/>
            </p:cNvSpPr>
            <p:nvPr/>
          </p:nvSpPr>
          <p:spPr bwMode="auto">
            <a:xfrm>
              <a:off x="7560795" y="4337048"/>
              <a:ext cx="485775" cy="496888"/>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30" name="Freeform 17"/>
            <p:cNvSpPr>
              <a:spLocks/>
            </p:cNvSpPr>
            <p:nvPr/>
          </p:nvSpPr>
          <p:spPr bwMode="auto">
            <a:xfrm>
              <a:off x="5911382" y="4121148"/>
              <a:ext cx="611188" cy="660400"/>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31" name="Freeform 18"/>
            <p:cNvSpPr>
              <a:spLocks/>
            </p:cNvSpPr>
            <p:nvPr/>
          </p:nvSpPr>
          <p:spPr bwMode="auto">
            <a:xfrm>
              <a:off x="6297145" y="3989386"/>
              <a:ext cx="993775" cy="628650"/>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32" name="Freeform 19"/>
            <p:cNvSpPr>
              <a:spLocks/>
            </p:cNvSpPr>
            <p:nvPr/>
          </p:nvSpPr>
          <p:spPr bwMode="auto">
            <a:xfrm>
              <a:off x="7119470" y="3719511"/>
              <a:ext cx="611188" cy="779463"/>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33" name="Freeform 20"/>
            <p:cNvSpPr>
              <a:spLocks/>
            </p:cNvSpPr>
            <p:nvPr/>
          </p:nvSpPr>
          <p:spPr bwMode="auto">
            <a:xfrm>
              <a:off x="7273457" y="3619498"/>
              <a:ext cx="722313" cy="731838"/>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34" name="Freeform 21"/>
            <p:cNvSpPr>
              <a:spLocks/>
            </p:cNvSpPr>
            <p:nvPr/>
          </p:nvSpPr>
          <p:spPr bwMode="auto">
            <a:xfrm>
              <a:off x="6543207" y="3479798"/>
              <a:ext cx="736600" cy="736600"/>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35" name="Freeform 22"/>
            <p:cNvSpPr>
              <a:spLocks/>
            </p:cNvSpPr>
            <p:nvPr/>
          </p:nvSpPr>
          <p:spPr bwMode="auto">
            <a:xfrm>
              <a:off x="5955832" y="2998786"/>
              <a:ext cx="649288" cy="1195388"/>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36" name="Freeform 23"/>
            <p:cNvSpPr>
              <a:spLocks/>
            </p:cNvSpPr>
            <p:nvPr/>
          </p:nvSpPr>
          <p:spPr bwMode="auto">
            <a:xfrm>
              <a:off x="3969870" y="2924173"/>
              <a:ext cx="1639888" cy="1222375"/>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37" name="Freeform 24"/>
            <p:cNvSpPr>
              <a:spLocks/>
            </p:cNvSpPr>
            <p:nvPr/>
          </p:nvSpPr>
          <p:spPr bwMode="auto">
            <a:xfrm>
              <a:off x="6501932" y="2822573"/>
              <a:ext cx="450850" cy="914400"/>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38" name="Freeform 25"/>
            <p:cNvSpPr>
              <a:spLocks/>
            </p:cNvSpPr>
            <p:nvPr/>
          </p:nvSpPr>
          <p:spPr bwMode="auto">
            <a:xfrm>
              <a:off x="7087720" y="3162298"/>
              <a:ext cx="844550" cy="574675"/>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39" name="Freeform 26"/>
            <p:cNvSpPr>
              <a:spLocks/>
            </p:cNvSpPr>
            <p:nvPr/>
          </p:nvSpPr>
          <p:spPr bwMode="auto">
            <a:xfrm>
              <a:off x="5781207" y="3028948"/>
              <a:ext cx="363538" cy="606425"/>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40" name="Freeform 27"/>
            <p:cNvSpPr>
              <a:spLocks/>
            </p:cNvSpPr>
            <p:nvPr/>
          </p:nvSpPr>
          <p:spPr bwMode="auto">
            <a:xfrm>
              <a:off x="6865470" y="2452686"/>
              <a:ext cx="703263" cy="1054100"/>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41" name="Freeform 28"/>
            <p:cNvSpPr>
              <a:spLocks/>
            </p:cNvSpPr>
            <p:nvPr/>
          </p:nvSpPr>
          <p:spPr bwMode="auto">
            <a:xfrm>
              <a:off x="2258545" y="1320798"/>
              <a:ext cx="2609850" cy="2046288"/>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42" name="Freeform 29"/>
            <p:cNvSpPr>
              <a:spLocks/>
            </p:cNvSpPr>
            <p:nvPr/>
          </p:nvSpPr>
          <p:spPr bwMode="auto">
            <a:xfrm>
              <a:off x="5019207" y="833436"/>
              <a:ext cx="2876550" cy="2479675"/>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43" name="Freeform 30"/>
            <p:cNvSpPr>
              <a:spLocks/>
            </p:cNvSpPr>
            <p:nvPr/>
          </p:nvSpPr>
          <p:spPr bwMode="auto">
            <a:xfrm>
              <a:off x="7055970" y="2730498"/>
              <a:ext cx="309563" cy="360363"/>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44" name="Freeform 31"/>
            <p:cNvSpPr>
              <a:spLocks/>
            </p:cNvSpPr>
            <p:nvPr/>
          </p:nvSpPr>
          <p:spPr bwMode="auto">
            <a:xfrm>
              <a:off x="7441732" y="2274886"/>
              <a:ext cx="779463" cy="741363"/>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45" name="Freeform 32"/>
            <p:cNvSpPr>
              <a:spLocks/>
            </p:cNvSpPr>
            <p:nvPr/>
          </p:nvSpPr>
          <p:spPr bwMode="auto">
            <a:xfrm>
              <a:off x="7598895" y="1836736"/>
              <a:ext cx="1123950" cy="747713"/>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46" name="Freeform 33"/>
            <p:cNvSpPr>
              <a:spLocks/>
            </p:cNvSpPr>
            <p:nvPr/>
          </p:nvSpPr>
          <p:spPr bwMode="auto">
            <a:xfrm>
              <a:off x="7387757" y="766761"/>
              <a:ext cx="1466850" cy="1373188"/>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47" name="Freeform 34"/>
            <p:cNvSpPr>
              <a:spLocks/>
            </p:cNvSpPr>
            <p:nvPr/>
          </p:nvSpPr>
          <p:spPr bwMode="auto">
            <a:xfrm>
              <a:off x="4423895" y="2398711"/>
              <a:ext cx="1865313" cy="1663700"/>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sp>
          <p:nvSpPr>
            <p:cNvPr id="48" name="Freeform 35"/>
            <p:cNvSpPr>
              <a:spLocks/>
            </p:cNvSpPr>
            <p:nvPr/>
          </p:nvSpPr>
          <p:spPr bwMode="auto">
            <a:xfrm>
              <a:off x="6474945" y="5203823"/>
              <a:ext cx="1033463" cy="798513"/>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noFill/>
              <a:prstDash val="solid"/>
              <a:miter lim="800000"/>
              <a:headEnd/>
              <a:tailEnd/>
            </a:ln>
          </p:spPr>
          <p:txBody>
            <a:bodyPr vert="horz" wrap="square" lIns="100584" tIns="50292" rIns="100584" bIns="50292" numCol="1" anchor="t" anchorCtr="0" compatLnSpc="1">
              <a:prstTxWarp prst="textNoShape">
                <a:avLst/>
              </a:prstTxWarp>
            </a:bodyPr>
            <a:lstStyle/>
            <a:p>
              <a:endParaRPr lang="zh-CN" altLang="en-US" sz="1600">
                <a:solidFill>
                  <a:srgbClr val="000000"/>
                </a:solidFill>
                <a:latin typeface="微软雅黑"/>
                <a:ea typeface="微软雅黑"/>
                <a:cs typeface="+mn-ea"/>
                <a:sym typeface="微软雅黑"/>
              </a:endParaRPr>
            </a:p>
          </p:txBody>
        </p:sp>
      </p:grpSp>
      <p:sp>
        <p:nvSpPr>
          <p:cNvPr id="51" name="泪滴形 50"/>
          <p:cNvSpPr/>
          <p:nvPr/>
        </p:nvSpPr>
        <p:spPr>
          <a:xfrm>
            <a:off x="5361166" y="1251395"/>
            <a:ext cx="505327" cy="505981"/>
          </a:xfrm>
          <a:prstGeom prst="teardrop">
            <a:avLst/>
          </a:prstGeom>
          <a:solidFill>
            <a:srgbClr val="0070C0"/>
          </a:solidFill>
          <a:ln w="25400" cap="flat" cmpd="sng" algn="ctr">
            <a:noFill/>
            <a:prstDash val="solid"/>
          </a:ln>
          <a:effectLst/>
        </p:spPr>
        <p:txBody>
          <a:bodyPr lIns="0" tIns="0" rIns="0" bIns="0" anchor="ctr"/>
          <a:lstStyle/>
          <a:p>
            <a:pPr algn="ctr">
              <a:defRPr/>
            </a:pPr>
            <a:r>
              <a:rPr lang="zh-CN" altLang="en-US" sz="1000" b="1" kern="0" dirty="0">
                <a:solidFill>
                  <a:schemeClr val="bg1"/>
                </a:solidFill>
                <a:latin typeface="微软雅黑"/>
                <a:ea typeface="微软雅黑"/>
                <a:cs typeface="+mn-ea"/>
                <a:sym typeface="微软雅黑"/>
              </a:rPr>
              <a:t>添加文本</a:t>
            </a:r>
            <a:endParaRPr lang="en-US" sz="1000" b="1" kern="0" dirty="0">
              <a:solidFill>
                <a:schemeClr val="bg1"/>
              </a:solidFill>
              <a:latin typeface="微软雅黑"/>
              <a:ea typeface="微软雅黑"/>
              <a:cs typeface="+mn-ea"/>
              <a:sym typeface="微软雅黑"/>
            </a:endParaRPr>
          </a:p>
        </p:txBody>
      </p:sp>
      <p:sp>
        <p:nvSpPr>
          <p:cNvPr id="61" name="TextBox 63"/>
          <p:cNvSpPr txBox="1"/>
          <p:nvPr/>
        </p:nvSpPr>
        <p:spPr>
          <a:xfrm>
            <a:off x="5881992" y="1193165"/>
            <a:ext cx="2194046" cy="634197"/>
          </a:xfrm>
          <a:prstGeom prst="rect">
            <a:avLst/>
          </a:prstGeom>
          <a:noFill/>
        </p:spPr>
        <p:txBody>
          <a:bodyPr wrap="square" lIns="56564" tIns="28282" rIns="56564" bIns="28282" rtlCol="0">
            <a:spAutoFit/>
          </a:bodyPr>
          <a:lstStyle/>
          <a:p>
            <a:pPr>
              <a:lnSpc>
                <a:spcPts val="1500"/>
              </a:lnSpc>
              <a:spcBef>
                <a:spcPct val="0"/>
              </a:spcBef>
              <a:spcAft>
                <a:spcPct val="40000"/>
              </a:spcAft>
              <a:buClr>
                <a:schemeClr val="tx1"/>
              </a:buClr>
            </a:pPr>
            <a:r>
              <a:rPr lang="zh-CN" altLang="en-US" sz="1000" dirty="0">
                <a:solidFill>
                  <a:schemeClr val="tx1">
                    <a:lumMod val="65000"/>
                    <a:lumOff val="35000"/>
                  </a:schemeClr>
                </a:solidFill>
                <a:cs typeface="+mn-ea"/>
                <a:sym typeface="微软雅黑"/>
              </a:rPr>
              <a:t>根据自己的需要添加适当的文字，模板中的所有颜色板式均可自由编辑替换，添加适当的文字。</a:t>
            </a:r>
          </a:p>
        </p:txBody>
      </p:sp>
      <p:sp>
        <p:nvSpPr>
          <p:cNvPr id="62" name="TextBox 64"/>
          <p:cNvSpPr txBox="1"/>
          <p:nvPr/>
        </p:nvSpPr>
        <p:spPr>
          <a:xfrm>
            <a:off x="5881992" y="1940396"/>
            <a:ext cx="2157620" cy="634197"/>
          </a:xfrm>
          <a:prstGeom prst="rect">
            <a:avLst/>
          </a:prstGeom>
          <a:noFill/>
        </p:spPr>
        <p:txBody>
          <a:bodyPr wrap="square" lIns="56564" tIns="28282" rIns="56564" bIns="28282" rtlCol="0">
            <a:spAutoFit/>
          </a:bodyPr>
          <a:lstStyle/>
          <a:p>
            <a:pPr>
              <a:lnSpc>
                <a:spcPts val="1500"/>
              </a:lnSpc>
              <a:spcBef>
                <a:spcPct val="0"/>
              </a:spcBef>
              <a:spcAft>
                <a:spcPct val="40000"/>
              </a:spcAft>
              <a:buClr>
                <a:schemeClr val="tx1"/>
              </a:buClr>
            </a:pPr>
            <a:r>
              <a:rPr lang="zh-CN" altLang="en-US" sz="1000" dirty="0">
                <a:solidFill>
                  <a:schemeClr val="tx1">
                    <a:lumMod val="65000"/>
                    <a:lumOff val="35000"/>
                  </a:schemeClr>
                </a:solidFill>
                <a:cs typeface="+mn-ea"/>
                <a:sym typeface="微软雅黑"/>
              </a:rPr>
              <a:t>根据自己的需要添加适当的文字，模板中的所有颜色板式均可自由编辑替换，添加适当的文字。</a:t>
            </a:r>
          </a:p>
        </p:txBody>
      </p:sp>
      <p:sp>
        <p:nvSpPr>
          <p:cNvPr id="63" name="TextBox 65"/>
          <p:cNvSpPr txBox="1"/>
          <p:nvPr/>
        </p:nvSpPr>
        <p:spPr>
          <a:xfrm>
            <a:off x="5881992" y="2687627"/>
            <a:ext cx="2157620" cy="634197"/>
          </a:xfrm>
          <a:prstGeom prst="rect">
            <a:avLst/>
          </a:prstGeom>
          <a:noFill/>
        </p:spPr>
        <p:txBody>
          <a:bodyPr wrap="square" lIns="56564" tIns="28282" rIns="56564" bIns="28282" rtlCol="0">
            <a:spAutoFit/>
          </a:bodyPr>
          <a:lstStyle/>
          <a:p>
            <a:pPr>
              <a:lnSpc>
                <a:spcPts val="1500"/>
              </a:lnSpc>
              <a:spcBef>
                <a:spcPct val="0"/>
              </a:spcBef>
              <a:spcAft>
                <a:spcPct val="40000"/>
              </a:spcAft>
              <a:buClr>
                <a:schemeClr val="tx1"/>
              </a:buClr>
            </a:pPr>
            <a:r>
              <a:rPr lang="zh-CN" altLang="en-US" sz="1000" dirty="0">
                <a:solidFill>
                  <a:schemeClr val="tx1">
                    <a:lumMod val="65000"/>
                    <a:lumOff val="35000"/>
                  </a:schemeClr>
                </a:solidFill>
                <a:cs typeface="+mn-ea"/>
                <a:sym typeface="微软雅黑"/>
              </a:rPr>
              <a:t>根据自己的需要添加适当的文字，模板中的所有颜色板式均可自由编辑替换，添加适当的文字。</a:t>
            </a:r>
          </a:p>
        </p:txBody>
      </p:sp>
      <p:sp>
        <p:nvSpPr>
          <p:cNvPr id="64" name="TextBox 66"/>
          <p:cNvSpPr txBox="1"/>
          <p:nvPr/>
        </p:nvSpPr>
        <p:spPr>
          <a:xfrm>
            <a:off x="5881992" y="3434858"/>
            <a:ext cx="2157622" cy="634197"/>
          </a:xfrm>
          <a:prstGeom prst="rect">
            <a:avLst/>
          </a:prstGeom>
          <a:noFill/>
        </p:spPr>
        <p:txBody>
          <a:bodyPr wrap="square" lIns="56564" tIns="28282" rIns="56564" bIns="28282" rtlCol="0">
            <a:spAutoFit/>
          </a:bodyPr>
          <a:lstStyle/>
          <a:p>
            <a:pPr>
              <a:lnSpc>
                <a:spcPts val="1500"/>
              </a:lnSpc>
              <a:spcBef>
                <a:spcPct val="0"/>
              </a:spcBef>
              <a:spcAft>
                <a:spcPct val="40000"/>
              </a:spcAft>
              <a:buClr>
                <a:schemeClr val="tx1"/>
              </a:buClr>
            </a:pPr>
            <a:r>
              <a:rPr lang="zh-CN" altLang="en-US" sz="1000" dirty="0">
                <a:solidFill>
                  <a:schemeClr val="tx1">
                    <a:lumMod val="65000"/>
                    <a:lumOff val="35000"/>
                  </a:schemeClr>
                </a:solidFill>
                <a:cs typeface="+mn-ea"/>
                <a:sym typeface="微软雅黑"/>
              </a:rPr>
              <a:t>根据自己的需要添加适当的文字，模板中的所有颜色板式均可自由编辑替换，添加适当的文字。</a:t>
            </a:r>
          </a:p>
        </p:txBody>
      </p:sp>
      <p:sp>
        <p:nvSpPr>
          <p:cNvPr id="65" name="KSO_Shape"/>
          <p:cNvSpPr/>
          <p:nvPr/>
        </p:nvSpPr>
        <p:spPr>
          <a:xfrm>
            <a:off x="3442736" y="3012659"/>
            <a:ext cx="134898" cy="230595"/>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2673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dirty="0">
              <a:solidFill>
                <a:srgbClr val="FFFFFF"/>
              </a:solidFill>
              <a:latin typeface="微软雅黑"/>
              <a:ea typeface="微软雅黑"/>
              <a:cs typeface="+mn-ea"/>
              <a:sym typeface="微软雅黑"/>
            </a:endParaRPr>
          </a:p>
        </p:txBody>
      </p:sp>
      <p:sp>
        <p:nvSpPr>
          <p:cNvPr id="66" name="KSO_Shape"/>
          <p:cNvSpPr/>
          <p:nvPr/>
        </p:nvSpPr>
        <p:spPr>
          <a:xfrm>
            <a:off x="3044198" y="2970754"/>
            <a:ext cx="134898" cy="230595"/>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2673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dirty="0">
              <a:solidFill>
                <a:srgbClr val="FFFFFF"/>
              </a:solidFill>
              <a:latin typeface="微软雅黑"/>
              <a:ea typeface="微软雅黑"/>
              <a:cs typeface="+mn-ea"/>
              <a:sym typeface="微软雅黑"/>
            </a:endParaRPr>
          </a:p>
        </p:txBody>
      </p:sp>
      <p:sp>
        <p:nvSpPr>
          <p:cNvPr id="67" name="KSO_Shape"/>
          <p:cNvSpPr/>
          <p:nvPr/>
        </p:nvSpPr>
        <p:spPr>
          <a:xfrm>
            <a:off x="3919931" y="3651500"/>
            <a:ext cx="134898" cy="230595"/>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2673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dirty="0">
              <a:solidFill>
                <a:srgbClr val="FFFFFF"/>
              </a:solidFill>
              <a:latin typeface="微软雅黑"/>
              <a:ea typeface="微软雅黑"/>
              <a:cs typeface="+mn-ea"/>
              <a:sym typeface="微软雅黑"/>
            </a:endParaRPr>
          </a:p>
        </p:txBody>
      </p:sp>
      <p:sp>
        <p:nvSpPr>
          <p:cNvPr id="68" name="KSO_Shape"/>
          <p:cNvSpPr/>
          <p:nvPr/>
        </p:nvSpPr>
        <p:spPr>
          <a:xfrm>
            <a:off x="3851993" y="2952213"/>
            <a:ext cx="134898" cy="230595"/>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2673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dirty="0">
              <a:solidFill>
                <a:srgbClr val="FFFFFF"/>
              </a:solidFill>
              <a:latin typeface="微软雅黑"/>
              <a:ea typeface="微软雅黑"/>
              <a:cs typeface="+mn-ea"/>
              <a:sym typeface="微软雅黑"/>
            </a:endParaRPr>
          </a:p>
        </p:txBody>
      </p:sp>
      <p:sp>
        <p:nvSpPr>
          <p:cNvPr id="69" name="KSO_Shape"/>
          <p:cNvSpPr/>
          <p:nvPr/>
        </p:nvSpPr>
        <p:spPr>
          <a:xfrm>
            <a:off x="4292647" y="3416419"/>
            <a:ext cx="134898" cy="230595"/>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2673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dirty="0">
              <a:solidFill>
                <a:srgbClr val="FFFFFF"/>
              </a:solidFill>
              <a:latin typeface="微软雅黑"/>
              <a:ea typeface="微软雅黑"/>
              <a:cs typeface="+mn-ea"/>
              <a:sym typeface="微软雅黑"/>
            </a:endParaRPr>
          </a:p>
        </p:txBody>
      </p:sp>
      <p:sp>
        <p:nvSpPr>
          <p:cNvPr id="70" name="KSO_Shape"/>
          <p:cNvSpPr/>
          <p:nvPr/>
        </p:nvSpPr>
        <p:spPr>
          <a:xfrm>
            <a:off x="4440974" y="3078815"/>
            <a:ext cx="134898" cy="230595"/>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2673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dirty="0">
              <a:solidFill>
                <a:srgbClr val="FFFFFF"/>
              </a:solidFill>
              <a:latin typeface="微软雅黑"/>
              <a:ea typeface="微软雅黑"/>
              <a:cs typeface="+mn-ea"/>
              <a:sym typeface="微软雅黑"/>
            </a:endParaRPr>
          </a:p>
        </p:txBody>
      </p:sp>
      <p:sp>
        <p:nvSpPr>
          <p:cNvPr id="71" name="KSO_Shape"/>
          <p:cNvSpPr/>
          <p:nvPr/>
        </p:nvSpPr>
        <p:spPr>
          <a:xfrm>
            <a:off x="4178980" y="1991479"/>
            <a:ext cx="134898" cy="230595"/>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2673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dirty="0">
              <a:solidFill>
                <a:srgbClr val="FFFFFF"/>
              </a:solidFill>
              <a:latin typeface="微软雅黑"/>
              <a:ea typeface="微软雅黑"/>
              <a:cs typeface="+mn-ea"/>
              <a:sym typeface="微软雅黑"/>
            </a:endParaRPr>
          </a:p>
        </p:txBody>
      </p:sp>
      <p:sp>
        <p:nvSpPr>
          <p:cNvPr id="72" name="KSO_Shape"/>
          <p:cNvSpPr/>
          <p:nvPr/>
        </p:nvSpPr>
        <p:spPr>
          <a:xfrm>
            <a:off x="1815665" y="1946979"/>
            <a:ext cx="134898" cy="230595"/>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2673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dirty="0">
              <a:solidFill>
                <a:srgbClr val="FFFFFF"/>
              </a:solidFill>
              <a:latin typeface="微软雅黑"/>
              <a:ea typeface="微软雅黑"/>
              <a:cs typeface="+mn-ea"/>
              <a:sym typeface="微软雅黑"/>
            </a:endParaRPr>
          </a:p>
        </p:txBody>
      </p:sp>
      <p:sp>
        <p:nvSpPr>
          <p:cNvPr id="73" name="KSO_Shape"/>
          <p:cNvSpPr/>
          <p:nvPr/>
        </p:nvSpPr>
        <p:spPr>
          <a:xfrm>
            <a:off x="4047074" y="3236017"/>
            <a:ext cx="134898" cy="230595"/>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2673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dirty="0">
              <a:solidFill>
                <a:srgbClr val="FFFFFF"/>
              </a:solidFill>
              <a:latin typeface="微软雅黑"/>
              <a:ea typeface="微软雅黑"/>
              <a:cs typeface="+mn-ea"/>
              <a:sym typeface="微软雅黑"/>
            </a:endParaRPr>
          </a:p>
        </p:txBody>
      </p:sp>
      <p:sp>
        <p:nvSpPr>
          <p:cNvPr id="74" name="KSO_Shape"/>
          <p:cNvSpPr/>
          <p:nvPr/>
        </p:nvSpPr>
        <p:spPr>
          <a:xfrm>
            <a:off x="4192456" y="2384487"/>
            <a:ext cx="134898" cy="230595"/>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2673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dirty="0">
              <a:solidFill>
                <a:srgbClr val="FFFFFF"/>
              </a:solidFill>
              <a:latin typeface="微软雅黑"/>
              <a:ea typeface="微软雅黑"/>
              <a:cs typeface="+mn-ea"/>
              <a:sym typeface="微软雅黑"/>
            </a:endParaRPr>
          </a:p>
        </p:txBody>
      </p:sp>
      <p:sp>
        <p:nvSpPr>
          <p:cNvPr id="75" name="KSO_Shape"/>
          <p:cNvSpPr/>
          <p:nvPr/>
        </p:nvSpPr>
        <p:spPr>
          <a:xfrm>
            <a:off x="3390181" y="3380622"/>
            <a:ext cx="134898" cy="230595"/>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2673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dirty="0">
              <a:solidFill>
                <a:srgbClr val="FFFFFF"/>
              </a:solidFill>
              <a:latin typeface="微软雅黑"/>
              <a:ea typeface="微软雅黑"/>
              <a:cs typeface="+mn-ea"/>
              <a:sym typeface="微软雅黑"/>
            </a:endParaRPr>
          </a:p>
        </p:txBody>
      </p:sp>
      <p:sp>
        <p:nvSpPr>
          <p:cNvPr id="80" name="泪滴形 79"/>
          <p:cNvSpPr/>
          <p:nvPr/>
        </p:nvSpPr>
        <p:spPr>
          <a:xfrm>
            <a:off x="5361166" y="2010666"/>
            <a:ext cx="505327" cy="505981"/>
          </a:xfrm>
          <a:prstGeom prst="teardrop">
            <a:avLst/>
          </a:prstGeom>
          <a:solidFill>
            <a:srgbClr val="00B0F0"/>
          </a:solidFill>
          <a:ln w="25400" cap="flat" cmpd="sng" algn="ctr">
            <a:noFill/>
            <a:prstDash val="solid"/>
          </a:ln>
          <a:effectLst/>
        </p:spPr>
        <p:txBody>
          <a:bodyPr lIns="0" tIns="0" rIns="0" bIns="0" anchor="ctr"/>
          <a:lstStyle/>
          <a:p>
            <a:pPr algn="ctr">
              <a:defRPr/>
            </a:pPr>
            <a:r>
              <a:rPr lang="zh-CN" altLang="en-US" sz="1000" b="1" kern="0" dirty="0">
                <a:solidFill>
                  <a:schemeClr val="bg1"/>
                </a:solidFill>
                <a:latin typeface="微软雅黑"/>
                <a:ea typeface="微软雅黑"/>
                <a:cs typeface="+mn-ea"/>
                <a:sym typeface="微软雅黑"/>
              </a:rPr>
              <a:t>添加文本</a:t>
            </a:r>
            <a:endParaRPr lang="en-US" sz="1000" b="1" kern="0" dirty="0">
              <a:solidFill>
                <a:schemeClr val="bg1"/>
              </a:solidFill>
              <a:latin typeface="微软雅黑"/>
              <a:ea typeface="微软雅黑"/>
              <a:cs typeface="+mn-ea"/>
              <a:sym typeface="微软雅黑"/>
            </a:endParaRPr>
          </a:p>
        </p:txBody>
      </p:sp>
      <p:sp>
        <p:nvSpPr>
          <p:cNvPr id="81" name="泪滴形 80"/>
          <p:cNvSpPr/>
          <p:nvPr/>
        </p:nvSpPr>
        <p:spPr>
          <a:xfrm>
            <a:off x="5361166" y="2769937"/>
            <a:ext cx="505327" cy="505981"/>
          </a:xfrm>
          <a:prstGeom prst="teardrop">
            <a:avLst/>
          </a:prstGeom>
          <a:solidFill>
            <a:srgbClr val="0070C0"/>
          </a:solidFill>
          <a:ln w="25400" cap="flat" cmpd="sng" algn="ctr">
            <a:noFill/>
            <a:prstDash val="solid"/>
          </a:ln>
          <a:effectLst/>
        </p:spPr>
        <p:txBody>
          <a:bodyPr lIns="0" tIns="0" rIns="0" bIns="0" anchor="ctr"/>
          <a:lstStyle/>
          <a:p>
            <a:pPr algn="ctr">
              <a:defRPr/>
            </a:pPr>
            <a:r>
              <a:rPr lang="zh-CN" altLang="en-US" sz="1000" b="1" kern="0" dirty="0">
                <a:solidFill>
                  <a:schemeClr val="bg1"/>
                </a:solidFill>
                <a:latin typeface="微软雅黑"/>
                <a:ea typeface="微软雅黑"/>
                <a:cs typeface="+mn-ea"/>
                <a:sym typeface="微软雅黑"/>
              </a:rPr>
              <a:t>添加文本</a:t>
            </a:r>
            <a:endParaRPr lang="en-US" sz="1000" b="1" kern="0" dirty="0">
              <a:solidFill>
                <a:schemeClr val="bg1"/>
              </a:solidFill>
              <a:latin typeface="微软雅黑"/>
              <a:ea typeface="微软雅黑"/>
              <a:cs typeface="+mn-ea"/>
              <a:sym typeface="微软雅黑"/>
            </a:endParaRPr>
          </a:p>
        </p:txBody>
      </p:sp>
      <p:sp>
        <p:nvSpPr>
          <p:cNvPr id="82" name="泪滴形 81"/>
          <p:cNvSpPr/>
          <p:nvPr/>
        </p:nvSpPr>
        <p:spPr>
          <a:xfrm>
            <a:off x="5361166" y="3529207"/>
            <a:ext cx="505327" cy="505981"/>
          </a:xfrm>
          <a:prstGeom prst="teardrop">
            <a:avLst/>
          </a:prstGeom>
          <a:solidFill>
            <a:srgbClr val="00B0F0"/>
          </a:solidFill>
          <a:ln w="25400" cap="flat" cmpd="sng" algn="ctr">
            <a:noFill/>
            <a:prstDash val="solid"/>
          </a:ln>
          <a:effectLst/>
        </p:spPr>
        <p:txBody>
          <a:bodyPr lIns="0" tIns="0" rIns="0" bIns="0" anchor="ctr"/>
          <a:lstStyle/>
          <a:p>
            <a:pPr algn="ctr">
              <a:defRPr/>
            </a:pPr>
            <a:r>
              <a:rPr lang="zh-CN" altLang="en-US" sz="1000" b="1" kern="0" dirty="0">
                <a:solidFill>
                  <a:schemeClr val="bg1"/>
                </a:solidFill>
                <a:latin typeface="微软雅黑"/>
                <a:ea typeface="微软雅黑"/>
                <a:cs typeface="+mn-ea"/>
                <a:sym typeface="微软雅黑"/>
              </a:rPr>
              <a:t>添加文本</a:t>
            </a:r>
            <a:endParaRPr lang="en-US" sz="1000" b="1" kern="0" dirty="0">
              <a:solidFill>
                <a:schemeClr val="bg1"/>
              </a:solidFill>
              <a:latin typeface="微软雅黑"/>
              <a:ea typeface="微软雅黑"/>
              <a:cs typeface="+mn-ea"/>
              <a:sym typeface="微软雅黑"/>
            </a:endParaRPr>
          </a:p>
        </p:txBody>
      </p:sp>
    </p:spTree>
    <p:extLst>
      <p:ext uri="{BB962C8B-B14F-4D97-AF65-F5344CB8AC3E}">
        <p14:creationId xmlns:p14="http://schemas.microsoft.com/office/powerpoint/2010/main" val="87877612"/>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14:bounceEnd="44000">
                                          <p:cBhvr additive="base">
                                            <p:cTn id="7" dur="1000" fill="hold"/>
                                            <p:tgtEl>
                                              <p:spTgt spid="78"/>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7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14:bounceEnd="44000">
                                          <p:cBhvr additive="base">
                                            <p:cTn id="12" dur="1000" fill="hold"/>
                                            <p:tgtEl>
                                              <p:spTgt spid="77"/>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77"/>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2"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Scale>
                                          <p:cBhvr>
                                            <p:cTn id="1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8"/>
                                            </p:tgtEl>
                                            <p:attrNameLst>
                                              <p:attrName>ppt_x</p:attrName>
                                              <p:attrName>ppt_y</p:attrName>
                                            </p:attrNameLst>
                                          </p:cBhvr>
                                        </p:animMotion>
                                        <p:animEffect transition="in" filter="fade">
                                          <p:cBhvr>
                                            <p:cTn id="19" dur="1000"/>
                                            <p:tgtEl>
                                              <p:spTgt spid="18"/>
                                            </p:tgtEl>
                                          </p:cBhvr>
                                        </p:animEffect>
                                      </p:childTnLst>
                                    </p:cTn>
                                  </p:par>
                                </p:childTnLst>
                              </p:cTn>
                            </p:par>
                            <p:par>
                              <p:cTn id="20" fill="hold">
                                <p:stCondLst>
                                  <p:cond delay="3000"/>
                                </p:stCondLst>
                                <p:childTnLst>
                                  <p:par>
                                    <p:cTn id="21" presetID="2" presetClass="entr" presetSubtype="4" fill="hold" grpId="0" nodeType="after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400" fill="hold"/>
                                            <p:tgtEl>
                                              <p:spTgt spid="65"/>
                                            </p:tgtEl>
                                            <p:attrNameLst>
                                              <p:attrName>ppt_x</p:attrName>
                                            </p:attrNameLst>
                                          </p:cBhvr>
                                          <p:tavLst>
                                            <p:tav tm="0">
                                              <p:val>
                                                <p:strVal val="#ppt_x"/>
                                              </p:val>
                                            </p:tav>
                                            <p:tav tm="100000">
                                              <p:val>
                                                <p:strVal val="#ppt_x"/>
                                              </p:val>
                                            </p:tav>
                                          </p:tavLst>
                                        </p:anim>
                                        <p:anim calcmode="lin" valueType="num">
                                          <p:cBhvr additive="base">
                                            <p:cTn id="24" dur="400" fill="hold"/>
                                            <p:tgtEl>
                                              <p:spTgt spid="6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75"/>
                                            </p:tgtEl>
                                            <p:attrNameLst>
                                              <p:attrName>style.visibility</p:attrName>
                                            </p:attrNameLst>
                                          </p:cBhvr>
                                          <p:to>
                                            <p:strVal val="visible"/>
                                          </p:to>
                                        </p:set>
                                        <p:anim calcmode="lin" valueType="num">
                                          <p:cBhvr additive="base">
                                            <p:cTn id="27" dur="400" fill="hold"/>
                                            <p:tgtEl>
                                              <p:spTgt spid="75"/>
                                            </p:tgtEl>
                                            <p:attrNameLst>
                                              <p:attrName>ppt_x</p:attrName>
                                            </p:attrNameLst>
                                          </p:cBhvr>
                                          <p:tavLst>
                                            <p:tav tm="0">
                                              <p:val>
                                                <p:strVal val="#ppt_x"/>
                                              </p:val>
                                            </p:tav>
                                            <p:tav tm="100000">
                                              <p:val>
                                                <p:strVal val="#ppt_x"/>
                                              </p:val>
                                            </p:tav>
                                          </p:tavLst>
                                        </p:anim>
                                        <p:anim calcmode="lin" valueType="num">
                                          <p:cBhvr additive="base">
                                            <p:cTn id="28" dur="400" fill="hold"/>
                                            <p:tgtEl>
                                              <p:spTgt spid="7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400" fill="hold"/>
                                            <p:tgtEl>
                                              <p:spTgt spid="66"/>
                                            </p:tgtEl>
                                            <p:attrNameLst>
                                              <p:attrName>ppt_x</p:attrName>
                                            </p:attrNameLst>
                                          </p:cBhvr>
                                          <p:tavLst>
                                            <p:tav tm="0">
                                              <p:val>
                                                <p:strVal val="#ppt_x"/>
                                              </p:val>
                                            </p:tav>
                                            <p:tav tm="100000">
                                              <p:val>
                                                <p:strVal val="#ppt_x"/>
                                              </p:val>
                                            </p:tav>
                                          </p:tavLst>
                                        </p:anim>
                                        <p:anim calcmode="lin" valueType="num">
                                          <p:cBhvr additive="base">
                                            <p:cTn id="32" dur="400" fill="hold"/>
                                            <p:tgtEl>
                                              <p:spTgt spid="6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75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400" fill="hold"/>
                                            <p:tgtEl>
                                              <p:spTgt spid="74"/>
                                            </p:tgtEl>
                                            <p:attrNameLst>
                                              <p:attrName>ppt_x</p:attrName>
                                            </p:attrNameLst>
                                          </p:cBhvr>
                                          <p:tavLst>
                                            <p:tav tm="0">
                                              <p:val>
                                                <p:strVal val="#ppt_x"/>
                                              </p:val>
                                            </p:tav>
                                            <p:tav tm="100000">
                                              <p:val>
                                                <p:strVal val="#ppt_x"/>
                                              </p:val>
                                            </p:tav>
                                          </p:tavLst>
                                        </p:anim>
                                        <p:anim calcmode="lin" valueType="num">
                                          <p:cBhvr additive="base">
                                            <p:cTn id="36" dur="400" fill="hold"/>
                                            <p:tgtEl>
                                              <p:spTgt spid="7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00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400" fill="hold"/>
                                            <p:tgtEl>
                                              <p:spTgt spid="71"/>
                                            </p:tgtEl>
                                            <p:attrNameLst>
                                              <p:attrName>ppt_x</p:attrName>
                                            </p:attrNameLst>
                                          </p:cBhvr>
                                          <p:tavLst>
                                            <p:tav tm="0">
                                              <p:val>
                                                <p:strVal val="#ppt_x"/>
                                              </p:val>
                                            </p:tav>
                                            <p:tav tm="100000">
                                              <p:val>
                                                <p:strVal val="#ppt_x"/>
                                              </p:val>
                                            </p:tav>
                                          </p:tavLst>
                                        </p:anim>
                                        <p:anim calcmode="lin" valueType="num">
                                          <p:cBhvr additive="base">
                                            <p:cTn id="40" dur="400" fill="hold"/>
                                            <p:tgtEl>
                                              <p:spTgt spid="7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1250"/>
                                      </p:stCondLst>
                                      <p:childTnLst>
                                        <p:set>
                                          <p:cBhvr>
                                            <p:cTn id="42" dur="1" fill="hold">
                                              <p:stCondLst>
                                                <p:cond delay="0"/>
                                              </p:stCondLst>
                                            </p:cTn>
                                            <p:tgtEl>
                                              <p:spTgt spid="68"/>
                                            </p:tgtEl>
                                            <p:attrNameLst>
                                              <p:attrName>style.visibility</p:attrName>
                                            </p:attrNameLst>
                                          </p:cBhvr>
                                          <p:to>
                                            <p:strVal val="visible"/>
                                          </p:to>
                                        </p:set>
                                        <p:anim calcmode="lin" valueType="num">
                                          <p:cBhvr additive="base">
                                            <p:cTn id="43" dur="400" fill="hold"/>
                                            <p:tgtEl>
                                              <p:spTgt spid="68"/>
                                            </p:tgtEl>
                                            <p:attrNameLst>
                                              <p:attrName>ppt_x</p:attrName>
                                            </p:attrNameLst>
                                          </p:cBhvr>
                                          <p:tavLst>
                                            <p:tav tm="0">
                                              <p:val>
                                                <p:strVal val="#ppt_x"/>
                                              </p:val>
                                            </p:tav>
                                            <p:tav tm="100000">
                                              <p:val>
                                                <p:strVal val="#ppt_x"/>
                                              </p:val>
                                            </p:tav>
                                          </p:tavLst>
                                        </p:anim>
                                        <p:anim calcmode="lin" valueType="num">
                                          <p:cBhvr additive="base">
                                            <p:cTn id="44" dur="400" fill="hold"/>
                                            <p:tgtEl>
                                              <p:spTgt spid="6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50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400" fill="hold"/>
                                            <p:tgtEl>
                                              <p:spTgt spid="73"/>
                                            </p:tgtEl>
                                            <p:attrNameLst>
                                              <p:attrName>ppt_x</p:attrName>
                                            </p:attrNameLst>
                                          </p:cBhvr>
                                          <p:tavLst>
                                            <p:tav tm="0">
                                              <p:val>
                                                <p:strVal val="#ppt_x"/>
                                              </p:val>
                                            </p:tav>
                                            <p:tav tm="100000">
                                              <p:val>
                                                <p:strVal val="#ppt_x"/>
                                              </p:val>
                                            </p:tav>
                                          </p:tavLst>
                                        </p:anim>
                                        <p:anim calcmode="lin" valueType="num">
                                          <p:cBhvr additive="base">
                                            <p:cTn id="48" dur="400" fill="hold"/>
                                            <p:tgtEl>
                                              <p:spTgt spid="7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1750"/>
                                      </p:stCondLst>
                                      <p:childTnLst>
                                        <p:set>
                                          <p:cBhvr>
                                            <p:cTn id="50" dur="1" fill="hold">
                                              <p:stCondLst>
                                                <p:cond delay="0"/>
                                              </p:stCondLst>
                                            </p:cTn>
                                            <p:tgtEl>
                                              <p:spTgt spid="70"/>
                                            </p:tgtEl>
                                            <p:attrNameLst>
                                              <p:attrName>style.visibility</p:attrName>
                                            </p:attrNameLst>
                                          </p:cBhvr>
                                          <p:to>
                                            <p:strVal val="visible"/>
                                          </p:to>
                                        </p:set>
                                        <p:anim calcmode="lin" valueType="num">
                                          <p:cBhvr additive="base">
                                            <p:cTn id="51" dur="400" fill="hold"/>
                                            <p:tgtEl>
                                              <p:spTgt spid="70"/>
                                            </p:tgtEl>
                                            <p:attrNameLst>
                                              <p:attrName>ppt_x</p:attrName>
                                            </p:attrNameLst>
                                          </p:cBhvr>
                                          <p:tavLst>
                                            <p:tav tm="0">
                                              <p:val>
                                                <p:strVal val="#ppt_x"/>
                                              </p:val>
                                            </p:tav>
                                            <p:tav tm="100000">
                                              <p:val>
                                                <p:strVal val="#ppt_x"/>
                                              </p:val>
                                            </p:tav>
                                          </p:tavLst>
                                        </p:anim>
                                        <p:anim calcmode="lin" valueType="num">
                                          <p:cBhvr additive="base">
                                            <p:cTn id="52" dur="400" fill="hold"/>
                                            <p:tgtEl>
                                              <p:spTgt spid="7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0"/>
                                      </p:stCondLst>
                                      <p:childTnLst>
                                        <p:set>
                                          <p:cBhvr>
                                            <p:cTn id="54" dur="1" fill="hold">
                                              <p:stCondLst>
                                                <p:cond delay="0"/>
                                              </p:stCondLst>
                                            </p:cTn>
                                            <p:tgtEl>
                                              <p:spTgt spid="69"/>
                                            </p:tgtEl>
                                            <p:attrNameLst>
                                              <p:attrName>style.visibility</p:attrName>
                                            </p:attrNameLst>
                                          </p:cBhvr>
                                          <p:to>
                                            <p:strVal val="visible"/>
                                          </p:to>
                                        </p:set>
                                        <p:anim calcmode="lin" valueType="num">
                                          <p:cBhvr additive="base">
                                            <p:cTn id="55" dur="400" fill="hold"/>
                                            <p:tgtEl>
                                              <p:spTgt spid="69"/>
                                            </p:tgtEl>
                                            <p:attrNameLst>
                                              <p:attrName>ppt_x</p:attrName>
                                            </p:attrNameLst>
                                          </p:cBhvr>
                                          <p:tavLst>
                                            <p:tav tm="0">
                                              <p:val>
                                                <p:strVal val="#ppt_x"/>
                                              </p:val>
                                            </p:tav>
                                            <p:tav tm="100000">
                                              <p:val>
                                                <p:strVal val="#ppt_x"/>
                                              </p:val>
                                            </p:tav>
                                          </p:tavLst>
                                        </p:anim>
                                        <p:anim calcmode="lin" valueType="num">
                                          <p:cBhvr additive="base">
                                            <p:cTn id="56" dur="400" fill="hold"/>
                                            <p:tgtEl>
                                              <p:spTgt spid="6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250"/>
                                      </p:stCondLst>
                                      <p:childTnLst>
                                        <p:set>
                                          <p:cBhvr>
                                            <p:cTn id="58" dur="1" fill="hold">
                                              <p:stCondLst>
                                                <p:cond delay="0"/>
                                              </p:stCondLst>
                                            </p:cTn>
                                            <p:tgtEl>
                                              <p:spTgt spid="67"/>
                                            </p:tgtEl>
                                            <p:attrNameLst>
                                              <p:attrName>style.visibility</p:attrName>
                                            </p:attrNameLst>
                                          </p:cBhvr>
                                          <p:to>
                                            <p:strVal val="visible"/>
                                          </p:to>
                                        </p:set>
                                        <p:anim calcmode="lin" valueType="num">
                                          <p:cBhvr additive="base">
                                            <p:cTn id="59" dur="400" fill="hold"/>
                                            <p:tgtEl>
                                              <p:spTgt spid="67"/>
                                            </p:tgtEl>
                                            <p:attrNameLst>
                                              <p:attrName>ppt_x</p:attrName>
                                            </p:attrNameLst>
                                          </p:cBhvr>
                                          <p:tavLst>
                                            <p:tav tm="0">
                                              <p:val>
                                                <p:strVal val="#ppt_x"/>
                                              </p:val>
                                            </p:tav>
                                            <p:tav tm="100000">
                                              <p:val>
                                                <p:strVal val="#ppt_x"/>
                                              </p:val>
                                            </p:tav>
                                          </p:tavLst>
                                        </p:anim>
                                        <p:anim calcmode="lin" valueType="num">
                                          <p:cBhvr additive="base">
                                            <p:cTn id="60" dur="400" fill="hold"/>
                                            <p:tgtEl>
                                              <p:spTgt spid="6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0"/>
                                      </p:stCondLst>
                                      <p:childTnLst>
                                        <p:set>
                                          <p:cBhvr>
                                            <p:cTn id="62" dur="1" fill="hold">
                                              <p:stCondLst>
                                                <p:cond delay="0"/>
                                              </p:stCondLst>
                                            </p:cTn>
                                            <p:tgtEl>
                                              <p:spTgt spid="72"/>
                                            </p:tgtEl>
                                            <p:attrNameLst>
                                              <p:attrName>style.visibility</p:attrName>
                                            </p:attrNameLst>
                                          </p:cBhvr>
                                          <p:to>
                                            <p:strVal val="visible"/>
                                          </p:to>
                                        </p:set>
                                        <p:anim calcmode="lin" valueType="num">
                                          <p:cBhvr additive="base">
                                            <p:cTn id="63" dur="400" fill="hold"/>
                                            <p:tgtEl>
                                              <p:spTgt spid="72"/>
                                            </p:tgtEl>
                                            <p:attrNameLst>
                                              <p:attrName>ppt_x</p:attrName>
                                            </p:attrNameLst>
                                          </p:cBhvr>
                                          <p:tavLst>
                                            <p:tav tm="0">
                                              <p:val>
                                                <p:strVal val="#ppt_x"/>
                                              </p:val>
                                            </p:tav>
                                            <p:tav tm="100000">
                                              <p:val>
                                                <p:strVal val="#ppt_x"/>
                                              </p:val>
                                            </p:tav>
                                          </p:tavLst>
                                        </p:anim>
                                        <p:anim calcmode="lin" valueType="num">
                                          <p:cBhvr additive="base">
                                            <p:cTn id="64" dur="400" fill="hold"/>
                                            <p:tgtEl>
                                              <p:spTgt spid="72"/>
                                            </p:tgtEl>
                                            <p:attrNameLst>
                                              <p:attrName>ppt_y</p:attrName>
                                            </p:attrNameLst>
                                          </p:cBhvr>
                                          <p:tavLst>
                                            <p:tav tm="0">
                                              <p:val>
                                                <p:strVal val="1+#ppt_h/2"/>
                                              </p:val>
                                            </p:tav>
                                            <p:tav tm="100000">
                                              <p:val>
                                                <p:strVal val="#ppt_y"/>
                                              </p:val>
                                            </p:tav>
                                          </p:tavLst>
                                        </p:anim>
                                      </p:childTnLst>
                                    </p:cTn>
                                  </p:par>
                                </p:childTnLst>
                              </p:cTn>
                            </p:par>
                            <p:par>
                              <p:cTn id="65" fill="hold">
                                <p:stCondLst>
                                  <p:cond delay="5900"/>
                                </p:stCondLst>
                                <p:childTnLst>
                                  <p:par>
                                    <p:cTn id="66" presetID="53" presetClass="entr" presetSubtype="16" fill="hold" grpId="0" nodeType="afterEffect">
                                      <p:stCondLst>
                                        <p:cond delay="0"/>
                                      </p:stCondLst>
                                      <p:childTnLst>
                                        <p:set>
                                          <p:cBhvr>
                                            <p:cTn id="67" dur="1" fill="hold">
                                              <p:stCondLst>
                                                <p:cond delay="0"/>
                                              </p:stCondLst>
                                            </p:cTn>
                                            <p:tgtEl>
                                              <p:spTgt spid="51"/>
                                            </p:tgtEl>
                                            <p:attrNameLst>
                                              <p:attrName>style.visibility</p:attrName>
                                            </p:attrNameLst>
                                          </p:cBhvr>
                                          <p:to>
                                            <p:strVal val="visible"/>
                                          </p:to>
                                        </p:set>
                                        <p:anim calcmode="lin" valueType="num">
                                          <p:cBhvr>
                                            <p:cTn id="68" dur="500" fill="hold"/>
                                            <p:tgtEl>
                                              <p:spTgt spid="51"/>
                                            </p:tgtEl>
                                            <p:attrNameLst>
                                              <p:attrName>ppt_w</p:attrName>
                                            </p:attrNameLst>
                                          </p:cBhvr>
                                          <p:tavLst>
                                            <p:tav tm="0">
                                              <p:val>
                                                <p:fltVal val="0"/>
                                              </p:val>
                                            </p:tav>
                                            <p:tav tm="100000">
                                              <p:val>
                                                <p:strVal val="#ppt_w"/>
                                              </p:val>
                                            </p:tav>
                                          </p:tavLst>
                                        </p:anim>
                                        <p:anim calcmode="lin" valueType="num">
                                          <p:cBhvr>
                                            <p:cTn id="69" dur="500" fill="hold"/>
                                            <p:tgtEl>
                                              <p:spTgt spid="51"/>
                                            </p:tgtEl>
                                            <p:attrNameLst>
                                              <p:attrName>ppt_h</p:attrName>
                                            </p:attrNameLst>
                                          </p:cBhvr>
                                          <p:tavLst>
                                            <p:tav tm="0">
                                              <p:val>
                                                <p:fltVal val="0"/>
                                              </p:val>
                                            </p:tav>
                                            <p:tav tm="100000">
                                              <p:val>
                                                <p:strVal val="#ppt_h"/>
                                              </p:val>
                                            </p:tav>
                                          </p:tavLst>
                                        </p:anim>
                                        <p:animEffect transition="in" filter="fade">
                                          <p:cBhvr>
                                            <p:cTn id="70" dur="500"/>
                                            <p:tgtEl>
                                              <p:spTgt spid="51"/>
                                            </p:tgtEl>
                                          </p:cBhvr>
                                        </p:animEffect>
                                      </p:childTnLst>
                                    </p:cTn>
                                  </p:par>
                                </p:childTnLst>
                              </p:cTn>
                            </p:par>
                            <p:par>
                              <p:cTn id="71" fill="hold">
                                <p:stCondLst>
                                  <p:cond delay="6400"/>
                                </p:stCondLst>
                                <p:childTnLst>
                                  <p:par>
                                    <p:cTn id="72" presetID="22" presetClass="entr" presetSubtype="8" fill="hold" grpId="0" nodeType="afterEffect">
                                      <p:stCondLst>
                                        <p:cond delay="0"/>
                                      </p:stCondLst>
                                      <p:childTnLst>
                                        <p:set>
                                          <p:cBhvr>
                                            <p:cTn id="73" dur="1" fill="hold">
                                              <p:stCondLst>
                                                <p:cond delay="0"/>
                                              </p:stCondLst>
                                            </p:cTn>
                                            <p:tgtEl>
                                              <p:spTgt spid="61"/>
                                            </p:tgtEl>
                                            <p:attrNameLst>
                                              <p:attrName>style.visibility</p:attrName>
                                            </p:attrNameLst>
                                          </p:cBhvr>
                                          <p:to>
                                            <p:strVal val="visible"/>
                                          </p:to>
                                        </p:set>
                                        <p:animEffect transition="in" filter="wipe(left)">
                                          <p:cBhvr>
                                            <p:cTn id="74" dur="500"/>
                                            <p:tgtEl>
                                              <p:spTgt spid="61"/>
                                            </p:tgtEl>
                                          </p:cBhvr>
                                        </p:animEffect>
                                      </p:childTnLst>
                                    </p:cTn>
                                  </p:par>
                                </p:childTnLst>
                              </p:cTn>
                            </p:par>
                            <p:par>
                              <p:cTn id="75" fill="hold">
                                <p:stCondLst>
                                  <p:cond delay="6900"/>
                                </p:stCondLst>
                                <p:childTnLst>
                                  <p:par>
                                    <p:cTn id="76" presetID="53" presetClass="entr" presetSubtype="16" fill="hold" grpId="0" nodeType="afterEffect">
                                      <p:stCondLst>
                                        <p:cond delay="0"/>
                                      </p:stCondLst>
                                      <p:childTnLst>
                                        <p:set>
                                          <p:cBhvr>
                                            <p:cTn id="77" dur="1" fill="hold">
                                              <p:stCondLst>
                                                <p:cond delay="0"/>
                                              </p:stCondLst>
                                            </p:cTn>
                                            <p:tgtEl>
                                              <p:spTgt spid="80"/>
                                            </p:tgtEl>
                                            <p:attrNameLst>
                                              <p:attrName>style.visibility</p:attrName>
                                            </p:attrNameLst>
                                          </p:cBhvr>
                                          <p:to>
                                            <p:strVal val="visible"/>
                                          </p:to>
                                        </p:set>
                                        <p:anim calcmode="lin" valueType="num">
                                          <p:cBhvr>
                                            <p:cTn id="78" dur="500" fill="hold"/>
                                            <p:tgtEl>
                                              <p:spTgt spid="80"/>
                                            </p:tgtEl>
                                            <p:attrNameLst>
                                              <p:attrName>ppt_w</p:attrName>
                                            </p:attrNameLst>
                                          </p:cBhvr>
                                          <p:tavLst>
                                            <p:tav tm="0">
                                              <p:val>
                                                <p:fltVal val="0"/>
                                              </p:val>
                                            </p:tav>
                                            <p:tav tm="100000">
                                              <p:val>
                                                <p:strVal val="#ppt_w"/>
                                              </p:val>
                                            </p:tav>
                                          </p:tavLst>
                                        </p:anim>
                                        <p:anim calcmode="lin" valueType="num">
                                          <p:cBhvr>
                                            <p:cTn id="79" dur="500" fill="hold"/>
                                            <p:tgtEl>
                                              <p:spTgt spid="80"/>
                                            </p:tgtEl>
                                            <p:attrNameLst>
                                              <p:attrName>ppt_h</p:attrName>
                                            </p:attrNameLst>
                                          </p:cBhvr>
                                          <p:tavLst>
                                            <p:tav tm="0">
                                              <p:val>
                                                <p:fltVal val="0"/>
                                              </p:val>
                                            </p:tav>
                                            <p:tav tm="100000">
                                              <p:val>
                                                <p:strVal val="#ppt_h"/>
                                              </p:val>
                                            </p:tav>
                                          </p:tavLst>
                                        </p:anim>
                                        <p:animEffect transition="in" filter="fade">
                                          <p:cBhvr>
                                            <p:cTn id="80" dur="500"/>
                                            <p:tgtEl>
                                              <p:spTgt spid="80"/>
                                            </p:tgtEl>
                                          </p:cBhvr>
                                        </p:animEffect>
                                      </p:childTnLst>
                                    </p:cTn>
                                  </p:par>
                                </p:childTnLst>
                              </p:cTn>
                            </p:par>
                            <p:par>
                              <p:cTn id="81" fill="hold">
                                <p:stCondLst>
                                  <p:cond delay="7400"/>
                                </p:stCondLst>
                                <p:childTnLst>
                                  <p:par>
                                    <p:cTn id="82" presetID="22" presetClass="entr" presetSubtype="8" fill="hold" grpId="0" nodeType="afterEffect">
                                      <p:stCondLst>
                                        <p:cond delay="0"/>
                                      </p:stCondLst>
                                      <p:childTnLst>
                                        <p:set>
                                          <p:cBhvr>
                                            <p:cTn id="83" dur="1" fill="hold">
                                              <p:stCondLst>
                                                <p:cond delay="0"/>
                                              </p:stCondLst>
                                            </p:cTn>
                                            <p:tgtEl>
                                              <p:spTgt spid="62"/>
                                            </p:tgtEl>
                                            <p:attrNameLst>
                                              <p:attrName>style.visibility</p:attrName>
                                            </p:attrNameLst>
                                          </p:cBhvr>
                                          <p:to>
                                            <p:strVal val="visible"/>
                                          </p:to>
                                        </p:set>
                                        <p:animEffect transition="in" filter="wipe(left)">
                                          <p:cBhvr>
                                            <p:cTn id="84" dur="500"/>
                                            <p:tgtEl>
                                              <p:spTgt spid="62"/>
                                            </p:tgtEl>
                                          </p:cBhvr>
                                        </p:animEffect>
                                      </p:childTnLst>
                                    </p:cTn>
                                  </p:par>
                                </p:childTnLst>
                              </p:cTn>
                            </p:par>
                            <p:par>
                              <p:cTn id="85" fill="hold">
                                <p:stCondLst>
                                  <p:cond delay="7900"/>
                                </p:stCondLst>
                                <p:childTnLst>
                                  <p:par>
                                    <p:cTn id="86" presetID="53" presetClass="entr" presetSubtype="16" fill="hold" grpId="0" nodeType="afterEffect">
                                      <p:stCondLst>
                                        <p:cond delay="0"/>
                                      </p:stCondLst>
                                      <p:childTnLst>
                                        <p:set>
                                          <p:cBhvr>
                                            <p:cTn id="87" dur="1" fill="hold">
                                              <p:stCondLst>
                                                <p:cond delay="0"/>
                                              </p:stCondLst>
                                            </p:cTn>
                                            <p:tgtEl>
                                              <p:spTgt spid="81"/>
                                            </p:tgtEl>
                                            <p:attrNameLst>
                                              <p:attrName>style.visibility</p:attrName>
                                            </p:attrNameLst>
                                          </p:cBhvr>
                                          <p:to>
                                            <p:strVal val="visible"/>
                                          </p:to>
                                        </p:set>
                                        <p:anim calcmode="lin" valueType="num">
                                          <p:cBhvr>
                                            <p:cTn id="88" dur="500" fill="hold"/>
                                            <p:tgtEl>
                                              <p:spTgt spid="81"/>
                                            </p:tgtEl>
                                            <p:attrNameLst>
                                              <p:attrName>ppt_w</p:attrName>
                                            </p:attrNameLst>
                                          </p:cBhvr>
                                          <p:tavLst>
                                            <p:tav tm="0">
                                              <p:val>
                                                <p:fltVal val="0"/>
                                              </p:val>
                                            </p:tav>
                                            <p:tav tm="100000">
                                              <p:val>
                                                <p:strVal val="#ppt_w"/>
                                              </p:val>
                                            </p:tav>
                                          </p:tavLst>
                                        </p:anim>
                                        <p:anim calcmode="lin" valueType="num">
                                          <p:cBhvr>
                                            <p:cTn id="89" dur="500" fill="hold"/>
                                            <p:tgtEl>
                                              <p:spTgt spid="81"/>
                                            </p:tgtEl>
                                            <p:attrNameLst>
                                              <p:attrName>ppt_h</p:attrName>
                                            </p:attrNameLst>
                                          </p:cBhvr>
                                          <p:tavLst>
                                            <p:tav tm="0">
                                              <p:val>
                                                <p:fltVal val="0"/>
                                              </p:val>
                                            </p:tav>
                                            <p:tav tm="100000">
                                              <p:val>
                                                <p:strVal val="#ppt_h"/>
                                              </p:val>
                                            </p:tav>
                                          </p:tavLst>
                                        </p:anim>
                                        <p:animEffect transition="in" filter="fade">
                                          <p:cBhvr>
                                            <p:cTn id="90" dur="500"/>
                                            <p:tgtEl>
                                              <p:spTgt spid="81"/>
                                            </p:tgtEl>
                                          </p:cBhvr>
                                        </p:animEffect>
                                      </p:childTnLst>
                                    </p:cTn>
                                  </p:par>
                                </p:childTnLst>
                              </p:cTn>
                            </p:par>
                            <p:par>
                              <p:cTn id="91" fill="hold">
                                <p:stCondLst>
                                  <p:cond delay="8400"/>
                                </p:stCondLst>
                                <p:childTnLst>
                                  <p:par>
                                    <p:cTn id="92" presetID="22" presetClass="entr" presetSubtype="8" fill="hold" grpId="0" nodeType="afterEffect">
                                      <p:stCondLst>
                                        <p:cond delay="0"/>
                                      </p:stCondLst>
                                      <p:childTnLst>
                                        <p:set>
                                          <p:cBhvr>
                                            <p:cTn id="93" dur="1" fill="hold">
                                              <p:stCondLst>
                                                <p:cond delay="0"/>
                                              </p:stCondLst>
                                            </p:cTn>
                                            <p:tgtEl>
                                              <p:spTgt spid="63"/>
                                            </p:tgtEl>
                                            <p:attrNameLst>
                                              <p:attrName>style.visibility</p:attrName>
                                            </p:attrNameLst>
                                          </p:cBhvr>
                                          <p:to>
                                            <p:strVal val="visible"/>
                                          </p:to>
                                        </p:set>
                                        <p:animEffect transition="in" filter="wipe(left)">
                                          <p:cBhvr>
                                            <p:cTn id="94" dur="500"/>
                                            <p:tgtEl>
                                              <p:spTgt spid="63"/>
                                            </p:tgtEl>
                                          </p:cBhvr>
                                        </p:animEffect>
                                      </p:childTnLst>
                                    </p:cTn>
                                  </p:par>
                                </p:childTnLst>
                              </p:cTn>
                            </p:par>
                            <p:par>
                              <p:cTn id="95" fill="hold">
                                <p:stCondLst>
                                  <p:cond delay="8900"/>
                                </p:stCondLst>
                                <p:childTnLst>
                                  <p:par>
                                    <p:cTn id="96" presetID="53" presetClass="entr" presetSubtype="16" fill="hold" grpId="0" nodeType="afterEffect">
                                      <p:stCondLst>
                                        <p:cond delay="0"/>
                                      </p:stCondLst>
                                      <p:childTnLst>
                                        <p:set>
                                          <p:cBhvr>
                                            <p:cTn id="97" dur="1" fill="hold">
                                              <p:stCondLst>
                                                <p:cond delay="0"/>
                                              </p:stCondLst>
                                            </p:cTn>
                                            <p:tgtEl>
                                              <p:spTgt spid="82"/>
                                            </p:tgtEl>
                                            <p:attrNameLst>
                                              <p:attrName>style.visibility</p:attrName>
                                            </p:attrNameLst>
                                          </p:cBhvr>
                                          <p:to>
                                            <p:strVal val="visible"/>
                                          </p:to>
                                        </p:set>
                                        <p:anim calcmode="lin" valueType="num">
                                          <p:cBhvr>
                                            <p:cTn id="98" dur="500" fill="hold"/>
                                            <p:tgtEl>
                                              <p:spTgt spid="82"/>
                                            </p:tgtEl>
                                            <p:attrNameLst>
                                              <p:attrName>ppt_w</p:attrName>
                                            </p:attrNameLst>
                                          </p:cBhvr>
                                          <p:tavLst>
                                            <p:tav tm="0">
                                              <p:val>
                                                <p:fltVal val="0"/>
                                              </p:val>
                                            </p:tav>
                                            <p:tav tm="100000">
                                              <p:val>
                                                <p:strVal val="#ppt_w"/>
                                              </p:val>
                                            </p:tav>
                                          </p:tavLst>
                                        </p:anim>
                                        <p:anim calcmode="lin" valueType="num">
                                          <p:cBhvr>
                                            <p:cTn id="99" dur="500" fill="hold"/>
                                            <p:tgtEl>
                                              <p:spTgt spid="82"/>
                                            </p:tgtEl>
                                            <p:attrNameLst>
                                              <p:attrName>ppt_h</p:attrName>
                                            </p:attrNameLst>
                                          </p:cBhvr>
                                          <p:tavLst>
                                            <p:tav tm="0">
                                              <p:val>
                                                <p:fltVal val="0"/>
                                              </p:val>
                                            </p:tav>
                                            <p:tav tm="100000">
                                              <p:val>
                                                <p:strVal val="#ppt_h"/>
                                              </p:val>
                                            </p:tav>
                                          </p:tavLst>
                                        </p:anim>
                                        <p:animEffect transition="in" filter="fade">
                                          <p:cBhvr>
                                            <p:cTn id="100" dur="500"/>
                                            <p:tgtEl>
                                              <p:spTgt spid="82"/>
                                            </p:tgtEl>
                                          </p:cBhvr>
                                        </p:animEffect>
                                      </p:childTnLst>
                                    </p:cTn>
                                  </p:par>
                                </p:childTnLst>
                              </p:cTn>
                            </p:par>
                            <p:par>
                              <p:cTn id="101" fill="hold">
                                <p:stCondLst>
                                  <p:cond delay="9400"/>
                                </p:stCondLst>
                                <p:childTnLst>
                                  <p:par>
                                    <p:cTn id="102" presetID="22" presetClass="entr" presetSubtype="8" fill="hold" grpId="0" nodeType="after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wipe(left)">
                                          <p:cBhvr>
                                            <p:cTn id="10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p:bldP spid="51" grpId="0" animBg="1"/>
          <p:bldP spid="61" grpId="0"/>
          <p:bldP spid="62" grpId="0"/>
          <p:bldP spid="63" grpId="0"/>
          <p:bldP spid="64" grpId="0"/>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80" grpId="0" animBg="1"/>
          <p:bldP spid="81" grpId="0" animBg="1"/>
          <p:bldP spid="8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1000" fill="hold"/>
                                            <p:tgtEl>
                                              <p:spTgt spid="78"/>
                                            </p:tgtEl>
                                            <p:attrNameLst>
                                              <p:attrName>ppt_x</p:attrName>
                                            </p:attrNameLst>
                                          </p:cBhvr>
                                          <p:tavLst>
                                            <p:tav tm="0">
                                              <p:val>
                                                <p:strVal val="0-#ppt_w/2"/>
                                              </p:val>
                                            </p:tav>
                                            <p:tav tm="100000">
                                              <p:val>
                                                <p:strVal val="#ppt_x"/>
                                              </p:val>
                                            </p:tav>
                                          </p:tavLst>
                                        </p:anim>
                                        <p:anim calcmode="lin" valueType="num">
                                          <p:cBhvr additive="base">
                                            <p:cTn id="8" dur="1000" fill="hold"/>
                                            <p:tgtEl>
                                              <p:spTgt spid="7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additive="base">
                                            <p:cTn id="12" dur="1000" fill="hold"/>
                                            <p:tgtEl>
                                              <p:spTgt spid="77"/>
                                            </p:tgtEl>
                                            <p:attrNameLst>
                                              <p:attrName>ppt_x</p:attrName>
                                            </p:attrNameLst>
                                          </p:cBhvr>
                                          <p:tavLst>
                                            <p:tav tm="0">
                                              <p:val>
                                                <p:strVal val="#ppt_x"/>
                                              </p:val>
                                            </p:tav>
                                            <p:tav tm="100000">
                                              <p:val>
                                                <p:strVal val="#ppt_x"/>
                                              </p:val>
                                            </p:tav>
                                          </p:tavLst>
                                        </p:anim>
                                        <p:anim calcmode="lin" valueType="num">
                                          <p:cBhvr additive="base">
                                            <p:cTn id="13" dur="1000" fill="hold"/>
                                            <p:tgtEl>
                                              <p:spTgt spid="77"/>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2"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Scale>
                                          <p:cBhvr>
                                            <p:cTn id="1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8"/>
                                            </p:tgtEl>
                                            <p:attrNameLst>
                                              <p:attrName>ppt_x</p:attrName>
                                              <p:attrName>ppt_y</p:attrName>
                                            </p:attrNameLst>
                                          </p:cBhvr>
                                        </p:animMotion>
                                        <p:animEffect transition="in" filter="fade">
                                          <p:cBhvr>
                                            <p:cTn id="19" dur="1000"/>
                                            <p:tgtEl>
                                              <p:spTgt spid="18"/>
                                            </p:tgtEl>
                                          </p:cBhvr>
                                        </p:animEffect>
                                      </p:childTnLst>
                                    </p:cTn>
                                  </p:par>
                                </p:childTnLst>
                              </p:cTn>
                            </p:par>
                            <p:par>
                              <p:cTn id="20" fill="hold">
                                <p:stCondLst>
                                  <p:cond delay="3000"/>
                                </p:stCondLst>
                                <p:childTnLst>
                                  <p:par>
                                    <p:cTn id="21" presetID="2" presetClass="entr" presetSubtype="4" fill="hold" grpId="0" nodeType="after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400" fill="hold"/>
                                            <p:tgtEl>
                                              <p:spTgt spid="65"/>
                                            </p:tgtEl>
                                            <p:attrNameLst>
                                              <p:attrName>ppt_x</p:attrName>
                                            </p:attrNameLst>
                                          </p:cBhvr>
                                          <p:tavLst>
                                            <p:tav tm="0">
                                              <p:val>
                                                <p:strVal val="#ppt_x"/>
                                              </p:val>
                                            </p:tav>
                                            <p:tav tm="100000">
                                              <p:val>
                                                <p:strVal val="#ppt_x"/>
                                              </p:val>
                                            </p:tav>
                                          </p:tavLst>
                                        </p:anim>
                                        <p:anim calcmode="lin" valueType="num">
                                          <p:cBhvr additive="base">
                                            <p:cTn id="24" dur="400" fill="hold"/>
                                            <p:tgtEl>
                                              <p:spTgt spid="6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75"/>
                                            </p:tgtEl>
                                            <p:attrNameLst>
                                              <p:attrName>style.visibility</p:attrName>
                                            </p:attrNameLst>
                                          </p:cBhvr>
                                          <p:to>
                                            <p:strVal val="visible"/>
                                          </p:to>
                                        </p:set>
                                        <p:anim calcmode="lin" valueType="num">
                                          <p:cBhvr additive="base">
                                            <p:cTn id="27" dur="400" fill="hold"/>
                                            <p:tgtEl>
                                              <p:spTgt spid="75"/>
                                            </p:tgtEl>
                                            <p:attrNameLst>
                                              <p:attrName>ppt_x</p:attrName>
                                            </p:attrNameLst>
                                          </p:cBhvr>
                                          <p:tavLst>
                                            <p:tav tm="0">
                                              <p:val>
                                                <p:strVal val="#ppt_x"/>
                                              </p:val>
                                            </p:tav>
                                            <p:tav tm="100000">
                                              <p:val>
                                                <p:strVal val="#ppt_x"/>
                                              </p:val>
                                            </p:tav>
                                          </p:tavLst>
                                        </p:anim>
                                        <p:anim calcmode="lin" valueType="num">
                                          <p:cBhvr additive="base">
                                            <p:cTn id="28" dur="400" fill="hold"/>
                                            <p:tgtEl>
                                              <p:spTgt spid="7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400" fill="hold"/>
                                            <p:tgtEl>
                                              <p:spTgt spid="66"/>
                                            </p:tgtEl>
                                            <p:attrNameLst>
                                              <p:attrName>ppt_x</p:attrName>
                                            </p:attrNameLst>
                                          </p:cBhvr>
                                          <p:tavLst>
                                            <p:tav tm="0">
                                              <p:val>
                                                <p:strVal val="#ppt_x"/>
                                              </p:val>
                                            </p:tav>
                                            <p:tav tm="100000">
                                              <p:val>
                                                <p:strVal val="#ppt_x"/>
                                              </p:val>
                                            </p:tav>
                                          </p:tavLst>
                                        </p:anim>
                                        <p:anim calcmode="lin" valueType="num">
                                          <p:cBhvr additive="base">
                                            <p:cTn id="32" dur="400" fill="hold"/>
                                            <p:tgtEl>
                                              <p:spTgt spid="6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75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400" fill="hold"/>
                                            <p:tgtEl>
                                              <p:spTgt spid="74"/>
                                            </p:tgtEl>
                                            <p:attrNameLst>
                                              <p:attrName>ppt_x</p:attrName>
                                            </p:attrNameLst>
                                          </p:cBhvr>
                                          <p:tavLst>
                                            <p:tav tm="0">
                                              <p:val>
                                                <p:strVal val="#ppt_x"/>
                                              </p:val>
                                            </p:tav>
                                            <p:tav tm="100000">
                                              <p:val>
                                                <p:strVal val="#ppt_x"/>
                                              </p:val>
                                            </p:tav>
                                          </p:tavLst>
                                        </p:anim>
                                        <p:anim calcmode="lin" valueType="num">
                                          <p:cBhvr additive="base">
                                            <p:cTn id="36" dur="400" fill="hold"/>
                                            <p:tgtEl>
                                              <p:spTgt spid="7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00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400" fill="hold"/>
                                            <p:tgtEl>
                                              <p:spTgt spid="71"/>
                                            </p:tgtEl>
                                            <p:attrNameLst>
                                              <p:attrName>ppt_x</p:attrName>
                                            </p:attrNameLst>
                                          </p:cBhvr>
                                          <p:tavLst>
                                            <p:tav tm="0">
                                              <p:val>
                                                <p:strVal val="#ppt_x"/>
                                              </p:val>
                                            </p:tav>
                                            <p:tav tm="100000">
                                              <p:val>
                                                <p:strVal val="#ppt_x"/>
                                              </p:val>
                                            </p:tav>
                                          </p:tavLst>
                                        </p:anim>
                                        <p:anim calcmode="lin" valueType="num">
                                          <p:cBhvr additive="base">
                                            <p:cTn id="40" dur="400" fill="hold"/>
                                            <p:tgtEl>
                                              <p:spTgt spid="7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1250"/>
                                      </p:stCondLst>
                                      <p:childTnLst>
                                        <p:set>
                                          <p:cBhvr>
                                            <p:cTn id="42" dur="1" fill="hold">
                                              <p:stCondLst>
                                                <p:cond delay="0"/>
                                              </p:stCondLst>
                                            </p:cTn>
                                            <p:tgtEl>
                                              <p:spTgt spid="68"/>
                                            </p:tgtEl>
                                            <p:attrNameLst>
                                              <p:attrName>style.visibility</p:attrName>
                                            </p:attrNameLst>
                                          </p:cBhvr>
                                          <p:to>
                                            <p:strVal val="visible"/>
                                          </p:to>
                                        </p:set>
                                        <p:anim calcmode="lin" valueType="num">
                                          <p:cBhvr additive="base">
                                            <p:cTn id="43" dur="400" fill="hold"/>
                                            <p:tgtEl>
                                              <p:spTgt spid="68"/>
                                            </p:tgtEl>
                                            <p:attrNameLst>
                                              <p:attrName>ppt_x</p:attrName>
                                            </p:attrNameLst>
                                          </p:cBhvr>
                                          <p:tavLst>
                                            <p:tav tm="0">
                                              <p:val>
                                                <p:strVal val="#ppt_x"/>
                                              </p:val>
                                            </p:tav>
                                            <p:tav tm="100000">
                                              <p:val>
                                                <p:strVal val="#ppt_x"/>
                                              </p:val>
                                            </p:tav>
                                          </p:tavLst>
                                        </p:anim>
                                        <p:anim calcmode="lin" valueType="num">
                                          <p:cBhvr additive="base">
                                            <p:cTn id="44" dur="400" fill="hold"/>
                                            <p:tgtEl>
                                              <p:spTgt spid="6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50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400" fill="hold"/>
                                            <p:tgtEl>
                                              <p:spTgt spid="73"/>
                                            </p:tgtEl>
                                            <p:attrNameLst>
                                              <p:attrName>ppt_x</p:attrName>
                                            </p:attrNameLst>
                                          </p:cBhvr>
                                          <p:tavLst>
                                            <p:tav tm="0">
                                              <p:val>
                                                <p:strVal val="#ppt_x"/>
                                              </p:val>
                                            </p:tav>
                                            <p:tav tm="100000">
                                              <p:val>
                                                <p:strVal val="#ppt_x"/>
                                              </p:val>
                                            </p:tav>
                                          </p:tavLst>
                                        </p:anim>
                                        <p:anim calcmode="lin" valueType="num">
                                          <p:cBhvr additive="base">
                                            <p:cTn id="48" dur="400" fill="hold"/>
                                            <p:tgtEl>
                                              <p:spTgt spid="7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1750"/>
                                      </p:stCondLst>
                                      <p:childTnLst>
                                        <p:set>
                                          <p:cBhvr>
                                            <p:cTn id="50" dur="1" fill="hold">
                                              <p:stCondLst>
                                                <p:cond delay="0"/>
                                              </p:stCondLst>
                                            </p:cTn>
                                            <p:tgtEl>
                                              <p:spTgt spid="70"/>
                                            </p:tgtEl>
                                            <p:attrNameLst>
                                              <p:attrName>style.visibility</p:attrName>
                                            </p:attrNameLst>
                                          </p:cBhvr>
                                          <p:to>
                                            <p:strVal val="visible"/>
                                          </p:to>
                                        </p:set>
                                        <p:anim calcmode="lin" valueType="num">
                                          <p:cBhvr additive="base">
                                            <p:cTn id="51" dur="400" fill="hold"/>
                                            <p:tgtEl>
                                              <p:spTgt spid="70"/>
                                            </p:tgtEl>
                                            <p:attrNameLst>
                                              <p:attrName>ppt_x</p:attrName>
                                            </p:attrNameLst>
                                          </p:cBhvr>
                                          <p:tavLst>
                                            <p:tav tm="0">
                                              <p:val>
                                                <p:strVal val="#ppt_x"/>
                                              </p:val>
                                            </p:tav>
                                            <p:tav tm="100000">
                                              <p:val>
                                                <p:strVal val="#ppt_x"/>
                                              </p:val>
                                            </p:tav>
                                          </p:tavLst>
                                        </p:anim>
                                        <p:anim calcmode="lin" valueType="num">
                                          <p:cBhvr additive="base">
                                            <p:cTn id="52" dur="400" fill="hold"/>
                                            <p:tgtEl>
                                              <p:spTgt spid="7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0"/>
                                      </p:stCondLst>
                                      <p:childTnLst>
                                        <p:set>
                                          <p:cBhvr>
                                            <p:cTn id="54" dur="1" fill="hold">
                                              <p:stCondLst>
                                                <p:cond delay="0"/>
                                              </p:stCondLst>
                                            </p:cTn>
                                            <p:tgtEl>
                                              <p:spTgt spid="69"/>
                                            </p:tgtEl>
                                            <p:attrNameLst>
                                              <p:attrName>style.visibility</p:attrName>
                                            </p:attrNameLst>
                                          </p:cBhvr>
                                          <p:to>
                                            <p:strVal val="visible"/>
                                          </p:to>
                                        </p:set>
                                        <p:anim calcmode="lin" valueType="num">
                                          <p:cBhvr additive="base">
                                            <p:cTn id="55" dur="400" fill="hold"/>
                                            <p:tgtEl>
                                              <p:spTgt spid="69"/>
                                            </p:tgtEl>
                                            <p:attrNameLst>
                                              <p:attrName>ppt_x</p:attrName>
                                            </p:attrNameLst>
                                          </p:cBhvr>
                                          <p:tavLst>
                                            <p:tav tm="0">
                                              <p:val>
                                                <p:strVal val="#ppt_x"/>
                                              </p:val>
                                            </p:tav>
                                            <p:tav tm="100000">
                                              <p:val>
                                                <p:strVal val="#ppt_x"/>
                                              </p:val>
                                            </p:tav>
                                          </p:tavLst>
                                        </p:anim>
                                        <p:anim calcmode="lin" valueType="num">
                                          <p:cBhvr additive="base">
                                            <p:cTn id="56" dur="400" fill="hold"/>
                                            <p:tgtEl>
                                              <p:spTgt spid="6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250"/>
                                      </p:stCondLst>
                                      <p:childTnLst>
                                        <p:set>
                                          <p:cBhvr>
                                            <p:cTn id="58" dur="1" fill="hold">
                                              <p:stCondLst>
                                                <p:cond delay="0"/>
                                              </p:stCondLst>
                                            </p:cTn>
                                            <p:tgtEl>
                                              <p:spTgt spid="67"/>
                                            </p:tgtEl>
                                            <p:attrNameLst>
                                              <p:attrName>style.visibility</p:attrName>
                                            </p:attrNameLst>
                                          </p:cBhvr>
                                          <p:to>
                                            <p:strVal val="visible"/>
                                          </p:to>
                                        </p:set>
                                        <p:anim calcmode="lin" valueType="num">
                                          <p:cBhvr additive="base">
                                            <p:cTn id="59" dur="400" fill="hold"/>
                                            <p:tgtEl>
                                              <p:spTgt spid="67"/>
                                            </p:tgtEl>
                                            <p:attrNameLst>
                                              <p:attrName>ppt_x</p:attrName>
                                            </p:attrNameLst>
                                          </p:cBhvr>
                                          <p:tavLst>
                                            <p:tav tm="0">
                                              <p:val>
                                                <p:strVal val="#ppt_x"/>
                                              </p:val>
                                            </p:tav>
                                            <p:tav tm="100000">
                                              <p:val>
                                                <p:strVal val="#ppt_x"/>
                                              </p:val>
                                            </p:tav>
                                          </p:tavLst>
                                        </p:anim>
                                        <p:anim calcmode="lin" valueType="num">
                                          <p:cBhvr additive="base">
                                            <p:cTn id="60" dur="400" fill="hold"/>
                                            <p:tgtEl>
                                              <p:spTgt spid="6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0"/>
                                      </p:stCondLst>
                                      <p:childTnLst>
                                        <p:set>
                                          <p:cBhvr>
                                            <p:cTn id="62" dur="1" fill="hold">
                                              <p:stCondLst>
                                                <p:cond delay="0"/>
                                              </p:stCondLst>
                                            </p:cTn>
                                            <p:tgtEl>
                                              <p:spTgt spid="72"/>
                                            </p:tgtEl>
                                            <p:attrNameLst>
                                              <p:attrName>style.visibility</p:attrName>
                                            </p:attrNameLst>
                                          </p:cBhvr>
                                          <p:to>
                                            <p:strVal val="visible"/>
                                          </p:to>
                                        </p:set>
                                        <p:anim calcmode="lin" valueType="num">
                                          <p:cBhvr additive="base">
                                            <p:cTn id="63" dur="400" fill="hold"/>
                                            <p:tgtEl>
                                              <p:spTgt spid="72"/>
                                            </p:tgtEl>
                                            <p:attrNameLst>
                                              <p:attrName>ppt_x</p:attrName>
                                            </p:attrNameLst>
                                          </p:cBhvr>
                                          <p:tavLst>
                                            <p:tav tm="0">
                                              <p:val>
                                                <p:strVal val="#ppt_x"/>
                                              </p:val>
                                            </p:tav>
                                            <p:tav tm="100000">
                                              <p:val>
                                                <p:strVal val="#ppt_x"/>
                                              </p:val>
                                            </p:tav>
                                          </p:tavLst>
                                        </p:anim>
                                        <p:anim calcmode="lin" valueType="num">
                                          <p:cBhvr additive="base">
                                            <p:cTn id="64" dur="400" fill="hold"/>
                                            <p:tgtEl>
                                              <p:spTgt spid="72"/>
                                            </p:tgtEl>
                                            <p:attrNameLst>
                                              <p:attrName>ppt_y</p:attrName>
                                            </p:attrNameLst>
                                          </p:cBhvr>
                                          <p:tavLst>
                                            <p:tav tm="0">
                                              <p:val>
                                                <p:strVal val="1+#ppt_h/2"/>
                                              </p:val>
                                            </p:tav>
                                            <p:tav tm="100000">
                                              <p:val>
                                                <p:strVal val="#ppt_y"/>
                                              </p:val>
                                            </p:tav>
                                          </p:tavLst>
                                        </p:anim>
                                      </p:childTnLst>
                                    </p:cTn>
                                  </p:par>
                                </p:childTnLst>
                              </p:cTn>
                            </p:par>
                            <p:par>
                              <p:cTn id="65" fill="hold">
                                <p:stCondLst>
                                  <p:cond delay="5900"/>
                                </p:stCondLst>
                                <p:childTnLst>
                                  <p:par>
                                    <p:cTn id="66" presetID="53" presetClass="entr" presetSubtype="16" fill="hold" grpId="0" nodeType="afterEffect">
                                      <p:stCondLst>
                                        <p:cond delay="0"/>
                                      </p:stCondLst>
                                      <p:childTnLst>
                                        <p:set>
                                          <p:cBhvr>
                                            <p:cTn id="67" dur="1" fill="hold">
                                              <p:stCondLst>
                                                <p:cond delay="0"/>
                                              </p:stCondLst>
                                            </p:cTn>
                                            <p:tgtEl>
                                              <p:spTgt spid="51"/>
                                            </p:tgtEl>
                                            <p:attrNameLst>
                                              <p:attrName>style.visibility</p:attrName>
                                            </p:attrNameLst>
                                          </p:cBhvr>
                                          <p:to>
                                            <p:strVal val="visible"/>
                                          </p:to>
                                        </p:set>
                                        <p:anim calcmode="lin" valueType="num">
                                          <p:cBhvr>
                                            <p:cTn id="68" dur="500" fill="hold"/>
                                            <p:tgtEl>
                                              <p:spTgt spid="51"/>
                                            </p:tgtEl>
                                            <p:attrNameLst>
                                              <p:attrName>ppt_w</p:attrName>
                                            </p:attrNameLst>
                                          </p:cBhvr>
                                          <p:tavLst>
                                            <p:tav tm="0">
                                              <p:val>
                                                <p:fltVal val="0"/>
                                              </p:val>
                                            </p:tav>
                                            <p:tav tm="100000">
                                              <p:val>
                                                <p:strVal val="#ppt_w"/>
                                              </p:val>
                                            </p:tav>
                                          </p:tavLst>
                                        </p:anim>
                                        <p:anim calcmode="lin" valueType="num">
                                          <p:cBhvr>
                                            <p:cTn id="69" dur="500" fill="hold"/>
                                            <p:tgtEl>
                                              <p:spTgt spid="51"/>
                                            </p:tgtEl>
                                            <p:attrNameLst>
                                              <p:attrName>ppt_h</p:attrName>
                                            </p:attrNameLst>
                                          </p:cBhvr>
                                          <p:tavLst>
                                            <p:tav tm="0">
                                              <p:val>
                                                <p:fltVal val="0"/>
                                              </p:val>
                                            </p:tav>
                                            <p:tav tm="100000">
                                              <p:val>
                                                <p:strVal val="#ppt_h"/>
                                              </p:val>
                                            </p:tav>
                                          </p:tavLst>
                                        </p:anim>
                                        <p:animEffect transition="in" filter="fade">
                                          <p:cBhvr>
                                            <p:cTn id="70" dur="500"/>
                                            <p:tgtEl>
                                              <p:spTgt spid="51"/>
                                            </p:tgtEl>
                                          </p:cBhvr>
                                        </p:animEffect>
                                      </p:childTnLst>
                                    </p:cTn>
                                  </p:par>
                                </p:childTnLst>
                              </p:cTn>
                            </p:par>
                            <p:par>
                              <p:cTn id="71" fill="hold">
                                <p:stCondLst>
                                  <p:cond delay="6400"/>
                                </p:stCondLst>
                                <p:childTnLst>
                                  <p:par>
                                    <p:cTn id="72" presetID="22" presetClass="entr" presetSubtype="8" fill="hold" grpId="0" nodeType="afterEffect">
                                      <p:stCondLst>
                                        <p:cond delay="0"/>
                                      </p:stCondLst>
                                      <p:childTnLst>
                                        <p:set>
                                          <p:cBhvr>
                                            <p:cTn id="73" dur="1" fill="hold">
                                              <p:stCondLst>
                                                <p:cond delay="0"/>
                                              </p:stCondLst>
                                            </p:cTn>
                                            <p:tgtEl>
                                              <p:spTgt spid="61"/>
                                            </p:tgtEl>
                                            <p:attrNameLst>
                                              <p:attrName>style.visibility</p:attrName>
                                            </p:attrNameLst>
                                          </p:cBhvr>
                                          <p:to>
                                            <p:strVal val="visible"/>
                                          </p:to>
                                        </p:set>
                                        <p:animEffect transition="in" filter="wipe(left)">
                                          <p:cBhvr>
                                            <p:cTn id="74" dur="500"/>
                                            <p:tgtEl>
                                              <p:spTgt spid="61"/>
                                            </p:tgtEl>
                                          </p:cBhvr>
                                        </p:animEffect>
                                      </p:childTnLst>
                                    </p:cTn>
                                  </p:par>
                                </p:childTnLst>
                              </p:cTn>
                            </p:par>
                            <p:par>
                              <p:cTn id="75" fill="hold">
                                <p:stCondLst>
                                  <p:cond delay="6900"/>
                                </p:stCondLst>
                                <p:childTnLst>
                                  <p:par>
                                    <p:cTn id="76" presetID="53" presetClass="entr" presetSubtype="16" fill="hold" grpId="0" nodeType="afterEffect">
                                      <p:stCondLst>
                                        <p:cond delay="0"/>
                                      </p:stCondLst>
                                      <p:childTnLst>
                                        <p:set>
                                          <p:cBhvr>
                                            <p:cTn id="77" dur="1" fill="hold">
                                              <p:stCondLst>
                                                <p:cond delay="0"/>
                                              </p:stCondLst>
                                            </p:cTn>
                                            <p:tgtEl>
                                              <p:spTgt spid="80"/>
                                            </p:tgtEl>
                                            <p:attrNameLst>
                                              <p:attrName>style.visibility</p:attrName>
                                            </p:attrNameLst>
                                          </p:cBhvr>
                                          <p:to>
                                            <p:strVal val="visible"/>
                                          </p:to>
                                        </p:set>
                                        <p:anim calcmode="lin" valueType="num">
                                          <p:cBhvr>
                                            <p:cTn id="78" dur="500" fill="hold"/>
                                            <p:tgtEl>
                                              <p:spTgt spid="80"/>
                                            </p:tgtEl>
                                            <p:attrNameLst>
                                              <p:attrName>ppt_w</p:attrName>
                                            </p:attrNameLst>
                                          </p:cBhvr>
                                          <p:tavLst>
                                            <p:tav tm="0">
                                              <p:val>
                                                <p:fltVal val="0"/>
                                              </p:val>
                                            </p:tav>
                                            <p:tav tm="100000">
                                              <p:val>
                                                <p:strVal val="#ppt_w"/>
                                              </p:val>
                                            </p:tav>
                                          </p:tavLst>
                                        </p:anim>
                                        <p:anim calcmode="lin" valueType="num">
                                          <p:cBhvr>
                                            <p:cTn id="79" dur="500" fill="hold"/>
                                            <p:tgtEl>
                                              <p:spTgt spid="80"/>
                                            </p:tgtEl>
                                            <p:attrNameLst>
                                              <p:attrName>ppt_h</p:attrName>
                                            </p:attrNameLst>
                                          </p:cBhvr>
                                          <p:tavLst>
                                            <p:tav tm="0">
                                              <p:val>
                                                <p:fltVal val="0"/>
                                              </p:val>
                                            </p:tav>
                                            <p:tav tm="100000">
                                              <p:val>
                                                <p:strVal val="#ppt_h"/>
                                              </p:val>
                                            </p:tav>
                                          </p:tavLst>
                                        </p:anim>
                                        <p:animEffect transition="in" filter="fade">
                                          <p:cBhvr>
                                            <p:cTn id="80" dur="500"/>
                                            <p:tgtEl>
                                              <p:spTgt spid="80"/>
                                            </p:tgtEl>
                                          </p:cBhvr>
                                        </p:animEffect>
                                      </p:childTnLst>
                                    </p:cTn>
                                  </p:par>
                                </p:childTnLst>
                              </p:cTn>
                            </p:par>
                            <p:par>
                              <p:cTn id="81" fill="hold">
                                <p:stCondLst>
                                  <p:cond delay="7400"/>
                                </p:stCondLst>
                                <p:childTnLst>
                                  <p:par>
                                    <p:cTn id="82" presetID="22" presetClass="entr" presetSubtype="8" fill="hold" grpId="0" nodeType="afterEffect">
                                      <p:stCondLst>
                                        <p:cond delay="0"/>
                                      </p:stCondLst>
                                      <p:childTnLst>
                                        <p:set>
                                          <p:cBhvr>
                                            <p:cTn id="83" dur="1" fill="hold">
                                              <p:stCondLst>
                                                <p:cond delay="0"/>
                                              </p:stCondLst>
                                            </p:cTn>
                                            <p:tgtEl>
                                              <p:spTgt spid="62"/>
                                            </p:tgtEl>
                                            <p:attrNameLst>
                                              <p:attrName>style.visibility</p:attrName>
                                            </p:attrNameLst>
                                          </p:cBhvr>
                                          <p:to>
                                            <p:strVal val="visible"/>
                                          </p:to>
                                        </p:set>
                                        <p:animEffect transition="in" filter="wipe(left)">
                                          <p:cBhvr>
                                            <p:cTn id="84" dur="500"/>
                                            <p:tgtEl>
                                              <p:spTgt spid="62"/>
                                            </p:tgtEl>
                                          </p:cBhvr>
                                        </p:animEffect>
                                      </p:childTnLst>
                                    </p:cTn>
                                  </p:par>
                                </p:childTnLst>
                              </p:cTn>
                            </p:par>
                            <p:par>
                              <p:cTn id="85" fill="hold">
                                <p:stCondLst>
                                  <p:cond delay="7900"/>
                                </p:stCondLst>
                                <p:childTnLst>
                                  <p:par>
                                    <p:cTn id="86" presetID="53" presetClass="entr" presetSubtype="16" fill="hold" grpId="0" nodeType="afterEffect">
                                      <p:stCondLst>
                                        <p:cond delay="0"/>
                                      </p:stCondLst>
                                      <p:childTnLst>
                                        <p:set>
                                          <p:cBhvr>
                                            <p:cTn id="87" dur="1" fill="hold">
                                              <p:stCondLst>
                                                <p:cond delay="0"/>
                                              </p:stCondLst>
                                            </p:cTn>
                                            <p:tgtEl>
                                              <p:spTgt spid="81"/>
                                            </p:tgtEl>
                                            <p:attrNameLst>
                                              <p:attrName>style.visibility</p:attrName>
                                            </p:attrNameLst>
                                          </p:cBhvr>
                                          <p:to>
                                            <p:strVal val="visible"/>
                                          </p:to>
                                        </p:set>
                                        <p:anim calcmode="lin" valueType="num">
                                          <p:cBhvr>
                                            <p:cTn id="88" dur="500" fill="hold"/>
                                            <p:tgtEl>
                                              <p:spTgt spid="81"/>
                                            </p:tgtEl>
                                            <p:attrNameLst>
                                              <p:attrName>ppt_w</p:attrName>
                                            </p:attrNameLst>
                                          </p:cBhvr>
                                          <p:tavLst>
                                            <p:tav tm="0">
                                              <p:val>
                                                <p:fltVal val="0"/>
                                              </p:val>
                                            </p:tav>
                                            <p:tav tm="100000">
                                              <p:val>
                                                <p:strVal val="#ppt_w"/>
                                              </p:val>
                                            </p:tav>
                                          </p:tavLst>
                                        </p:anim>
                                        <p:anim calcmode="lin" valueType="num">
                                          <p:cBhvr>
                                            <p:cTn id="89" dur="500" fill="hold"/>
                                            <p:tgtEl>
                                              <p:spTgt spid="81"/>
                                            </p:tgtEl>
                                            <p:attrNameLst>
                                              <p:attrName>ppt_h</p:attrName>
                                            </p:attrNameLst>
                                          </p:cBhvr>
                                          <p:tavLst>
                                            <p:tav tm="0">
                                              <p:val>
                                                <p:fltVal val="0"/>
                                              </p:val>
                                            </p:tav>
                                            <p:tav tm="100000">
                                              <p:val>
                                                <p:strVal val="#ppt_h"/>
                                              </p:val>
                                            </p:tav>
                                          </p:tavLst>
                                        </p:anim>
                                        <p:animEffect transition="in" filter="fade">
                                          <p:cBhvr>
                                            <p:cTn id="90" dur="500"/>
                                            <p:tgtEl>
                                              <p:spTgt spid="81"/>
                                            </p:tgtEl>
                                          </p:cBhvr>
                                        </p:animEffect>
                                      </p:childTnLst>
                                    </p:cTn>
                                  </p:par>
                                </p:childTnLst>
                              </p:cTn>
                            </p:par>
                            <p:par>
                              <p:cTn id="91" fill="hold">
                                <p:stCondLst>
                                  <p:cond delay="8400"/>
                                </p:stCondLst>
                                <p:childTnLst>
                                  <p:par>
                                    <p:cTn id="92" presetID="22" presetClass="entr" presetSubtype="8" fill="hold" grpId="0" nodeType="afterEffect">
                                      <p:stCondLst>
                                        <p:cond delay="0"/>
                                      </p:stCondLst>
                                      <p:childTnLst>
                                        <p:set>
                                          <p:cBhvr>
                                            <p:cTn id="93" dur="1" fill="hold">
                                              <p:stCondLst>
                                                <p:cond delay="0"/>
                                              </p:stCondLst>
                                            </p:cTn>
                                            <p:tgtEl>
                                              <p:spTgt spid="63"/>
                                            </p:tgtEl>
                                            <p:attrNameLst>
                                              <p:attrName>style.visibility</p:attrName>
                                            </p:attrNameLst>
                                          </p:cBhvr>
                                          <p:to>
                                            <p:strVal val="visible"/>
                                          </p:to>
                                        </p:set>
                                        <p:animEffect transition="in" filter="wipe(left)">
                                          <p:cBhvr>
                                            <p:cTn id="94" dur="500"/>
                                            <p:tgtEl>
                                              <p:spTgt spid="63"/>
                                            </p:tgtEl>
                                          </p:cBhvr>
                                        </p:animEffect>
                                      </p:childTnLst>
                                    </p:cTn>
                                  </p:par>
                                </p:childTnLst>
                              </p:cTn>
                            </p:par>
                            <p:par>
                              <p:cTn id="95" fill="hold">
                                <p:stCondLst>
                                  <p:cond delay="8900"/>
                                </p:stCondLst>
                                <p:childTnLst>
                                  <p:par>
                                    <p:cTn id="96" presetID="53" presetClass="entr" presetSubtype="16" fill="hold" grpId="0" nodeType="afterEffect">
                                      <p:stCondLst>
                                        <p:cond delay="0"/>
                                      </p:stCondLst>
                                      <p:childTnLst>
                                        <p:set>
                                          <p:cBhvr>
                                            <p:cTn id="97" dur="1" fill="hold">
                                              <p:stCondLst>
                                                <p:cond delay="0"/>
                                              </p:stCondLst>
                                            </p:cTn>
                                            <p:tgtEl>
                                              <p:spTgt spid="82"/>
                                            </p:tgtEl>
                                            <p:attrNameLst>
                                              <p:attrName>style.visibility</p:attrName>
                                            </p:attrNameLst>
                                          </p:cBhvr>
                                          <p:to>
                                            <p:strVal val="visible"/>
                                          </p:to>
                                        </p:set>
                                        <p:anim calcmode="lin" valueType="num">
                                          <p:cBhvr>
                                            <p:cTn id="98" dur="500" fill="hold"/>
                                            <p:tgtEl>
                                              <p:spTgt spid="82"/>
                                            </p:tgtEl>
                                            <p:attrNameLst>
                                              <p:attrName>ppt_w</p:attrName>
                                            </p:attrNameLst>
                                          </p:cBhvr>
                                          <p:tavLst>
                                            <p:tav tm="0">
                                              <p:val>
                                                <p:fltVal val="0"/>
                                              </p:val>
                                            </p:tav>
                                            <p:tav tm="100000">
                                              <p:val>
                                                <p:strVal val="#ppt_w"/>
                                              </p:val>
                                            </p:tav>
                                          </p:tavLst>
                                        </p:anim>
                                        <p:anim calcmode="lin" valueType="num">
                                          <p:cBhvr>
                                            <p:cTn id="99" dur="500" fill="hold"/>
                                            <p:tgtEl>
                                              <p:spTgt spid="82"/>
                                            </p:tgtEl>
                                            <p:attrNameLst>
                                              <p:attrName>ppt_h</p:attrName>
                                            </p:attrNameLst>
                                          </p:cBhvr>
                                          <p:tavLst>
                                            <p:tav tm="0">
                                              <p:val>
                                                <p:fltVal val="0"/>
                                              </p:val>
                                            </p:tav>
                                            <p:tav tm="100000">
                                              <p:val>
                                                <p:strVal val="#ppt_h"/>
                                              </p:val>
                                            </p:tav>
                                          </p:tavLst>
                                        </p:anim>
                                        <p:animEffect transition="in" filter="fade">
                                          <p:cBhvr>
                                            <p:cTn id="100" dur="500"/>
                                            <p:tgtEl>
                                              <p:spTgt spid="82"/>
                                            </p:tgtEl>
                                          </p:cBhvr>
                                        </p:animEffect>
                                      </p:childTnLst>
                                    </p:cTn>
                                  </p:par>
                                </p:childTnLst>
                              </p:cTn>
                            </p:par>
                            <p:par>
                              <p:cTn id="101" fill="hold">
                                <p:stCondLst>
                                  <p:cond delay="9400"/>
                                </p:stCondLst>
                                <p:childTnLst>
                                  <p:par>
                                    <p:cTn id="102" presetID="22" presetClass="entr" presetSubtype="8" fill="hold" grpId="0" nodeType="after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wipe(left)">
                                          <p:cBhvr>
                                            <p:cTn id="10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p:bldP spid="51" grpId="0" animBg="1"/>
          <p:bldP spid="61" grpId="0"/>
          <p:bldP spid="62" grpId="0"/>
          <p:bldP spid="63" grpId="0"/>
          <p:bldP spid="64" grpId="0"/>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80" grpId="0" animBg="1"/>
          <p:bldP spid="81" grpId="0" animBg="1"/>
          <p:bldP spid="82"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56"/>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58"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盈利情况 </a:t>
            </a:r>
          </a:p>
        </p:txBody>
      </p:sp>
      <p:grpSp>
        <p:nvGrpSpPr>
          <p:cNvPr id="19" name="组合 18"/>
          <p:cNvGrpSpPr/>
          <p:nvPr/>
        </p:nvGrpSpPr>
        <p:grpSpPr>
          <a:xfrm>
            <a:off x="1134174" y="1284738"/>
            <a:ext cx="1533066" cy="1533067"/>
            <a:chOff x="539552" y="1275606"/>
            <a:chExt cx="1533066" cy="1533067"/>
          </a:xfrm>
        </p:grpSpPr>
        <p:sp>
          <p:nvSpPr>
            <p:cNvPr id="21" name="椭圆 20"/>
            <p:cNvSpPr/>
            <p:nvPr/>
          </p:nvSpPr>
          <p:spPr>
            <a:xfrm>
              <a:off x="599841" y="1335895"/>
              <a:ext cx="1412488" cy="1412488"/>
            </a:xfrm>
            <a:prstGeom prst="ellipse">
              <a:avLst/>
            </a:prstGeom>
            <a:noFill/>
            <a:ln w="222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cs typeface="+mn-ea"/>
                <a:sym typeface="微软雅黑"/>
              </a:endParaRPr>
            </a:p>
          </p:txBody>
        </p:sp>
        <p:sp>
          <p:nvSpPr>
            <p:cNvPr id="22" name="空心弧 21"/>
            <p:cNvSpPr/>
            <p:nvPr/>
          </p:nvSpPr>
          <p:spPr>
            <a:xfrm>
              <a:off x="539552" y="1275606"/>
              <a:ext cx="1533066" cy="1533067"/>
            </a:xfrm>
            <a:prstGeom prst="blockArc">
              <a:avLst>
                <a:gd name="adj1" fmla="val 16159021"/>
                <a:gd name="adj2" fmla="val 8346940"/>
                <a:gd name="adj3" fmla="val 680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a:ea typeface="微软雅黑"/>
                <a:cs typeface="+mn-ea"/>
                <a:sym typeface="微软雅黑"/>
              </a:endParaRPr>
            </a:p>
          </p:txBody>
        </p:sp>
      </p:grpSp>
      <p:grpSp>
        <p:nvGrpSpPr>
          <p:cNvPr id="23" name="组合 22"/>
          <p:cNvGrpSpPr/>
          <p:nvPr/>
        </p:nvGrpSpPr>
        <p:grpSpPr>
          <a:xfrm>
            <a:off x="2842914" y="1284738"/>
            <a:ext cx="1533066" cy="1533067"/>
            <a:chOff x="2714638" y="1275606"/>
            <a:chExt cx="1533066" cy="1533067"/>
          </a:xfrm>
        </p:grpSpPr>
        <p:sp>
          <p:nvSpPr>
            <p:cNvPr id="24" name="椭圆 23"/>
            <p:cNvSpPr/>
            <p:nvPr/>
          </p:nvSpPr>
          <p:spPr>
            <a:xfrm>
              <a:off x="2774927" y="1335895"/>
              <a:ext cx="1412488" cy="1412488"/>
            </a:xfrm>
            <a:prstGeom prst="ellipse">
              <a:avLst/>
            </a:prstGeom>
            <a:noFill/>
            <a:ln w="222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cs typeface="+mn-ea"/>
                <a:sym typeface="微软雅黑"/>
              </a:endParaRPr>
            </a:p>
          </p:txBody>
        </p:sp>
        <p:sp>
          <p:nvSpPr>
            <p:cNvPr id="25" name="空心弧 24"/>
            <p:cNvSpPr/>
            <p:nvPr/>
          </p:nvSpPr>
          <p:spPr>
            <a:xfrm>
              <a:off x="2714638" y="1275606"/>
              <a:ext cx="1533066" cy="1533067"/>
            </a:xfrm>
            <a:prstGeom prst="blockArc">
              <a:avLst>
                <a:gd name="adj1" fmla="val 16159021"/>
                <a:gd name="adj2" fmla="val 3379142"/>
                <a:gd name="adj3" fmla="val 657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a:ea typeface="微软雅黑"/>
                <a:cs typeface="+mn-ea"/>
                <a:sym typeface="微软雅黑"/>
              </a:endParaRPr>
            </a:p>
          </p:txBody>
        </p:sp>
      </p:grpSp>
      <p:grpSp>
        <p:nvGrpSpPr>
          <p:cNvPr id="26" name="组合 25"/>
          <p:cNvGrpSpPr/>
          <p:nvPr/>
        </p:nvGrpSpPr>
        <p:grpSpPr>
          <a:xfrm>
            <a:off x="4608798" y="1284738"/>
            <a:ext cx="1533066" cy="1533067"/>
            <a:chOff x="4889724" y="1275606"/>
            <a:chExt cx="1533066" cy="1533067"/>
          </a:xfrm>
        </p:grpSpPr>
        <p:sp>
          <p:nvSpPr>
            <p:cNvPr id="27" name="椭圆 26"/>
            <p:cNvSpPr/>
            <p:nvPr/>
          </p:nvSpPr>
          <p:spPr>
            <a:xfrm>
              <a:off x="4950013" y="1335895"/>
              <a:ext cx="1412488" cy="1412488"/>
            </a:xfrm>
            <a:prstGeom prst="ellipse">
              <a:avLst/>
            </a:prstGeom>
            <a:noFill/>
            <a:ln w="222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cs typeface="+mn-ea"/>
                <a:sym typeface="微软雅黑"/>
              </a:endParaRPr>
            </a:p>
          </p:txBody>
        </p:sp>
        <p:sp>
          <p:nvSpPr>
            <p:cNvPr id="28" name="空心弧 27"/>
            <p:cNvSpPr/>
            <p:nvPr/>
          </p:nvSpPr>
          <p:spPr>
            <a:xfrm>
              <a:off x="4889724" y="1275606"/>
              <a:ext cx="1533066" cy="1533067"/>
            </a:xfrm>
            <a:prstGeom prst="blockArc">
              <a:avLst>
                <a:gd name="adj1" fmla="val 16159021"/>
                <a:gd name="adj2" fmla="val 13327729"/>
                <a:gd name="adj3" fmla="val 6723"/>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a:ea typeface="微软雅黑"/>
                <a:cs typeface="+mn-ea"/>
                <a:sym typeface="微软雅黑"/>
              </a:endParaRPr>
            </a:p>
          </p:txBody>
        </p:sp>
      </p:grpSp>
      <p:grpSp>
        <p:nvGrpSpPr>
          <p:cNvPr id="29" name="组合 28"/>
          <p:cNvGrpSpPr/>
          <p:nvPr/>
        </p:nvGrpSpPr>
        <p:grpSpPr>
          <a:xfrm>
            <a:off x="6322536" y="1284738"/>
            <a:ext cx="1533066" cy="1533067"/>
            <a:chOff x="7064810" y="1275606"/>
            <a:chExt cx="1533066" cy="1533067"/>
          </a:xfrm>
        </p:grpSpPr>
        <p:sp>
          <p:nvSpPr>
            <p:cNvPr id="30" name="椭圆 29"/>
            <p:cNvSpPr/>
            <p:nvPr/>
          </p:nvSpPr>
          <p:spPr>
            <a:xfrm>
              <a:off x="7125099" y="1335895"/>
              <a:ext cx="1412488" cy="1412488"/>
            </a:xfrm>
            <a:prstGeom prst="ellipse">
              <a:avLst/>
            </a:prstGeom>
            <a:noFill/>
            <a:ln w="222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cs typeface="+mn-ea"/>
                <a:sym typeface="微软雅黑"/>
              </a:endParaRPr>
            </a:p>
          </p:txBody>
        </p:sp>
        <p:sp>
          <p:nvSpPr>
            <p:cNvPr id="31" name="空心弧 30"/>
            <p:cNvSpPr/>
            <p:nvPr/>
          </p:nvSpPr>
          <p:spPr>
            <a:xfrm>
              <a:off x="7064810" y="1275606"/>
              <a:ext cx="1533066" cy="1533067"/>
            </a:xfrm>
            <a:prstGeom prst="blockArc">
              <a:avLst>
                <a:gd name="adj1" fmla="val 16159021"/>
                <a:gd name="adj2" fmla="val 911348"/>
                <a:gd name="adj3" fmla="val 641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a:ea typeface="微软雅黑"/>
                <a:cs typeface="+mn-ea"/>
                <a:sym typeface="微软雅黑"/>
              </a:endParaRPr>
            </a:p>
          </p:txBody>
        </p:sp>
      </p:grpSp>
      <p:sp>
        <p:nvSpPr>
          <p:cNvPr id="36" name="文本框 146"/>
          <p:cNvSpPr txBox="1"/>
          <p:nvPr/>
        </p:nvSpPr>
        <p:spPr>
          <a:xfrm>
            <a:off x="1235832" y="3194472"/>
            <a:ext cx="1620000" cy="8428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01839" tIns="50918" rIns="101839" bIns="50918">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r>
              <a:rPr lang="zh-CN" altLang="en-US" sz="1100" dirty="0">
                <a:solidFill>
                  <a:schemeClr val="tx1">
                    <a:lumMod val="65000"/>
                    <a:lumOff val="35000"/>
                  </a:schemeClr>
                </a:solidFill>
                <a:latin typeface="微软雅黑"/>
                <a:ea typeface="微软雅黑"/>
                <a:sym typeface="微软雅黑"/>
              </a:rPr>
              <a:t>您的内容打在这里，或者通过复制您的文本后，在此框中选择粘贴。</a:t>
            </a:r>
            <a:endParaRPr lang="en-US" altLang="zh-CN" sz="1100" dirty="0">
              <a:solidFill>
                <a:schemeClr val="tx1">
                  <a:lumMod val="65000"/>
                  <a:lumOff val="35000"/>
                </a:schemeClr>
              </a:solidFill>
              <a:latin typeface="微软雅黑"/>
              <a:ea typeface="微软雅黑"/>
              <a:sym typeface="微软雅黑"/>
            </a:endParaRPr>
          </a:p>
        </p:txBody>
      </p:sp>
      <p:sp>
        <p:nvSpPr>
          <p:cNvPr id="37" name="文本框 145"/>
          <p:cNvSpPr txBox="1"/>
          <p:nvPr/>
        </p:nvSpPr>
        <p:spPr>
          <a:xfrm>
            <a:off x="1235847" y="2957239"/>
            <a:ext cx="1764000" cy="3101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29" tIns="0" rIns="13362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None/>
            </a:pPr>
            <a:r>
              <a:rPr lang="zh-CN" altLang="en-US" sz="1400" dirty="0">
                <a:solidFill>
                  <a:schemeClr val="tx1">
                    <a:lumMod val="65000"/>
                    <a:lumOff val="35000"/>
                  </a:schemeClr>
                </a:solidFill>
                <a:latin typeface="微软雅黑"/>
                <a:ea typeface="微软雅黑"/>
                <a:sym typeface="微软雅黑"/>
              </a:rPr>
              <a:t>点击输入标题</a:t>
            </a:r>
          </a:p>
        </p:txBody>
      </p:sp>
      <p:sp>
        <p:nvSpPr>
          <p:cNvPr id="38" name="文本框 146"/>
          <p:cNvSpPr txBox="1"/>
          <p:nvPr/>
        </p:nvSpPr>
        <p:spPr>
          <a:xfrm>
            <a:off x="2899983" y="3194472"/>
            <a:ext cx="1620000" cy="8428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01839" tIns="50918" rIns="101839" bIns="50918">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r>
              <a:rPr lang="zh-CN" altLang="en-US" sz="1100" dirty="0">
                <a:solidFill>
                  <a:schemeClr val="tx1">
                    <a:lumMod val="65000"/>
                    <a:lumOff val="35000"/>
                  </a:schemeClr>
                </a:solidFill>
                <a:latin typeface="微软雅黑"/>
                <a:ea typeface="微软雅黑"/>
                <a:sym typeface="微软雅黑"/>
              </a:rPr>
              <a:t>您的内容打在这里，或者通过复制您的文本后，在此框中选择粘贴。</a:t>
            </a:r>
            <a:endParaRPr lang="en-US" altLang="zh-CN" sz="1100" dirty="0">
              <a:solidFill>
                <a:schemeClr val="tx1">
                  <a:lumMod val="65000"/>
                  <a:lumOff val="35000"/>
                </a:schemeClr>
              </a:solidFill>
              <a:latin typeface="微软雅黑"/>
              <a:ea typeface="微软雅黑"/>
              <a:sym typeface="微软雅黑"/>
            </a:endParaRPr>
          </a:p>
        </p:txBody>
      </p:sp>
      <p:sp>
        <p:nvSpPr>
          <p:cNvPr id="39" name="文本框 145"/>
          <p:cNvSpPr txBox="1"/>
          <p:nvPr/>
        </p:nvSpPr>
        <p:spPr>
          <a:xfrm>
            <a:off x="2900000" y="2957239"/>
            <a:ext cx="1764000" cy="3101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29" tIns="0" rIns="13362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None/>
            </a:pPr>
            <a:r>
              <a:rPr lang="zh-CN" altLang="en-US" sz="1400" dirty="0">
                <a:solidFill>
                  <a:schemeClr val="tx1">
                    <a:lumMod val="65000"/>
                    <a:lumOff val="35000"/>
                  </a:schemeClr>
                </a:solidFill>
                <a:latin typeface="微软雅黑"/>
                <a:ea typeface="微软雅黑"/>
                <a:sym typeface="微软雅黑"/>
              </a:rPr>
              <a:t>点击输入标题</a:t>
            </a:r>
          </a:p>
        </p:txBody>
      </p:sp>
      <p:sp>
        <p:nvSpPr>
          <p:cNvPr id="40" name="文本框 146"/>
          <p:cNvSpPr txBox="1"/>
          <p:nvPr/>
        </p:nvSpPr>
        <p:spPr>
          <a:xfrm>
            <a:off x="4683527" y="3194472"/>
            <a:ext cx="1620000" cy="8428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01839" tIns="50918" rIns="101839" bIns="50918">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r>
              <a:rPr lang="zh-CN" altLang="en-US" sz="1100" dirty="0">
                <a:solidFill>
                  <a:schemeClr val="tx1">
                    <a:lumMod val="65000"/>
                    <a:lumOff val="35000"/>
                  </a:schemeClr>
                </a:solidFill>
                <a:latin typeface="微软雅黑"/>
                <a:ea typeface="微软雅黑"/>
                <a:sym typeface="微软雅黑"/>
              </a:rPr>
              <a:t>您的内容打在这里，或者通过复制您的文本后，在此框中选择粘贴。</a:t>
            </a:r>
            <a:endParaRPr lang="en-US" altLang="zh-CN" sz="1100" dirty="0">
              <a:solidFill>
                <a:schemeClr val="tx1">
                  <a:lumMod val="65000"/>
                  <a:lumOff val="35000"/>
                </a:schemeClr>
              </a:solidFill>
              <a:latin typeface="微软雅黑"/>
              <a:ea typeface="微软雅黑"/>
              <a:sym typeface="微软雅黑"/>
            </a:endParaRPr>
          </a:p>
        </p:txBody>
      </p:sp>
      <p:sp>
        <p:nvSpPr>
          <p:cNvPr id="41" name="文本框 145"/>
          <p:cNvSpPr txBox="1"/>
          <p:nvPr/>
        </p:nvSpPr>
        <p:spPr>
          <a:xfrm>
            <a:off x="4683544" y="2957239"/>
            <a:ext cx="1764000" cy="3101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29" tIns="0" rIns="13362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None/>
            </a:pPr>
            <a:r>
              <a:rPr lang="zh-CN" altLang="en-US" sz="1400" dirty="0">
                <a:solidFill>
                  <a:schemeClr val="tx1">
                    <a:lumMod val="65000"/>
                    <a:lumOff val="35000"/>
                  </a:schemeClr>
                </a:solidFill>
                <a:latin typeface="微软雅黑"/>
                <a:ea typeface="微软雅黑"/>
                <a:sym typeface="微软雅黑"/>
              </a:rPr>
              <a:t>点击输入标题</a:t>
            </a:r>
          </a:p>
        </p:txBody>
      </p:sp>
      <p:sp>
        <p:nvSpPr>
          <p:cNvPr id="42" name="文本框 146"/>
          <p:cNvSpPr txBox="1"/>
          <p:nvPr/>
        </p:nvSpPr>
        <p:spPr>
          <a:xfrm>
            <a:off x="6394544" y="3194472"/>
            <a:ext cx="1620000" cy="8428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01839" tIns="50918" rIns="101839" bIns="50918">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r>
              <a:rPr lang="zh-CN" altLang="en-US" sz="1100" dirty="0">
                <a:solidFill>
                  <a:schemeClr val="tx1">
                    <a:lumMod val="65000"/>
                    <a:lumOff val="35000"/>
                  </a:schemeClr>
                </a:solidFill>
                <a:latin typeface="微软雅黑"/>
                <a:ea typeface="微软雅黑"/>
                <a:sym typeface="微软雅黑"/>
              </a:rPr>
              <a:t>您的内容打在这里，或者通过复制您的文本后，在此框中选择粘贴。</a:t>
            </a:r>
            <a:endParaRPr lang="en-US" altLang="zh-CN" sz="1100" dirty="0">
              <a:solidFill>
                <a:schemeClr val="tx1">
                  <a:lumMod val="65000"/>
                  <a:lumOff val="35000"/>
                </a:schemeClr>
              </a:solidFill>
              <a:latin typeface="微软雅黑"/>
              <a:ea typeface="微软雅黑"/>
              <a:sym typeface="微软雅黑"/>
            </a:endParaRPr>
          </a:p>
        </p:txBody>
      </p:sp>
      <p:sp>
        <p:nvSpPr>
          <p:cNvPr id="43" name="文本框 145"/>
          <p:cNvSpPr txBox="1"/>
          <p:nvPr/>
        </p:nvSpPr>
        <p:spPr>
          <a:xfrm>
            <a:off x="6394559" y="2957239"/>
            <a:ext cx="1764000" cy="3101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29" tIns="0" rIns="13362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None/>
            </a:pPr>
            <a:r>
              <a:rPr lang="zh-CN" altLang="en-US" sz="1400" dirty="0">
                <a:solidFill>
                  <a:schemeClr val="tx1">
                    <a:lumMod val="65000"/>
                    <a:lumOff val="35000"/>
                  </a:schemeClr>
                </a:solidFill>
                <a:latin typeface="微软雅黑"/>
                <a:ea typeface="微软雅黑"/>
                <a:sym typeface="微软雅黑"/>
              </a:rPr>
              <a:t>点击输入标题</a:t>
            </a:r>
          </a:p>
        </p:txBody>
      </p:sp>
      <p:grpSp>
        <p:nvGrpSpPr>
          <p:cNvPr id="44" name="组合 43"/>
          <p:cNvGrpSpPr/>
          <p:nvPr/>
        </p:nvGrpSpPr>
        <p:grpSpPr>
          <a:xfrm>
            <a:off x="1428159" y="1578836"/>
            <a:ext cx="945123" cy="944781"/>
            <a:chOff x="4229236" y="3968984"/>
            <a:chExt cx="792000" cy="792000"/>
          </a:xfrm>
        </p:grpSpPr>
        <p:sp>
          <p:nvSpPr>
            <p:cNvPr id="45" name="MH_Other_2"/>
            <p:cNvSpPr/>
            <p:nvPr>
              <p:custDataLst>
                <p:tags r:id="rId7"/>
              </p:custDataLst>
            </p:nvPr>
          </p:nvSpPr>
          <p:spPr>
            <a:xfrm>
              <a:off x="4229236" y="3968984"/>
              <a:ext cx="792000" cy="792000"/>
            </a:xfrm>
            <a:prstGeom prst="ellipse">
              <a:avLst/>
            </a:prstGeom>
            <a:solidFill>
              <a:srgbClr val="0070C0"/>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58B525"/>
                </a:solidFill>
                <a:latin typeface="微软雅黑"/>
                <a:ea typeface="微软雅黑"/>
                <a:cs typeface="+mn-ea"/>
                <a:sym typeface="微软雅黑"/>
              </a:endParaRPr>
            </a:p>
          </p:txBody>
        </p:sp>
        <p:sp>
          <p:nvSpPr>
            <p:cNvPr id="46" name="MH_Title_1"/>
            <p:cNvSpPr/>
            <p:nvPr>
              <p:custDataLst>
                <p:tags r:id="rId8"/>
              </p:custDataLst>
            </p:nvPr>
          </p:nvSpPr>
          <p:spPr>
            <a:xfrm>
              <a:off x="4355236" y="4094984"/>
              <a:ext cx="540000" cy="54000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en-US" altLang="zh-CN" sz="2700" dirty="0">
                  <a:solidFill>
                    <a:srgbClr val="0070C0"/>
                  </a:solidFill>
                  <a:latin typeface="微软雅黑"/>
                  <a:ea typeface="微软雅黑"/>
                  <a:cs typeface="+mn-ea"/>
                  <a:sym typeface="微软雅黑"/>
                </a:rPr>
                <a:t>61</a:t>
              </a:r>
              <a:r>
                <a:rPr lang="en-US" altLang="zh-CN" sz="1500" dirty="0">
                  <a:solidFill>
                    <a:srgbClr val="0070C0"/>
                  </a:solidFill>
                  <a:latin typeface="微软雅黑"/>
                  <a:ea typeface="微软雅黑"/>
                  <a:cs typeface="+mn-ea"/>
                  <a:sym typeface="微软雅黑"/>
                </a:rPr>
                <a:t>%</a:t>
              </a:r>
            </a:p>
          </p:txBody>
        </p:sp>
      </p:grpSp>
      <p:grpSp>
        <p:nvGrpSpPr>
          <p:cNvPr id="47" name="组合 46"/>
          <p:cNvGrpSpPr/>
          <p:nvPr/>
        </p:nvGrpSpPr>
        <p:grpSpPr>
          <a:xfrm>
            <a:off x="3136886" y="1578836"/>
            <a:ext cx="945123" cy="944781"/>
            <a:chOff x="4229236" y="3968984"/>
            <a:chExt cx="792000" cy="792000"/>
          </a:xfrm>
        </p:grpSpPr>
        <p:sp>
          <p:nvSpPr>
            <p:cNvPr id="48" name="MH_Other_2"/>
            <p:cNvSpPr/>
            <p:nvPr>
              <p:custDataLst>
                <p:tags r:id="rId5"/>
              </p:custDataLst>
            </p:nvPr>
          </p:nvSpPr>
          <p:spPr>
            <a:xfrm>
              <a:off x="4229236" y="3968984"/>
              <a:ext cx="792000" cy="792000"/>
            </a:xfrm>
            <a:prstGeom prst="ellipse">
              <a:avLst/>
            </a:prstGeom>
            <a:solidFill>
              <a:srgbClr val="00B0F0"/>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a:ea typeface="微软雅黑"/>
                <a:cs typeface="+mn-ea"/>
                <a:sym typeface="微软雅黑"/>
              </a:endParaRPr>
            </a:p>
          </p:txBody>
        </p:sp>
        <p:sp>
          <p:nvSpPr>
            <p:cNvPr id="49" name="MH_Title_1"/>
            <p:cNvSpPr/>
            <p:nvPr>
              <p:custDataLst>
                <p:tags r:id="rId6"/>
              </p:custDataLst>
            </p:nvPr>
          </p:nvSpPr>
          <p:spPr>
            <a:xfrm>
              <a:off x="4355236" y="4094984"/>
              <a:ext cx="540000" cy="54000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en-US" altLang="zh-CN" sz="2700" dirty="0">
                  <a:solidFill>
                    <a:srgbClr val="00B0F0"/>
                  </a:solidFill>
                  <a:latin typeface="微软雅黑"/>
                  <a:ea typeface="微软雅黑"/>
                  <a:cs typeface="+mn-ea"/>
                  <a:sym typeface="微软雅黑"/>
                </a:rPr>
                <a:t>35</a:t>
              </a:r>
              <a:r>
                <a:rPr lang="en-US" altLang="zh-CN" sz="1500" dirty="0">
                  <a:solidFill>
                    <a:srgbClr val="00B0F0"/>
                  </a:solidFill>
                  <a:latin typeface="微软雅黑"/>
                  <a:ea typeface="微软雅黑"/>
                  <a:cs typeface="+mn-ea"/>
                  <a:sym typeface="微软雅黑"/>
                </a:rPr>
                <a:t>%</a:t>
              </a:r>
            </a:p>
          </p:txBody>
        </p:sp>
      </p:grpSp>
      <p:grpSp>
        <p:nvGrpSpPr>
          <p:cNvPr id="50" name="组合 49"/>
          <p:cNvGrpSpPr/>
          <p:nvPr/>
        </p:nvGrpSpPr>
        <p:grpSpPr>
          <a:xfrm>
            <a:off x="4902764" y="1578836"/>
            <a:ext cx="945123" cy="944781"/>
            <a:chOff x="4229236" y="3968984"/>
            <a:chExt cx="792000" cy="792000"/>
          </a:xfrm>
        </p:grpSpPr>
        <p:sp>
          <p:nvSpPr>
            <p:cNvPr id="51" name="MH_Other_2"/>
            <p:cNvSpPr/>
            <p:nvPr>
              <p:custDataLst>
                <p:tags r:id="rId3"/>
              </p:custDataLst>
            </p:nvPr>
          </p:nvSpPr>
          <p:spPr>
            <a:xfrm>
              <a:off x="4229236" y="3968984"/>
              <a:ext cx="792000" cy="792000"/>
            </a:xfrm>
            <a:prstGeom prst="ellipse">
              <a:avLst/>
            </a:prstGeom>
            <a:solidFill>
              <a:srgbClr val="0070C0"/>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58B525"/>
                </a:solidFill>
                <a:latin typeface="微软雅黑"/>
                <a:ea typeface="微软雅黑"/>
                <a:cs typeface="+mn-ea"/>
                <a:sym typeface="微软雅黑"/>
              </a:endParaRPr>
            </a:p>
          </p:txBody>
        </p:sp>
        <p:sp>
          <p:nvSpPr>
            <p:cNvPr id="52" name="MH_Title_1"/>
            <p:cNvSpPr/>
            <p:nvPr>
              <p:custDataLst>
                <p:tags r:id="rId4"/>
              </p:custDataLst>
            </p:nvPr>
          </p:nvSpPr>
          <p:spPr>
            <a:xfrm>
              <a:off x="4355236" y="4094984"/>
              <a:ext cx="540000" cy="54000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en-US" altLang="zh-CN" sz="2700" dirty="0">
                  <a:solidFill>
                    <a:srgbClr val="0070C0"/>
                  </a:solidFill>
                  <a:latin typeface="微软雅黑"/>
                  <a:ea typeface="微软雅黑"/>
                  <a:cs typeface="+mn-ea"/>
                  <a:sym typeface="微软雅黑"/>
                </a:rPr>
                <a:t>90</a:t>
              </a:r>
              <a:r>
                <a:rPr lang="en-US" altLang="zh-CN" sz="1500" dirty="0">
                  <a:solidFill>
                    <a:srgbClr val="0070C0"/>
                  </a:solidFill>
                  <a:latin typeface="微软雅黑"/>
                  <a:ea typeface="微软雅黑"/>
                  <a:cs typeface="+mn-ea"/>
                  <a:sym typeface="微软雅黑"/>
                </a:rPr>
                <a:t>%</a:t>
              </a:r>
            </a:p>
          </p:txBody>
        </p:sp>
      </p:grpSp>
      <p:grpSp>
        <p:nvGrpSpPr>
          <p:cNvPr id="53" name="组合 52"/>
          <p:cNvGrpSpPr/>
          <p:nvPr/>
        </p:nvGrpSpPr>
        <p:grpSpPr>
          <a:xfrm>
            <a:off x="6616518" y="1578836"/>
            <a:ext cx="945123" cy="944781"/>
            <a:chOff x="4229236" y="3968984"/>
            <a:chExt cx="792000" cy="792000"/>
          </a:xfrm>
        </p:grpSpPr>
        <p:sp>
          <p:nvSpPr>
            <p:cNvPr id="54" name="MH_Other_2"/>
            <p:cNvSpPr/>
            <p:nvPr>
              <p:custDataLst>
                <p:tags r:id="rId1"/>
              </p:custDataLst>
            </p:nvPr>
          </p:nvSpPr>
          <p:spPr>
            <a:xfrm>
              <a:off x="4229236" y="3968984"/>
              <a:ext cx="792000" cy="792000"/>
            </a:xfrm>
            <a:prstGeom prst="ellipse">
              <a:avLst/>
            </a:prstGeom>
            <a:solidFill>
              <a:srgbClr val="00B0F0"/>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latin typeface="微软雅黑"/>
                <a:ea typeface="微软雅黑"/>
                <a:cs typeface="+mn-ea"/>
                <a:sym typeface="微软雅黑"/>
              </a:endParaRPr>
            </a:p>
          </p:txBody>
        </p:sp>
        <p:sp>
          <p:nvSpPr>
            <p:cNvPr id="55" name="MH_Title_1"/>
            <p:cNvSpPr/>
            <p:nvPr>
              <p:custDataLst>
                <p:tags r:id="rId2"/>
              </p:custDataLst>
            </p:nvPr>
          </p:nvSpPr>
          <p:spPr>
            <a:xfrm>
              <a:off x="4355236" y="4094984"/>
              <a:ext cx="540000" cy="54000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en-US" altLang="zh-CN" sz="2700" dirty="0">
                  <a:solidFill>
                    <a:srgbClr val="00B0F0"/>
                  </a:solidFill>
                  <a:latin typeface="微软雅黑"/>
                  <a:ea typeface="微软雅黑"/>
                  <a:cs typeface="+mn-ea"/>
                  <a:sym typeface="微软雅黑"/>
                </a:rPr>
                <a:t>25</a:t>
              </a:r>
              <a:r>
                <a:rPr lang="en-US" altLang="zh-CN" sz="1500" dirty="0">
                  <a:solidFill>
                    <a:srgbClr val="00B0F0"/>
                  </a:solidFill>
                  <a:latin typeface="微软雅黑"/>
                  <a:ea typeface="微软雅黑"/>
                  <a:cs typeface="+mn-ea"/>
                  <a:sym typeface="微软雅黑"/>
                </a:rPr>
                <a:t>%</a:t>
              </a:r>
            </a:p>
          </p:txBody>
        </p:sp>
      </p:grpSp>
    </p:spTree>
    <p:extLst>
      <p:ext uri="{BB962C8B-B14F-4D97-AF65-F5344CB8AC3E}">
        <p14:creationId xmlns:p14="http://schemas.microsoft.com/office/powerpoint/2010/main" val="2187545968"/>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14:bounceEnd="44000">
                                          <p:cBhvr additive="base">
                                            <p:cTn id="7" dur="1000" fill="hold"/>
                                            <p:tgtEl>
                                              <p:spTgt spid="58"/>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5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14:bounceEnd="44000">
                                          <p:cBhvr additive="base">
                                            <p:cTn id="12" dur="1000" fill="hold"/>
                                            <p:tgtEl>
                                              <p:spTgt spid="57"/>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57"/>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300" fill="hold"/>
                                            <p:tgtEl>
                                              <p:spTgt spid="44"/>
                                            </p:tgtEl>
                                            <p:attrNameLst>
                                              <p:attrName>ppt_w</p:attrName>
                                            </p:attrNameLst>
                                          </p:cBhvr>
                                          <p:tavLst>
                                            <p:tav tm="0">
                                              <p:val>
                                                <p:fltVal val="0"/>
                                              </p:val>
                                            </p:tav>
                                            <p:tav tm="100000">
                                              <p:val>
                                                <p:strVal val="#ppt_w"/>
                                              </p:val>
                                            </p:tav>
                                          </p:tavLst>
                                        </p:anim>
                                        <p:anim calcmode="lin" valueType="num">
                                          <p:cBhvr>
                                            <p:cTn id="18" dur="300" fill="hold"/>
                                            <p:tgtEl>
                                              <p:spTgt spid="44"/>
                                            </p:tgtEl>
                                            <p:attrNameLst>
                                              <p:attrName>ppt_h</p:attrName>
                                            </p:attrNameLst>
                                          </p:cBhvr>
                                          <p:tavLst>
                                            <p:tav tm="0">
                                              <p:val>
                                                <p:fltVal val="0"/>
                                              </p:val>
                                            </p:tav>
                                            <p:tav tm="100000">
                                              <p:val>
                                                <p:strVal val="#ppt_h"/>
                                              </p:val>
                                            </p:tav>
                                          </p:tavLst>
                                        </p:anim>
                                        <p:animEffect transition="in" filter="fade">
                                          <p:cBhvr>
                                            <p:cTn id="19" dur="300"/>
                                            <p:tgtEl>
                                              <p:spTgt spid="44"/>
                                            </p:tgtEl>
                                          </p:cBhvr>
                                        </p:animEffect>
                                      </p:childTnLst>
                                    </p:cTn>
                                  </p:par>
                                  <p:par>
                                    <p:cTn id="20" presetID="6" presetClass="emph" presetSubtype="0" accel="36667" decel="30000" autoRev="1" fill="hold" nodeType="withEffect">
                                      <p:stCondLst>
                                        <p:cond delay="0"/>
                                      </p:stCondLst>
                                      <p:childTnLst>
                                        <p:animScale>
                                          <p:cBhvr>
                                            <p:cTn id="21" dur="300" fill="hold"/>
                                            <p:tgtEl>
                                              <p:spTgt spid="44"/>
                                            </p:tgtEl>
                                          </p:cBhvr>
                                          <p:by x="120000" y="120000"/>
                                        </p:animScale>
                                      </p:childTnLst>
                                    </p:cTn>
                                  </p:par>
                                  <p:par>
                                    <p:cTn id="22" presetID="32" presetClass="emph" presetSubtype="0" fill="hold" nodeType="withEffect">
                                      <p:stCondLst>
                                        <p:cond delay="0"/>
                                      </p:stCondLst>
                                      <p:childTnLst>
                                        <p:animRot by="120000">
                                          <p:cBhvr>
                                            <p:cTn id="23" dur="60" fill="hold">
                                              <p:stCondLst>
                                                <p:cond delay="0"/>
                                              </p:stCondLst>
                                            </p:cTn>
                                            <p:tgtEl>
                                              <p:spTgt spid="44"/>
                                            </p:tgtEl>
                                            <p:attrNameLst>
                                              <p:attrName>r</p:attrName>
                                            </p:attrNameLst>
                                          </p:cBhvr>
                                        </p:animRot>
                                        <p:animRot by="-240000">
                                          <p:cBhvr>
                                            <p:cTn id="24" dur="120" fill="hold">
                                              <p:stCondLst>
                                                <p:cond delay="120"/>
                                              </p:stCondLst>
                                            </p:cTn>
                                            <p:tgtEl>
                                              <p:spTgt spid="44"/>
                                            </p:tgtEl>
                                            <p:attrNameLst>
                                              <p:attrName>r</p:attrName>
                                            </p:attrNameLst>
                                          </p:cBhvr>
                                        </p:animRot>
                                        <p:animRot by="240000">
                                          <p:cBhvr>
                                            <p:cTn id="25" dur="120" fill="hold">
                                              <p:stCondLst>
                                                <p:cond delay="240"/>
                                              </p:stCondLst>
                                            </p:cTn>
                                            <p:tgtEl>
                                              <p:spTgt spid="44"/>
                                            </p:tgtEl>
                                            <p:attrNameLst>
                                              <p:attrName>r</p:attrName>
                                            </p:attrNameLst>
                                          </p:cBhvr>
                                        </p:animRot>
                                        <p:animRot by="-240000">
                                          <p:cBhvr>
                                            <p:cTn id="26" dur="120" fill="hold">
                                              <p:stCondLst>
                                                <p:cond delay="360"/>
                                              </p:stCondLst>
                                            </p:cTn>
                                            <p:tgtEl>
                                              <p:spTgt spid="44"/>
                                            </p:tgtEl>
                                            <p:attrNameLst>
                                              <p:attrName>r</p:attrName>
                                            </p:attrNameLst>
                                          </p:cBhvr>
                                        </p:animRot>
                                        <p:animRot by="120000">
                                          <p:cBhvr>
                                            <p:cTn id="27" dur="120" fill="hold">
                                              <p:stCondLst>
                                                <p:cond delay="480"/>
                                              </p:stCondLst>
                                            </p:cTn>
                                            <p:tgtEl>
                                              <p:spTgt spid="44"/>
                                            </p:tgtEl>
                                            <p:attrNameLst>
                                              <p:attrName>r</p:attrName>
                                            </p:attrNameLst>
                                          </p:cBhvr>
                                        </p:animRot>
                                      </p:childTnLst>
                                    </p:cTn>
                                  </p:par>
                                  <p:par>
                                    <p:cTn id="28" presetID="10" presetClass="entr" presetSubtype="0" fill="hold" nodeType="withEffect">
                                      <p:stCondLst>
                                        <p:cond delay="25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par>
                                    <p:cTn id="31" presetID="8" presetClass="emph" presetSubtype="0" fill="hold" nodeType="withEffect">
                                      <p:stCondLst>
                                        <p:cond delay="250"/>
                                      </p:stCondLst>
                                      <p:childTnLst>
                                        <p:animRot by="21600000">
                                          <p:cBhvr>
                                            <p:cTn id="32" dur="500" fill="hold"/>
                                            <p:tgtEl>
                                              <p:spTgt spid="19"/>
                                            </p:tgtEl>
                                            <p:attrNameLst>
                                              <p:attrName>r</p:attrName>
                                            </p:attrNameLst>
                                          </p:cBhvr>
                                        </p:animRot>
                                      </p:childTnLst>
                                    </p:cTn>
                                  </p:par>
                                </p:childTnLst>
                              </p:cTn>
                            </p:par>
                            <p:par>
                              <p:cTn id="33" fill="hold">
                                <p:stCondLst>
                                  <p:cond delay="2750"/>
                                </p:stCondLst>
                                <p:childTnLst>
                                  <p:par>
                                    <p:cTn id="34" presetID="53" presetClass="entr" presetSubtype="16" fill="hold" nodeType="after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p:cTn id="36" dur="300" fill="hold"/>
                                            <p:tgtEl>
                                              <p:spTgt spid="47"/>
                                            </p:tgtEl>
                                            <p:attrNameLst>
                                              <p:attrName>ppt_w</p:attrName>
                                            </p:attrNameLst>
                                          </p:cBhvr>
                                          <p:tavLst>
                                            <p:tav tm="0">
                                              <p:val>
                                                <p:fltVal val="0"/>
                                              </p:val>
                                            </p:tav>
                                            <p:tav tm="100000">
                                              <p:val>
                                                <p:strVal val="#ppt_w"/>
                                              </p:val>
                                            </p:tav>
                                          </p:tavLst>
                                        </p:anim>
                                        <p:anim calcmode="lin" valueType="num">
                                          <p:cBhvr>
                                            <p:cTn id="37" dur="300" fill="hold"/>
                                            <p:tgtEl>
                                              <p:spTgt spid="47"/>
                                            </p:tgtEl>
                                            <p:attrNameLst>
                                              <p:attrName>ppt_h</p:attrName>
                                            </p:attrNameLst>
                                          </p:cBhvr>
                                          <p:tavLst>
                                            <p:tav tm="0">
                                              <p:val>
                                                <p:fltVal val="0"/>
                                              </p:val>
                                            </p:tav>
                                            <p:tav tm="100000">
                                              <p:val>
                                                <p:strVal val="#ppt_h"/>
                                              </p:val>
                                            </p:tav>
                                          </p:tavLst>
                                        </p:anim>
                                        <p:animEffect transition="in" filter="fade">
                                          <p:cBhvr>
                                            <p:cTn id="38" dur="300"/>
                                            <p:tgtEl>
                                              <p:spTgt spid="47"/>
                                            </p:tgtEl>
                                          </p:cBhvr>
                                        </p:animEffect>
                                      </p:childTnLst>
                                    </p:cTn>
                                  </p:par>
                                  <p:par>
                                    <p:cTn id="39" presetID="6" presetClass="emph" presetSubtype="0" accel="36667" decel="30000" autoRev="1" fill="hold" nodeType="withEffect">
                                      <p:stCondLst>
                                        <p:cond delay="0"/>
                                      </p:stCondLst>
                                      <p:childTnLst>
                                        <p:animScale>
                                          <p:cBhvr>
                                            <p:cTn id="40" dur="300" fill="hold"/>
                                            <p:tgtEl>
                                              <p:spTgt spid="47"/>
                                            </p:tgtEl>
                                          </p:cBhvr>
                                          <p:by x="120000" y="120000"/>
                                        </p:animScale>
                                      </p:childTnLst>
                                    </p:cTn>
                                  </p:par>
                                  <p:par>
                                    <p:cTn id="41" presetID="32" presetClass="emph" presetSubtype="0" fill="hold" nodeType="withEffect">
                                      <p:stCondLst>
                                        <p:cond delay="0"/>
                                      </p:stCondLst>
                                      <p:childTnLst>
                                        <p:animRot by="120000">
                                          <p:cBhvr>
                                            <p:cTn id="42" dur="60" fill="hold">
                                              <p:stCondLst>
                                                <p:cond delay="0"/>
                                              </p:stCondLst>
                                            </p:cTn>
                                            <p:tgtEl>
                                              <p:spTgt spid="47"/>
                                            </p:tgtEl>
                                            <p:attrNameLst>
                                              <p:attrName>r</p:attrName>
                                            </p:attrNameLst>
                                          </p:cBhvr>
                                        </p:animRot>
                                        <p:animRot by="-240000">
                                          <p:cBhvr>
                                            <p:cTn id="43" dur="120" fill="hold">
                                              <p:stCondLst>
                                                <p:cond delay="120"/>
                                              </p:stCondLst>
                                            </p:cTn>
                                            <p:tgtEl>
                                              <p:spTgt spid="47"/>
                                            </p:tgtEl>
                                            <p:attrNameLst>
                                              <p:attrName>r</p:attrName>
                                            </p:attrNameLst>
                                          </p:cBhvr>
                                        </p:animRot>
                                        <p:animRot by="240000">
                                          <p:cBhvr>
                                            <p:cTn id="44" dur="120" fill="hold">
                                              <p:stCondLst>
                                                <p:cond delay="240"/>
                                              </p:stCondLst>
                                            </p:cTn>
                                            <p:tgtEl>
                                              <p:spTgt spid="47"/>
                                            </p:tgtEl>
                                            <p:attrNameLst>
                                              <p:attrName>r</p:attrName>
                                            </p:attrNameLst>
                                          </p:cBhvr>
                                        </p:animRot>
                                        <p:animRot by="-240000">
                                          <p:cBhvr>
                                            <p:cTn id="45" dur="120" fill="hold">
                                              <p:stCondLst>
                                                <p:cond delay="360"/>
                                              </p:stCondLst>
                                            </p:cTn>
                                            <p:tgtEl>
                                              <p:spTgt spid="47"/>
                                            </p:tgtEl>
                                            <p:attrNameLst>
                                              <p:attrName>r</p:attrName>
                                            </p:attrNameLst>
                                          </p:cBhvr>
                                        </p:animRot>
                                        <p:animRot by="120000">
                                          <p:cBhvr>
                                            <p:cTn id="46" dur="120" fill="hold">
                                              <p:stCondLst>
                                                <p:cond delay="480"/>
                                              </p:stCondLst>
                                            </p:cTn>
                                            <p:tgtEl>
                                              <p:spTgt spid="47"/>
                                            </p:tgtEl>
                                            <p:attrNameLst>
                                              <p:attrName>r</p:attrName>
                                            </p:attrNameLst>
                                          </p:cBhvr>
                                        </p:animRot>
                                      </p:childTnLst>
                                    </p:cTn>
                                  </p:par>
                                  <p:par>
                                    <p:cTn id="47" presetID="10" presetClass="entr" presetSubtype="0" fill="hold" nodeType="withEffect">
                                      <p:stCondLst>
                                        <p:cond delay="25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8" presetClass="emph" presetSubtype="0" fill="hold" nodeType="withEffect">
                                      <p:stCondLst>
                                        <p:cond delay="250"/>
                                      </p:stCondLst>
                                      <p:childTnLst>
                                        <p:animRot by="21600000">
                                          <p:cBhvr>
                                            <p:cTn id="51" dur="500" fill="hold"/>
                                            <p:tgtEl>
                                              <p:spTgt spid="23"/>
                                            </p:tgtEl>
                                            <p:attrNameLst>
                                              <p:attrName>r</p:attrName>
                                            </p:attrNameLst>
                                          </p:cBhvr>
                                        </p:animRot>
                                      </p:childTnLst>
                                    </p:cTn>
                                  </p:par>
                                </p:childTnLst>
                              </p:cTn>
                            </p:par>
                            <p:par>
                              <p:cTn id="52" fill="hold">
                                <p:stCondLst>
                                  <p:cond delay="3500"/>
                                </p:stCondLst>
                                <p:childTnLst>
                                  <p:par>
                                    <p:cTn id="53" presetID="53" presetClass="entr" presetSubtype="16" fill="hold"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p:cTn id="55" dur="300" fill="hold"/>
                                            <p:tgtEl>
                                              <p:spTgt spid="50"/>
                                            </p:tgtEl>
                                            <p:attrNameLst>
                                              <p:attrName>ppt_w</p:attrName>
                                            </p:attrNameLst>
                                          </p:cBhvr>
                                          <p:tavLst>
                                            <p:tav tm="0">
                                              <p:val>
                                                <p:fltVal val="0"/>
                                              </p:val>
                                            </p:tav>
                                            <p:tav tm="100000">
                                              <p:val>
                                                <p:strVal val="#ppt_w"/>
                                              </p:val>
                                            </p:tav>
                                          </p:tavLst>
                                        </p:anim>
                                        <p:anim calcmode="lin" valueType="num">
                                          <p:cBhvr>
                                            <p:cTn id="56" dur="300" fill="hold"/>
                                            <p:tgtEl>
                                              <p:spTgt spid="50"/>
                                            </p:tgtEl>
                                            <p:attrNameLst>
                                              <p:attrName>ppt_h</p:attrName>
                                            </p:attrNameLst>
                                          </p:cBhvr>
                                          <p:tavLst>
                                            <p:tav tm="0">
                                              <p:val>
                                                <p:fltVal val="0"/>
                                              </p:val>
                                            </p:tav>
                                            <p:tav tm="100000">
                                              <p:val>
                                                <p:strVal val="#ppt_h"/>
                                              </p:val>
                                            </p:tav>
                                          </p:tavLst>
                                        </p:anim>
                                        <p:animEffect transition="in" filter="fade">
                                          <p:cBhvr>
                                            <p:cTn id="57" dur="300"/>
                                            <p:tgtEl>
                                              <p:spTgt spid="50"/>
                                            </p:tgtEl>
                                          </p:cBhvr>
                                        </p:animEffect>
                                      </p:childTnLst>
                                    </p:cTn>
                                  </p:par>
                                  <p:par>
                                    <p:cTn id="58" presetID="6" presetClass="emph" presetSubtype="0" accel="36667" decel="30000" autoRev="1" fill="hold" nodeType="withEffect">
                                      <p:stCondLst>
                                        <p:cond delay="0"/>
                                      </p:stCondLst>
                                      <p:childTnLst>
                                        <p:animScale>
                                          <p:cBhvr>
                                            <p:cTn id="59" dur="300" fill="hold"/>
                                            <p:tgtEl>
                                              <p:spTgt spid="50"/>
                                            </p:tgtEl>
                                          </p:cBhvr>
                                          <p:by x="120000" y="120000"/>
                                        </p:animScale>
                                      </p:childTnLst>
                                    </p:cTn>
                                  </p:par>
                                  <p:par>
                                    <p:cTn id="60" presetID="32" presetClass="emph" presetSubtype="0" fill="hold" nodeType="withEffect">
                                      <p:stCondLst>
                                        <p:cond delay="0"/>
                                      </p:stCondLst>
                                      <p:childTnLst>
                                        <p:animRot by="120000">
                                          <p:cBhvr>
                                            <p:cTn id="61" dur="60" fill="hold">
                                              <p:stCondLst>
                                                <p:cond delay="0"/>
                                              </p:stCondLst>
                                            </p:cTn>
                                            <p:tgtEl>
                                              <p:spTgt spid="50"/>
                                            </p:tgtEl>
                                            <p:attrNameLst>
                                              <p:attrName>r</p:attrName>
                                            </p:attrNameLst>
                                          </p:cBhvr>
                                        </p:animRot>
                                        <p:animRot by="-240000">
                                          <p:cBhvr>
                                            <p:cTn id="62" dur="120" fill="hold">
                                              <p:stCondLst>
                                                <p:cond delay="120"/>
                                              </p:stCondLst>
                                            </p:cTn>
                                            <p:tgtEl>
                                              <p:spTgt spid="50"/>
                                            </p:tgtEl>
                                            <p:attrNameLst>
                                              <p:attrName>r</p:attrName>
                                            </p:attrNameLst>
                                          </p:cBhvr>
                                        </p:animRot>
                                        <p:animRot by="240000">
                                          <p:cBhvr>
                                            <p:cTn id="63" dur="120" fill="hold">
                                              <p:stCondLst>
                                                <p:cond delay="240"/>
                                              </p:stCondLst>
                                            </p:cTn>
                                            <p:tgtEl>
                                              <p:spTgt spid="50"/>
                                            </p:tgtEl>
                                            <p:attrNameLst>
                                              <p:attrName>r</p:attrName>
                                            </p:attrNameLst>
                                          </p:cBhvr>
                                        </p:animRot>
                                        <p:animRot by="-240000">
                                          <p:cBhvr>
                                            <p:cTn id="64" dur="120" fill="hold">
                                              <p:stCondLst>
                                                <p:cond delay="360"/>
                                              </p:stCondLst>
                                            </p:cTn>
                                            <p:tgtEl>
                                              <p:spTgt spid="50"/>
                                            </p:tgtEl>
                                            <p:attrNameLst>
                                              <p:attrName>r</p:attrName>
                                            </p:attrNameLst>
                                          </p:cBhvr>
                                        </p:animRot>
                                        <p:animRot by="120000">
                                          <p:cBhvr>
                                            <p:cTn id="65" dur="120" fill="hold">
                                              <p:stCondLst>
                                                <p:cond delay="480"/>
                                              </p:stCondLst>
                                            </p:cTn>
                                            <p:tgtEl>
                                              <p:spTgt spid="50"/>
                                            </p:tgtEl>
                                            <p:attrNameLst>
                                              <p:attrName>r</p:attrName>
                                            </p:attrNameLst>
                                          </p:cBhvr>
                                        </p:animRot>
                                      </p:childTnLst>
                                    </p:cTn>
                                  </p:par>
                                  <p:par>
                                    <p:cTn id="66" presetID="10" presetClass="entr" presetSubtype="0" fill="hold" nodeType="withEffect">
                                      <p:stCondLst>
                                        <p:cond delay="25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par>
                                    <p:cTn id="69" presetID="8" presetClass="emph" presetSubtype="0" fill="hold" nodeType="withEffect">
                                      <p:stCondLst>
                                        <p:cond delay="250"/>
                                      </p:stCondLst>
                                      <p:childTnLst>
                                        <p:animRot by="21600000">
                                          <p:cBhvr>
                                            <p:cTn id="70" dur="500" fill="hold"/>
                                            <p:tgtEl>
                                              <p:spTgt spid="26"/>
                                            </p:tgtEl>
                                            <p:attrNameLst>
                                              <p:attrName>r</p:attrName>
                                            </p:attrNameLst>
                                          </p:cBhvr>
                                        </p:animRot>
                                      </p:childTnLst>
                                    </p:cTn>
                                  </p:par>
                                </p:childTnLst>
                              </p:cTn>
                            </p:par>
                            <p:par>
                              <p:cTn id="71" fill="hold">
                                <p:stCondLst>
                                  <p:cond delay="4250"/>
                                </p:stCondLst>
                                <p:childTnLst>
                                  <p:par>
                                    <p:cTn id="72" presetID="53" presetClass="entr" presetSubtype="16" fill="hold" nodeType="afterEffect">
                                      <p:stCondLst>
                                        <p:cond delay="0"/>
                                      </p:stCondLst>
                                      <p:childTnLst>
                                        <p:set>
                                          <p:cBhvr>
                                            <p:cTn id="73" dur="1" fill="hold">
                                              <p:stCondLst>
                                                <p:cond delay="0"/>
                                              </p:stCondLst>
                                            </p:cTn>
                                            <p:tgtEl>
                                              <p:spTgt spid="53"/>
                                            </p:tgtEl>
                                            <p:attrNameLst>
                                              <p:attrName>style.visibility</p:attrName>
                                            </p:attrNameLst>
                                          </p:cBhvr>
                                          <p:to>
                                            <p:strVal val="visible"/>
                                          </p:to>
                                        </p:set>
                                        <p:anim calcmode="lin" valueType="num">
                                          <p:cBhvr>
                                            <p:cTn id="74" dur="300" fill="hold"/>
                                            <p:tgtEl>
                                              <p:spTgt spid="53"/>
                                            </p:tgtEl>
                                            <p:attrNameLst>
                                              <p:attrName>ppt_w</p:attrName>
                                            </p:attrNameLst>
                                          </p:cBhvr>
                                          <p:tavLst>
                                            <p:tav tm="0">
                                              <p:val>
                                                <p:fltVal val="0"/>
                                              </p:val>
                                            </p:tav>
                                            <p:tav tm="100000">
                                              <p:val>
                                                <p:strVal val="#ppt_w"/>
                                              </p:val>
                                            </p:tav>
                                          </p:tavLst>
                                        </p:anim>
                                        <p:anim calcmode="lin" valueType="num">
                                          <p:cBhvr>
                                            <p:cTn id="75" dur="300" fill="hold"/>
                                            <p:tgtEl>
                                              <p:spTgt spid="53"/>
                                            </p:tgtEl>
                                            <p:attrNameLst>
                                              <p:attrName>ppt_h</p:attrName>
                                            </p:attrNameLst>
                                          </p:cBhvr>
                                          <p:tavLst>
                                            <p:tav tm="0">
                                              <p:val>
                                                <p:fltVal val="0"/>
                                              </p:val>
                                            </p:tav>
                                            <p:tav tm="100000">
                                              <p:val>
                                                <p:strVal val="#ppt_h"/>
                                              </p:val>
                                            </p:tav>
                                          </p:tavLst>
                                        </p:anim>
                                        <p:animEffect transition="in" filter="fade">
                                          <p:cBhvr>
                                            <p:cTn id="76" dur="300"/>
                                            <p:tgtEl>
                                              <p:spTgt spid="53"/>
                                            </p:tgtEl>
                                          </p:cBhvr>
                                        </p:animEffect>
                                      </p:childTnLst>
                                    </p:cTn>
                                  </p:par>
                                  <p:par>
                                    <p:cTn id="77" presetID="6" presetClass="emph" presetSubtype="0" accel="36667" decel="30000" autoRev="1" fill="hold" nodeType="withEffect">
                                      <p:stCondLst>
                                        <p:cond delay="0"/>
                                      </p:stCondLst>
                                      <p:childTnLst>
                                        <p:animScale>
                                          <p:cBhvr>
                                            <p:cTn id="78" dur="300" fill="hold"/>
                                            <p:tgtEl>
                                              <p:spTgt spid="53"/>
                                            </p:tgtEl>
                                          </p:cBhvr>
                                          <p:by x="120000" y="120000"/>
                                        </p:animScale>
                                      </p:childTnLst>
                                    </p:cTn>
                                  </p:par>
                                  <p:par>
                                    <p:cTn id="79" presetID="32" presetClass="emph" presetSubtype="0" fill="hold" nodeType="withEffect">
                                      <p:stCondLst>
                                        <p:cond delay="0"/>
                                      </p:stCondLst>
                                      <p:childTnLst>
                                        <p:animRot by="120000">
                                          <p:cBhvr>
                                            <p:cTn id="80" dur="60" fill="hold">
                                              <p:stCondLst>
                                                <p:cond delay="0"/>
                                              </p:stCondLst>
                                            </p:cTn>
                                            <p:tgtEl>
                                              <p:spTgt spid="53"/>
                                            </p:tgtEl>
                                            <p:attrNameLst>
                                              <p:attrName>r</p:attrName>
                                            </p:attrNameLst>
                                          </p:cBhvr>
                                        </p:animRot>
                                        <p:animRot by="-240000">
                                          <p:cBhvr>
                                            <p:cTn id="81" dur="120" fill="hold">
                                              <p:stCondLst>
                                                <p:cond delay="120"/>
                                              </p:stCondLst>
                                            </p:cTn>
                                            <p:tgtEl>
                                              <p:spTgt spid="53"/>
                                            </p:tgtEl>
                                            <p:attrNameLst>
                                              <p:attrName>r</p:attrName>
                                            </p:attrNameLst>
                                          </p:cBhvr>
                                        </p:animRot>
                                        <p:animRot by="240000">
                                          <p:cBhvr>
                                            <p:cTn id="82" dur="120" fill="hold">
                                              <p:stCondLst>
                                                <p:cond delay="240"/>
                                              </p:stCondLst>
                                            </p:cTn>
                                            <p:tgtEl>
                                              <p:spTgt spid="53"/>
                                            </p:tgtEl>
                                            <p:attrNameLst>
                                              <p:attrName>r</p:attrName>
                                            </p:attrNameLst>
                                          </p:cBhvr>
                                        </p:animRot>
                                        <p:animRot by="-240000">
                                          <p:cBhvr>
                                            <p:cTn id="83" dur="120" fill="hold">
                                              <p:stCondLst>
                                                <p:cond delay="360"/>
                                              </p:stCondLst>
                                            </p:cTn>
                                            <p:tgtEl>
                                              <p:spTgt spid="53"/>
                                            </p:tgtEl>
                                            <p:attrNameLst>
                                              <p:attrName>r</p:attrName>
                                            </p:attrNameLst>
                                          </p:cBhvr>
                                        </p:animRot>
                                        <p:animRot by="120000">
                                          <p:cBhvr>
                                            <p:cTn id="84" dur="120" fill="hold">
                                              <p:stCondLst>
                                                <p:cond delay="480"/>
                                              </p:stCondLst>
                                            </p:cTn>
                                            <p:tgtEl>
                                              <p:spTgt spid="53"/>
                                            </p:tgtEl>
                                            <p:attrNameLst>
                                              <p:attrName>r</p:attrName>
                                            </p:attrNameLst>
                                          </p:cBhvr>
                                        </p:animRot>
                                      </p:childTnLst>
                                    </p:cTn>
                                  </p:par>
                                  <p:par>
                                    <p:cTn id="85" presetID="10" presetClass="entr" presetSubtype="0" fill="hold" nodeType="withEffect">
                                      <p:stCondLst>
                                        <p:cond delay="25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childTnLst>
                                    </p:cTn>
                                  </p:par>
                                  <p:par>
                                    <p:cTn id="88" presetID="8" presetClass="emph" presetSubtype="0" fill="hold" nodeType="withEffect">
                                      <p:stCondLst>
                                        <p:cond delay="250"/>
                                      </p:stCondLst>
                                      <p:childTnLst>
                                        <p:animRot by="21600000">
                                          <p:cBhvr>
                                            <p:cTn id="89" dur="500" fill="hold"/>
                                            <p:tgtEl>
                                              <p:spTgt spid="29"/>
                                            </p:tgtEl>
                                            <p:attrNameLst>
                                              <p:attrName>r</p:attrName>
                                            </p:attrNameLst>
                                          </p:cBhvr>
                                        </p:animRot>
                                      </p:childTnLst>
                                    </p:cTn>
                                  </p:par>
                                </p:childTnLst>
                              </p:cTn>
                            </p:par>
                            <p:par>
                              <p:cTn id="90" fill="hold">
                                <p:stCondLst>
                                  <p:cond delay="5000"/>
                                </p:stCondLst>
                                <p:childTnLst>
                                  <p:par>
                                    <p:cTn id="91" presetID="42" presetClass="entr" presetSubtype="0" fill="hold" grpId="0" nodeType="after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fade">
                                          <p:cBhvr>
                                            <p:cTn id="93" dur="1000"/>
                                            <p:tgtEl>
                                              <p:spTgt spid="36"/>
                                            </p:tgtEl>
                                          </p:cBhvr>
                                        </p:animEffect>
                                        <p:anim calcmode="lin" valueType="num">
                                          <p:cBhvr>
                                            <p:cTn id="94" dur="1000" fill="hold"/>
                                            <p:tgtEl>
                                              <p:spTgt spid="36"/>
                                            </p:tgtEl>
                                            <p:attrNameLst>
                                              <p:attrName>ppt_x</p:attrName>
                                            </p:attrNameLst>
                                          </p:cBhvr>
                                          <p:tavLst>
                                            <p:tav tm="0">
                                              <p:val>
                                                <p:strVal val="#ppt_x"/>
                                              </p:val>
                                            </p:tav>
                                            <p:tav tm="100000">
                                              <p:val>
                                                <p:strVal val="#ppt_x"/>
                                              </p:val>
                                            </p:tav>
                                          </p:tavLst>
                                        </p:anim>
                                        <p:anim calcmode="lin" valueType="num">
                                          <p:cBhvr>
                                            <p:cTn id="95" dur="1000" fill="hold"/>
                                            <p:tgtEl>
                                              <p:spTgt spid="36"/>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fade">
                                          <p:cBhvr>
                                            <p:cTn id="98" dur="1000"/>
                                            <p:tgtEl>
                                              <p:spTgt spid="37"/>
                                            </p:tgtEl>
                                          </p:cBhvr>
                                        </p:animEffect>
                                        <p:anim calcmode="lin" valueType="num">
                                          <p:cBhvr>
                                            <p:cTn id="99" dur="1000" fill="hold"/>
                                            <p:tgtEl>
                                              <p:spTgt spid="37"/>
                                            </p:tgtEl>
                                            <p:attrNameLst>
                                              <p:attrName>ppt_x</p:attrName>
                                            </p:attrNameLst>
                                          </p:cBhvr>
                                          <p:tavLst>
                                            <p:tav tm="0">
                                              <p:val>
                                                <p:strVal val="#ppt_x"/>
                                              </p:val>
                                            </p:tav>
                                            <p:tav tm="100000">
                                              <p:val>
                                                <p:strVal val="#ppt_x"/>
                                              </p:val>
                                            </p:tav>
                                          </p:tavLst>
                                        </p:anim>
                                        <p:anim calcmode="lin" valueType="num">
                                          <p:cBhvr>
                                            <p:cTn id="100" dur="1000" fill="hold"/>
                                            <p:tgtEl>
                                              <p:spTgt spid="37"/>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500"/>
                                      </p:stCondLst>
                                      <p:childTnLst>
                                        <p:set>
                                          <p:cBhvr>
                                            <p:cTn id="102" dur="1" fill="hold">
                                              <p:stCondLst>
                                                <p:cond delay="0"/>
                                              </p:stCondLst>
                                            </p:cTn>
                                            <p:tgtEl>
                                              <p:spTgt spid="38"/>
                                            </p:tgtEl>
                                            <p:attrNameLst>
                                              <p:attrName>style.visibility</p:attrName>
                                            </p:attrNameLst>
                                          </p:cBhvr>
                                          <p:to>
                                            <p:strVal val="visible"/>
                                          </p:to>
                                        </p:set>
                                        <p:animEffect transition="in" filter="fade">
                                          <p:cBhvr>
                                            <p:cTn id="103" dur="1000"/>
                                            <p:tgtEl>
                                              <p:spTgt spid="38"/>
                                            </p:tgtEl>
                                          </p:cBhvr>
                                        </p:animEffect>
                                        <p:anim calcmode="lin" valueType="num">
                                          <p:cBhvr>
                                            <p:cTn id="104" dur="1000" fill="hold"/>
                                            <p:tgtEl>
                                              <p:spTgt spid="38"/>
                                            </p:tgtEl>
                                            <p:attrNameLst>
                                              <p:attrName>ppt_x</p:attrName>
                                            </p:attrNameLst>
                                          </p:cBhvr>
                                          <p:tavLst>
                                            <p:tav tm="0">
                                              <p:val>
                                                <p:strVal val="#ppt_x"/>
                                              </p:val>
                                            </p:tav>
                                            <p:tav tm="100000">
                                              <p:val>
                                                <p:strVal val="#ppt_x"/>
                                              </p:val>
                                            </p:tav>
                                          </p:tavLst>
                                        </p:anim>
                                        <p:anim calcmode="lin" valueType="num">
                                          <p:cBhvr>
                                            <p:cTn id="105" dur="1000" fill="hold"/>
                                            <p:tgtEl>
                                              <p:spTgt spid="38"/>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500"/>
                                      </p:stCondLst>
                                      <p:childTnLst>
                                        <p:set>
                                          <p:cBhvr>
                                            <p:cTn id="107" dur="1" fill="hold">
                                              <p:stCondLst>
                                                <p:cond delay="0"/>
                                              </p:stCondLst>
                                            </p:cTn>
                                            <p:tgtEl>
                                              <p:spTgt spid="39"/>
                                            </p:tgtEl>
                                            <p:attrNameLst>
                                              <p:attrName>style.visibility</p:attrName>
                                            </p:attrNameLst>
                                          </p:cBhvr>
                                          <p:to>
                                            <p:strVal val="visible"/>
                                          </p:to>
                                        </p:set>
                                        <p:animEffect transition="in" filter="fade">
                                          <p:cBhvr>
                                            <p:cTn id="108" dur="1000"/>
                                            <p:tgtEl>
                                              <p:spTgt spid="39"/>
                                            </p:tgtEl>
                                          </p:cBhvr>
                                        </p:animEffect>
                                        <p:anim calcmode="lin" valueType="num">
                                          <p:cBhvr>
                                            <p:cTn id="109" dur="1000" fill="hold"/>
                                            <p:tgtEl>
                                              <p:spTgt spid="39"/>
                                            </p:tgtEl>
                                            <p:attrNameLst>
                                              <p:attrName>ppt_x</p:attrName>
                                            </p:attrNameLst>
                                          </p:cBhvr>
                                          <p:tavLst>
                                            <p:tav tm="0">
                                              <p:val>
                                                <p:strVal val="#ppt_x"/>
                                              </p:val>
                                            </p:tav>
                                            <p:tav tm="100000">
                                              <p:val>
                                                <p:strVal val="#ppt_x"/>
                                              </p:val>
                                            </p:tav>
                                          </p:tavLst>
                                        </p:anim>
                                        <p:anim calcmode="lin" valueType="num">
                                          <p:cBhvr>
                                            <p:cTn id="110" dur="1000" fill="hold"/>
                                            <p:tgtEl>
                                              <p:spTgt spid="39"/>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1000"/>
                                      </p:stCondLst>
                                      <p:childTnLst>
                                        <p:set>
                                          <p:cBhvr>
                                            <p:cTn id="112" dur="1" fill="hold">
                                              <p:stCondLst>
                                                <p:cond delay="0"/>
                                              </p:stCondLst>
                                            </p:cTn>
                                            <p:tgtEl>
                                              <p:spTgt spid="40"/>
                                            </p:tgtEl>
                                            <p:attrNameLst>
                                              <p:attrName>style.visibility</p:attrName>
                                            </p:attrNameLst>
                                          </p:cBhvr>
                                          <p:to>
                                            <p:strVal val="visible"/>
                                          </p:to>
                                        </p:set>
                                        <p:animEffect transition="in" filter="fade">
                                          <p:cBhvr>
                                            <p:cTn id="113" dur="1000"/>
                                            <p:tgtEl>
                                              <p:spTgt spid="40"/>
                                            </p:tgtEl>
                                          </p:cBhvr>
                                        </p:animEffect>
                                        <p:anim calcmode="lin" valueType="num">
                                          <p:cBhvr>
                                            <p:cTn id="114" dur="1000" fill="hold"/>
                                            <p:tgtEl>
                                              <p:spTgt spid="40"/>
                                            </p:tgtEl>
                                            <p:attrNameLst>
                                              <p:attrName>ppt_x</p:attrName>
                                            </p:attrNameLst>
                                          </p:cBhvr>
                                          <p:tavLst>
                                            <p:tav tm="0">
                                              <p:val>
                                                <p:strVal val="#ppt_x"/>
                                              </p:val>
                                            </p:tav>
                                            <p:tav tm="100000">
                                              <p:val>
                                                <p:strVal val="#ppt_x"/>
                                              </p:val>
                                            </p:tav>
                                          </p:tavLst>
                                        </p:anim>
                                        <p:anim calcmode="lin" valueType="num">
                                          <p:cBhvr>
                                            <p:cTn id="115" dur="1000" fill="hold"/>
                                            <p:tgtEl>
                                              <p:spTgt spid="40"/>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1000"/>
                                      </p:stCondLst>
                                      <p:childTnLst>
                                        <p:set>
                                          <p:cBhvr>
                                            <p:cTn id="117" dur="1" fill="hold">
                                              <p:stCondLst>
                                                <p:cond delay="0"/>
                                              </p:stCondLst>
                                            </p:cTn>
                                            <p:tgtEl>
                                              <p:spTgt spid="41"/>
                                            </p:tgtEl>
                                            <p:attrNameLst>
                                              <p:attrName>style.visibility</p:attrName>
                                            </p:attrNameLst>
                                          </p:cBhvr>
                                          <p:to>
                                            <p:strVal val="visible"/>
                                          </p:to>
                                        </p:set>
                                        <p:animEffect transition="in" filter="fade">
                                          <p:cBhvr>
                                            <p:cTn id="118" dur="1000"/>
                                            <p:tgtEl>
                                              <p:spTgt spid="41"/>
                                            </p:tgtEl>
                                          </p:cBhvr>
                                        </p:animEffect>
                                        <p:anim calcmode="lin" valueType="num">
                                          <p:cBhvr>
                                            <p:cTn id="119" dur="1000" fill="hold"/>
                                            <p:tgtEl>
                                              <p:spTgt spid="41"/>
                                            </p:tgtEl>
                                            <p:attrNameLst>
                                              <p:attrName>ppt_x</p:attrName>
                                            </p:attrNameLst>
                                          </p:cBhvr>
                                          <p:tavLst>
                                            <p:tav tm="0">
                                              <p:val>
                                                <p:strVal val="#ppt_x"/>
                                              </p:val>
                                            </p:tav>
                                            <p:tav tm="100000">
                                              <p:val>
                                                <p:strVal val="#ppt_x"/>
                                              </p:val>
                                            </p:tav>
                                          </p:tavLst>
                                        </p:anim>
                                        <p:anim calcmode="lin" valueType="num">
                                          <p:cBhvr>
                                            <p:cTn id="120" dur="1000" fill="hold"/>
                                            <p:tgtEl>
                                              <p:spTgt spid="41"/>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1500"/>
                                      </p:stCondLst>
                                      <p:childTnLst>
                                        <p:set>
                                          <p:cBhvr>
                                            <p:cTn id="122" dur="1" fill="hold">
                                              <p:stCondLst>
                                                <p:cond delay="0"/>
                                              </p:stCondLst>
                                            </p:cTn>
                                            <p:tgtEl>
                                              <p:spTgt spid="42"/>
                                            </p:tgtEl>
                                            <p:attrNameLst>
                                              <p:attrName>style.visibility</p:attrName>
                                            </p:attrNameLst>
                                          </p:cBhvr>
                                          <p:to>
                                            <p:strVal val="visible"/>
                                          </p:to>
                                        </p:set>
                                        <p:animEffect transition="in" filter="fade">
                                          <p:cBhvr>
                                            <p:cTn id="123" dur="1000"/>
                                            <p:tgtEl>
                                              <p:spTgt spid="42"/>
                                            </p:tgtEl>
                                          </p:cBhvr>
                                        </p:animEffect>
                                        <p:anim calcmode="lin" valueType="num">
                                          <p:cBhvr>
                                            <p:cTn id="124" dur="1000" fill="hold"/>
                                            <p:tgtEl>
                                              <p:spTgt spid="42"/>
                                            </p:tgtEl>
                                            <p:attrNameLst>
                                              <p:attrName>ppt_x</p:attrName>
                                            </p:attrNameLst>
                                          </p:cBhvr>
                                          <p:tavLst>
                                            <p:tav tm="0">
                                              <p:val>
                                                <p:strVal val="#ppt_x"/>
                                              </p:val>
                                            </p:tav>
                                            <p:tav tm="100000">
                                              <p:val>
                                                <p:strVal val="#ppt_x"/>
                                              </p:val>
                                            </p:tav>
                                          </p:tavLst>
                                        </p:anim>
                                        <p:anim calcmode="lin" valueType="num">
                                          <p:cBhvr>
                                            <p:cTn id="125" dur="1000" fill="hold"/>
                                            <p:tgtEl>
                                              <p:spTgt spid="42"/>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1500"/>
                                      </p:stCondLst>
                                      <p:childTnLst>
                                        <p:set>
                                          <p:cBhvr>
                                            <p:cTn id="127" dur="1" fill="hold">
                                              <p:stCondLst>
                                                <p:cond delay="0"/>
                                              </p:stCondLst>
                                            </p:cTn>
                                            <p:tgtEl>
                                              <p:spTgt spid="43"/>
                                            </p:tgtEl>
                                            <p:attrNameLst>
                                              <p:attrName>style.visibility</p:attrName>
                                            </p:attrNameLst>
                                          </p:cBhvr>
                                          <p:to>
                                            <p:strVal val="visible"/>
                                          </p:to>
                                        </p:set>
                                        <p:animEffect transition="in" filter="fade">
                                          <p:cBhvr>
                                            <p:cTn id="128" dur="1000"/>
                                            <p:tgtEl>
                                              <p:spTgt spid="43"/>
                                            </p:tgtEl>
                                          </p:cBhvr>
                                        </p:animEffect>
                                        <p:anim calcmode="lin" valueType="num">
                                          <p:cBhvr>
                                            <p:cTn id="129" dur="1000" fill="hold"/>
                                            <p:tgtEl>
                                              <p:spTgt spid="43"/>
                                            </p:tgtEl>
                                            <p:attrNameLst>
                                              <p:attrName>ppt_x</p:attrName>
                                            </p:attrNameLst>
                                          </p:cBhvr>
                                          <p:tavLst>
                                            <p:tav tm="0">
                                              <p:val>
                                                <p:strVal val="#ppt_x"/>
                                              </p:val>
                                            </p:tav>
                                            <p:tav tm="100000">
                                              <p:val>
                                                <p:strVal val="#ppt_x"/>
                                              </p:val>
                                            </p:tav>
                                          </p:tavLst>
                                        </p:anim>
                                        <p:anim calcmode="lin" valueType="num">
                                          <p:cBhvr>
                                            <p:cTn id="130"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36" grpId="0"/>
          <p:bldP spid="37" grpId="0"/>
          <p:bldP spid="38" grpId="0"/>
          <p:bldP spid="39" grpId="0"/>
          <p:bldP spid="40" grpId="0"/>
          <p:bldP spid="41" grpId="0"/>
          <p:bldP spid="42"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1000" fill="hold"/>
                                            <p:tgtEl>
                                              <p:spTgt spid="58"/>
                                            </p:tgtEl>
                                            <p:attrNameLst>
                                              <p:attrName>ppt_x</p:attrName>
                                            </p:attrNameLst>
                                          </p:cBhvr>
                                          <p:tavLst>
                                            <p:tav tm="0">
                                              <p:val>
                                                <p:strVal val="0-#ppt_w/2"/>
                                              </p:val>
                                            </p:tav>
                                            <p:tav tm="100000">
                                              <p:val>
                                                <p:strVal val="#ppt_x"/>
                                              </p:val>
                                            </p:tav>
                                          </p:tavLst>
                                        </p:anim>
                                        <p:anim calcmode="lin" valueType="num">
                                          <p:cBhvr additive="base">
                                            <p:cTn id="8" dur="1000" fill="hold"/>
                                            <p:tgtEl>
                                              <p:spTgt spid="5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1000" fill="hold"/>
                                            <p:tgtEl>
                                              <p:spTgt spid="57"/>
                                            </p:tgtEl>
                                            <p:attrNameLst>
                                              <p:attrName>ppt_x</p:attrName>
                                            </p:attrNameLst>
                                          </p:cBhvr>
                                          <p:tavLst>
                                            <p:tav tm="0">
                                              <p:val>
                                                <p:strVal val="#ppt_x"/>
                                              </p:val>
                                            </p:tav>
                                            <p:tav tm="100000">
                                              <p:val>
                                                <p:strVal val="#ppt_x"/>
                                              </p:val>
                                            </p:tav>
                                          </p:tavLst>
                                        </p:anim>
                                        <p:anim calcmode="lin" valueType="num">
                                          <p:cBhvr additive="base">
                                            <p:cTn id="13" dur="1000" fill="hold"/>
                                            <p:tgtEl>
                                              <p:spTgt spid="57"/>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300" fill="hold"/>
                                            <p:tgtEl>
                                              <p:spTgt spid="44"/>
                                            </p:tgtEl>
                                            <p:attrNameLst>
                                              <p:attrName>ppt_w</p:attrName>
                                            </p:attrNameLst>
                                          </p:cBhvr>
                                          <p:tavLst>
                                            <p:tav tm="0">
                                              <p:val>
                                                <p:fltVal val="0"/>
                                              </p:val>
                                            </p:tav>
                                            <p:tav tm="100000">
                                              <p:val>
                                                <p:strVal val="#ppt_w"/>
                                              </p:val>
                                            </p:tav>
                                          </p:tavLst>
                                        </p:anim>
                                        <p:anim calcmode="lin" valueType="num">
                                          <p:cBhvr>
                                            <p:cTn id="18" dur="300" fill="hold"/>
                                            <p:tgtEl>
                                              <p:spTgt spid="44"/>
                                            </p:tgtEl>
                                            <p:attrNameLst>
                                              <p:attrName>ppt_h</p:attrName>
                                            </p:attrNameLst>
                                          </p:cBhvr>
                                          <p:tavLst>
                                            <p:tav tm="0">
                                              <p:val>
                                                <p:fltVal val="0"/>
                                              </p:val>
                                            </p:tav>
                                            <p:tav tm="100000">
                                              <p:val>
                                                <p:strVal val="#ppt_h"/>
                                              </p:val>
                                            </p:tav>
                                          </p:tavLst>
                                        </p:anim>
                                        <p:animEffect transition="in" filter="fade">
                                          <p:cBhvr>
                                            <p:cTn id="19" dur="300"/>
                                            <p:tgtEl>
                                              <p:spTgt spid="44"/>
                                            </p:tgtEl>
                                          </p:cBhvr>
                                        </p:animEffect>
                                      </p:childTnLst>
                                    </p:cTn>
                                  </p:par>
                                  <p:par>
                                    <p:cTn id="20" presetID="6" presetClass="emph" presetSubtype="0" accel="36667" decel="30000" autoRev="1" fill="hold" nodeType="withEffect">
                                      <p:stCondLst>
                                        <p:cond delay="0"/>
                                      </p:stCondLst>
                                      <p:childTnLst>
                                        <p:animScale>
                                          <p:cBhvr>
                                            <p:cTn id="21" dur="300" fill="hold"/>
                                            <p:tgtEl>
                                              <p:spTgt spid="44"/>
                                            </p:tgtEl>
                                          </p:cBhvr>
                                          <p:by x="120000" y="120000"/>
                                        </p:animScale>
                                      </p:childTnLst>
                                    </p:cTn>
                                  </p:par>
                                  <p:par>
                                    <p:cTn id="22" presetID="32" presetClass="emph" presetSubtype="0" fill="hold" nodeType="withEffect">
                                      <p:stCondLst>
                                        <p:cond delay="0"/>
                                      </p:stCondLst>
                                      <p:childTnLst>
                                        <p:animRot by="120000">
                                          <p:cBhvr>
                                            <p:cTn id="23" dur="60" fill="hold">
                                              <p:stCondLst>
                                                <p:cond delay="0"/>
                                              </p:stCondLst>
                                            </p:cTn>
                                            <p:tgtEl>
                                              <p:spTgt spid="44"/>
                                            </p:tgtEl>
                                            <p:attrNameLst>
                                              <p:attrName>r</p:attrName>
                                            </p:attrNameLst>
                                          </p:cBhvr>
                                        </p:animRot>
                                        <p:animRot by="-240000">
                                          <p:cBhvr>
                                            <p:cTn id="24" dur="120" fill="hold">
                                              <p:stCondLst>
                                                <p:cond delay="120"/>
                                              </p:stCondLst>
                                            </p:cTn>
                                            <p:tgtEl>
                                              <p:spTgt spid="44"/>
                                            </p:tgtEl>
                                            <p:attrNameLst>
                                              <p:attrName>r</p:attrName>
                                            </p:attrNameLst>
                                          </p:cBhvr>
                                        </p:animRot>
                                        <p:animRot by="240000">
                                          <p:cBhvr>
                                            <p:cTn id="25" dur="120" fill="hold">
                                              <p:stCondLst>
                                                <p:cond delay="240"/>
                                              </p:stCondLst>
                                            </p:cTn>
                                            <p:tgtEl>
                                              <p:spTgt spid="44"/>
                                            </p:tgtEl>
                                            <p:attrNameLst>
                                              <p:attrName>r</p:attrName>
                                            </p:attrNameLst>
                                          </p:cBhvr>
                                        </p:animRot>
                                        <p:animRot by="-240000">
                                          <p:cBhvr>
                                            <p:cTn id="26" dur="120" fill="hold">
                                              <p:stCondLst>
                                                <p:cond delay="360"/>
                                              </p:stCondLst>
                                            </p:cTn>
                                            <p:tgtEl>
                                              <p:spTgt spid="44"/>
                                            </p:tgtEl>
                                            <p:attrNameLst>
                                              <p:attrName>r</p:attrName>
                                            </p:attrNameLst>
                                          </p:cBhvr>
                                        </p:animRot>
                                        <p:animRot by="120000">
                                          <p:cBhvr>
                                            <p:cTn id="27" dur="120" fill="hold">
                                              <p:stCondLst>
                                                <p:cond delay="480"/>
                                              </p:stCondLst>
                                            </p:cTn>
                                            <p:tgtEl>
                                              <p:spTgt spid="44"/>
                                            </p:tgtEl>
                                            <p:attrNameLst>
                                              <p:attrName>r</p:attrName>
                                            </p:attrNameLst>
                                          </p:cBhvr>
                                        </p:animRot>
                                      </p:childTnLst>
                                    </p:cTn>
                                  </p:par>
                                  <p:par>
                                    <p:cTn id="28" presetID="10" presetClass="entr" presetSubtype="0" fill="hold" nodeType="withEffect">
                                      <p:stCondLst>
                                        <p:cond delay="25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par>
                                    <p:cTn id="31" presetID="8" presetClass="emph" presetSubtype="0" fill="hold" nodeType="withEffect">
                                      <p:stCondLst>
                                        <p:cond delay="250"/>
                                      </p:stCondLst>
                                      <p:childTnLst>
                                        <p:animRot by="21600000">
                                          <p:cBhvr>
                                            <p:cTn id="32" dur="500" fill="hold"/>
                                            <p:tgtEl>
                                              <p:spTgt spid="19"/>
                                            </p:tgtEl>
                                            <p:attrNameLst>
                                              <p:attrName>r</p:attrName>
                                            </p:attrNameLst>
                                          </p:cBhvr>
                                        </p:animRot>
                                      </p:childTnLst>
                                    </p:cTn>
                                  </p:par>
                                </p:childTnLst>
                              </p:cTn>
                            </p:par>
                            <p:par>
                              <p:cTn id="33" fill="hold">
                                <p:stCondLst>
                                  <p:cond delay="2750"/>
                                </p:stCondLst>
                                <p:childTnLst>
                                  <p:par>
                                    <p:cTn id="34" presetID="53" presetClass="entr" presetSubtype="16" fill="hold" nodeType="after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p:cTn id="36" dur="300" fill="hold"/>
                                            <p:tgtEl>
                                              <p:spTgt spid="47"/>
                                            </p:tgtEl>
                                            <p:attrNameLst>
                                              <p:attrName>ppt_w</p:attrName>
                                            </p:attrNameLst>
                                          </p:cBhvr>
                                          <p:tavLst>
                                            <p:tav tm="0">
                                              <p:val>
                                                <p:fltVal val="0"/>
                                              </p:val>
                                            </p:tav>
                                            <p:tav tm="100000">
                                              <p:val>
                                                <p:strVal val="#ppt_w"/>
                                              </p:val>
                                            </p:tav>
                                          </p:tavLst>
                                        </p:anim>
                                        <p:anim calcmode="lin" valueType="num">
                                          <p:cBhvr>
                                            <p:cTn id="37" dur="300" fill="hold"/>
                                            <p:tgtEl>
                                              <p:spTgt spid="47"/>
                                            </p:tgtEl>
                                            <p:attrNameLst>
                                              <p:attrName>ppt_h</p:attrName>
                                            </p:attrNameLst>
                                          </p:cBhvr>
                                          <p:tavLst>
                                            <p:tav tm="0">
                                              <p:val>
                                                <p:fltVal val="0"/>
                                              </p:val>
                                            </p:tav>
                                            <p:tav tm="100000">
                                              <p:val>
                                                <p:strVal val="#ppt_h"/>
                                              </p:val>
                                            </p:tav>
                                          </p:tavLst>
                                        </p:anim>
                                        <p:animEffect transition="in" filter="fade">
                                          <p:cBhvr>
                                            <p:cTn id="38" dur="300"/>
                                            <p:tgtEl>
                                              <p:spTgt spid="47"/>
                                            </p:tgtEl>
                                          </p:cBhvr>
                                        </p:animEffect>
                                      </p:childTnLst>
                                    </p:cTn>
                                  </p:par>
                                  <p:par>
                                    <p:cTn id="39" presetID="6" presetClass="emph" presetSubtype="0" accel="36667" decel="30000" autoRev="1" fill="hold" nodeType="withEffect">
                                      <p:stCondLst>
                                        <p:cond delay="0"/>
                                      </p:stCondLst>
                                      <p:childTnLst>
                                        <p:animScale>
                                          <p:cBhvr>
                                            <p:cTn id="40" dur="300" fill="hold"/>
                                            <p:tgtEl>
                                              <p:spTgt spid="47"/>
                                            </p:tgtEl>
                                          </p:cBhvr>
                                          <p:by x="120000" y="120000"/>
                                        </p:animScale>
                                      </p:childTnLst>
                                    </p:cTn>
                                  </p:par>
                                  <p:par>
                                    <p:cTn id="41" presetID="32" presetClass="emph" presetSubtype="0" fill="hold" nodeType="withEffect">
                                      <p:stCondLst>
                                        <p:cond delay="0"/>
                                      </p:stCondLst>
                                      <p:childTnLst>
                                        <p:animRot by="120000">
                                          <p:cBhvr>
                                            <p:cTn id="42" dur="60" fill="hold">
                                              <p:stCondLst>
                                                <p:cond delay="0"/>
                                              </p:stCondLst>
                                            </p:cTn>
                                            <p:tgtEl>
                                              <p:spTgt spid="47"/>
                                            </p:tgtEl>
                                            <p:attrNameLst>
                                              <p:attrName>r</p:attrName>
                                            </p:attrNameLst>
                                          </p:cBhvr>
                                        </p:animRot>
                                        <p:animRot by="-240000">
                                          <p:cBhvr>
                                            <p:cTn id="43" dur="120" fill="hold">
                                              <p:stCondLst>
                                                <p:cond delay="120"/>
                                              </p:stCondLst>
                                            </p:cTn>
                                            <p:tgtEl>
                                              <p:spTgt spid="47"/>
                                            </p:tgtEl>
                                            <p:attrNameLst>
                                              <p:attrName>r</p:attrName>
                                            </p:attrNameLst>
                                          </p:cBhvr>
                                        </p:animRot>
                                        <p:animRot by="240000">
                                          <p:cBhvr>
                                            <p:cTn id="44" dur="120" fill="hold">
                                              <p:stCondLst>
                                                <p:cond delay="240"/>
                                              </p:stCondLst>
                                            </p:cTn>
                                            <p:tgtEl>
                                              <p:spTgt spid="47"/>
                                            </p:tgtEl>
                                            <p:attrNameLst>
                                              <p:attrName>r</p:attrName>
                                            </p:attrNameLst>
                                          </p:cBhvr>
                                        </p:animRot>
                                        <p:animRot by="-240000">
                                          <p:cBhvr>
                                            <p:cTn id="45" dur="120" fill="hold">
                                              <p:stCondLst>
                                                <p:cond delay="360"/>
                                              </p:stCondLst>
                                            </p:cTn>
                                            <p:tgtEl>
                                              <p:spTgt spid="47"/>
                                            </p:tgtEl>
                                            <p:attrNameLst>
                                              <p:attrName>r</p:attrName>
                                            </p:attrNameLst>
                                          </p:cBhvr>
                                        </p:animRot>
                                        <p:animRot by="120000">
                                          <p:cBhvr>
                                            <p:cTn id="46" dur="120" fill="hold">
                                              <p:stCondLst>
                                                <p:cond delay="480"/>
                                              </p:stCondLst>
                                            </p:cTn>
                                            <p:tgtEl>
                                              <p:spTgt spid="47"/>
                                            </p:tgtEl>
                                            <p:attrNameLst>
                                              <p:attrName>r</p:attrName>
                                            </p:attrNameLst>
                                          </p:cBhvr>
                                        </p:animRot>
                                      </p:childTnLst>
                                    </p:cTn>
                                  </p:par>
                                  <p:par>
                                    <p:cTn id="47" presetID="10" presetClass="entr" presetSubtype="0" fill="hold" nodeType="withEffect">
                                      <p:stCondLst>
                                        <p:cond delay="25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8" presetClass="emph" presetSubtype="0" fill="hold" nodeType="withEffect">
                                      <p:stCondLst>
                                        <p:cond delay="250"/>
                                      </p:stCondLst>
                                      <p:childTnLst>
                                        <p:animRot by="21600000">
                                          <p:cBhvr>
                                            <p:cTn id="51" dur="500" fill="hold"/>
                                            <p:tgtEl>
                                              <p:spTgt spid="23"/>
                                            </p:tgtEl>
                                            <p:attrNameLst>
                                              <p:attrName>r</p:attrName>
                                            </p:attrNameLst>
                                          </p:cBhvr>
                                        </p:animRot>
                                      </p:childTnLst>
                                    </p:cTn>
                                  </p:par>
                                </p:childTnLst>
                              </p:cTn>
                            </p:par>
                            <p:par>
                              <p:cTn id="52" fill="hold">
                                <p:stCondLst>
                                  <p:cond delay="3500"/>
                                </p:stCondLst>
                                <p:childTnLst>
                                  <p:par>
                                    <p:cTn id="53" presetID="53" presetClass="entr" presetSubtype="16" fill="hold"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p:cTn id="55" dur="300" fill="hold"/>
                                            <p:tgtEl>
                                              <p:spTgt spid="50"/>
                                            </p:tgtEl>
                                            <p:attrNameLst>
                                              <p:attrName>ppt_w</p:attrName>
                                            </p:attrNameLst>
                                          </p:cBhvr>
                                          <p:tavLst>
                                            <p:tav tm="0">
                                              <p:val>
                                                <p:fltVal val="0"/>
                                              </p:val>
                                            </p:tav>
                                            <p:tav tm="100000">
                                              <p:val>
                                                <p:strVal val="#ppt_w"/>
                                              </p:val>
                                            </p:tav>
                                          </p:tavLst>
                                        </p:anim>
                                        <p:anim calcmode="lin" valueType="num">
                                          <p:cBhvr>
                                            <p:cTn id="56" dur="300" fill="hold"/>
                                            <p:tgtEl>
                                              <p:spTgt spid="50"/>
                                            </p:tgtEl>
                                            <p:attrNameLst>
                                              <p:attrName>ppt_h</p:attrName>
                                            </p:attrNameLst>
                                          </p:cBhvr>
                                          <p:tavLst>
                                            <p:tav tm="0">
                                              <p:val>
                                                <p:fltVal val="0"/>
                                              </p:val>
                                            </p:tav>
                                            <p:tav tm="100000">
                                              <p:val>
                                                <p:strVal val="#ppt_h"/>
                                              </p:val>
                                            </p:tav>
                                          </p:tavLst>
                                        </p:anim>
                                        <p:animEffect transition="in" filter="fade">
                                          <p:cBhvr>
                                            <p:cTn id="57" dur="300"/>
                                            <p:tgtEl>
                                              <p:spTgt spid="50"/>
                                            </p:tgtEl>
                                          </p:cBhvr>
                                        </p:animEffect>
                                      </p:childTnLst>
                                    </p:cTn>
                                  </p:par>
                                  <p:par>
                                    <p:cTn id="58" presetID="6" presetClass="emph" presetSubtype="0" accel="36667" decel="30000" autoRev="1" fill="hold" nodeType="withEffect">
                                      <p:stCondLst>
                                        <p:cond delay="0"/>
                                      </p:stCondLst>
                                      <p:childTnLst>
                                        <p:animScale>
                                          <p:cBhvr>
                                            <p:cTn id="59" dur="300" fill="hold"/>
                                            <p:tgtEl>
                                              <p:spTgt spid="50"/>
                                            </p:tgtEl>
                                          </p:cBhvr>
                                          <p:by x="120000" y="120000"/>
                                        </p:animScale>
                                      </p:childTnLst>
                                    </p:cTn>
                                  </p:par>
                                  <p:par>
                                    <p:cTn id="60" presetID="32" presetClass="emph" presetSubtype="0" fill="hold" nodeType="withEffect">
                                      <p:stCondLst>
                                        <p:cond delay="0"/>
                                      </p:stCondLst>
                                      <p:childTnLst>
                                        <p:animRot by="120000">
                                          <p:cBhvr>
                                            <p:cTn id="61" dur="60" fill="hold">
                                              <p:stCondLst>
                                                <p:cond delay="0"/>
                                              </p:stCondLst>
                                            </p:cTn>
                                            <p:tgtEl>
                                              <p:spTgt spid="50"/>
                                            </p:tgtEl>
                                            <p:attrNameLst>
                                              <p:attrName>r</p:attrName>
                                            </p:attrNameLst>
                                          </p:cBhvr>
                                        </p:animRot>
                                        <p:animRot by="-240000">
                                          <p:cBhvr>
                                            <p:cTn id="62" dur="120" fill="hold">
                                              <p:stCondLst>
                                                <p:cond delay="120"/>
                                              </p:stCondLst>
                                            </p:cTn>
                                            <p:tgtEl>
                                              <p:spTgt spid="50"/>
                                            </p:tgtEl>
                                            <p:attrNameLst>
                                              <p:attrName>r</p:attrName>
                                            </p:attrNameLst>
                                          </p:cBhvr>
                                        </p:animRot>
                                        <p:animRot by="240000">
                                          <p:cBhvr>
                                            <p:cTn id="63" dur="120" fill="hold">
                                              <p:stCondLst>
                                                <p:cond delay="240"/>
                                              </p:stCondLst>
                                            </p:cTn>
                                            <p:tgtEl>
                                              <p:spTgt spid="50"/>
                                            </p:tgtEl>
                                            <p:attrNameLst>
                                              <p:attrName>r</p:attrName>
                                            </p:attrNameLst>
                                          </p:cBhvr>
                                        </p:animRot>
                                        <p:animRot by="-240000">
                                          <p:cBhvr>
                                            <p:cTn id="64" dur="120" fill="hold">
                                              <p:stCondLst>
                                                <p:cond delay="360"/>
                                              </p:stCondLst>
                                            </p:cTn>
                                            <p:tgtEl>
                                              <p:spTgt spid="50"/>
                                            </p:tgtEl>
                                            <p:attrNameLst>
                                              <p:attrName>r</p:attrName>
                                            </p:attrNameLst>
                                          </p:cBhvr>
                                        </p:animRot>
                                        <p:animRot by="120000">
                                          <p:cBhvr>
                                            <p:cTn id="65" dur="120" fill="hold">
                                              <p:stCondLst>
                                                <p:cond delay="480"/>
                                              </p:stCondLst>
                                            </p:cTn>
                                            <p:tgtEl>
                                              <p:spTgt spid="50"/>
                                            </p:tgtEl>
                                            <p:attrNameLst>
                                              <p:attrName>r</p:attrName>
                                            </p:attrNameLst>
                                          </p:cBhvr>
                                        </p:animRot>
                                      </p:childTnLst>
                                    </p:cTn>
                                  </p:par>
                                  <p:par>
                                    <p:cTn id="66" presetID="10" presetClass="entr" presetSubtype="0" fill="hold" nodeType="withEffect">
                                      <p:stCondLst>
                                        <p:cond delay="25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par>
                                    <p:cTn id="69" presetID="8" presetClass="emph" presetSubtype="0" fill="hold" nodeType="withEffect">
                                      <p:stCondLst>
                                        <p:cond delay="250"/>
                                      </p:stCondLst>
                                      <p:childTnLst>
                                        <p:animRot by="21600000">
                                          <p:cBhvr>
                                            <p:cTn id="70" dur="500" fill="hold"/>
                                            <p:tgtEl>
                                              <p:spTgt spid="26"/>
                                            </p:tgtEl>
                                            <p:attrNameLst>
                                              <p:attrName>r</p:attrName>
                                            </p:attrNameLst>
                                          </p:cBhvr>
                                        </p:animRot>
                                      </p:childTnLst>
                                    </p:cTn>
                                  </p:par>
                                </p:childTnLst>
                              </p:cTn>
                            </p:par>
                            <p:par>
                              <p:cTn id="71" fill="hold">
                                <p:stCondLst>
                                  <p:cond delay="4250"/>
                                </p:stCondLst>
                                <p:childTnLst>
                                  <p:par>
                                    <p:cTn id="72" presetID="53" presetClass="entr" presetSubtype="16" fill="hold" nodeType="afterEffect">
                                      <p:stCondLst>
                                        <p:cond delay="0"/>
                                      </p:stCondLst>
                                      <p:childTnLst>
                                        <p:set>
                                          <p:cBhvr>
                                            <p:cTn id="73" dur="1" fill="hold">
                                              <p:stCondLst>
                                                <p:cond delay="0"/>
                                              </p:stCondLst>
                                            </p:cTn>
                                            <p:tgtEl>
                                              <p:spTgt spid="53"/>
                                            </p:tgtEl>
                                            <p:attrNameLst>
                                              <p:attrName>style.visibility</p:attrName>
                                            </p:attrNameLst>
                                          </p:cBhvr>
                                          <p:to>
                                            <p:strVal val="visible"/>
                                          </p:to>
                                        </p:set>
                                        <p:anim calcmode="lin" valueType="num">
                                          <p:cBhvr>
                                            <p:cTn id="74" dur="300" fill="hold"/>
                                            <p:tgtEl>
                                              <p:spTgt spid="53"/>
                                            </p:tgtEl>
                                            <p:attrNameLst>
                                              <p:attrName>ppt_w</p:attrName>
                                            </p:attrNameLst>
                                          </p:cBhvr>
                                          <p:tavLst>
                                            <p:tav tm="0">
                                              <p:val>
                                                <p:fltVal val="0"/>
                                              </p:val>
                                            </p:tav>
                                            <p:tav tm="100000">
                                              <p:val>
                                                <p:strVal val="#ppt_w"/>
                                              </p:val>
                                            </p:tav>
                                          </p:tavLst>
                                        </p:anim>
                                        <p:anim calcmode="lin" valueType="num">
                                          <p:cBhvr>
                                            <p:cTn id="75" dur="300" fill="hold"/>
                                            <p:tgtEl>
                                              <p:spTgt spid="53"/>
                                            </p:tgtEl>
                                            <p:attrNameLst>
                                              <p:attrName>ppt_h</p:attrName>
                                            </p:attrNameLst>
                                          </p:cBhvr>
                                          <p:tavLst>
                                            <p:tav tm="0">
                                              <p:val>
                                                <p:fltVal val="0"/>
                                              </p:val>
                                            </p:tav>
                                            <p:tav tm="100000">
                                              <p:val>
                                                <p:strVal val="#ppt_h"/>
                                              </p:val>
                                            </p:tav>
                                          </p:tavLst>
                                        </p:anim>
                                        <p:animEffect transition="in" filter="fade">
                                          <p:cBhvr>
                                            <p:cTn id="76" dur="300"/>
                                            <p:tgtEl>
                                              <p:spTgt spid="53"/>
                                            </p:tgtEl>
                                          </p:cBhvr>
                                        </p:animEffect>
                                      </p:childTnLst>
                                    </p:cTn>
                                  </p:par>
                                  <p:par>
                                    <p:cTn id="77" presetID="6" presetClass="emph" presetSubtype="0" accel="36667" decel="30000" autoRev="1" fill="hold" nodeType="withEffect">
                                      <p:stCondLst>
                                        <p:cond delay="0"/>
                                      </p:stCondLst>
                                      <p:childTnLst>
                                        <p:animScale>
                                          <p:cBhvr>
                                            <p:cTn id="78" dur="300" fill="hold"/>
                                            <p:tgtEl>
                                              <p:spTgt spid="53"/>
                                            </p:tgtEl>
                                          </p:cBhvr>
                                          <p:by x="120000" y="120000"/>
                                        </p:animScale>
                                      </p:childTnLst>
                                    </p:cTn>
                                  </p:par>
                                  <p:par>
                                    <p:cTn id="79" presetID="32" presetClass="emph" presetSubtype="0" fill="hold" nodeType="withEffect">
                                      <p:stCondLst>
                                        <p:cond delay="0"/>
                                      </p:stCondLst>
                                      <p:childTnLst>
                                        <p:animRot by="120000">
                                          <p:cBhvr>
                                            <p:cTn id="80" dur="60" fill="hold">
                                              <p:stCondLst>
                                                <p:cond delay="0"/>
                                              </p:stCondLst>
                                            </p:cTn>
                                            <p:tgtEl>
                                              <p:spTgt spid="53"/>
                                            </p:tgtEl>
                                            <p:attrNameLst>
                                              <p:attrName>r</p:attrName>
                                            </p:attrNameLst>
                                          </p:cBhvr>
                                        </p:animRot>
                                        <p:animRot by="-240000">
                                          <p:cBhvr>
                                            <p:cTn id="81" dur="120" fill="hold">
                                              <p:stCondLst>
                                                <p:cond delay="120"/>
                                              </p:stCondLst>
                                            </p:cTn>
                                            <p:tgtEl>
                                              <p:spTgt spid="53"/>
                                            </p:tgtEl>
                                            <p:attrNameLst>
                                              <p:attrName>r</p:attrName>
                                            </p:attrNameLst>
                                          </p:cBhvr>
                                        </p:animRot>
                                        <p:animRot by="240000">
                                          <p:cBhvr>
                                            <p:cTn id="82" dur="120" fill="hold">
                                              <p:stCondLst>
                                                <p:cond delay="240"/>
                                              </p:stCondLst>
                                            </p:cTn>
                                            <p:tgtEl>
                                              <p:spTgt spid="53"/>
                                            </p:tgtEl>
                                            <p:attrNameLst>
                                              <p:attrName>r</p:attrName>
                                            </p:attrNameLst>
                                          </p:cBhvr>
                                        </p:animRot>
                                        <p:animRot by="-240000">
                                          <p:cBhvr>
                                            <p:cTn id="83" dur="120" fill="hold">
                                              <p:stCondLst>
                                                <p:cond delay="360"/>
                                              </p:stCondLst>
                                            </p:cTn>
                                            <p:tgtEl>
                                              <p:spTgt spid="53"/>
                                            </p:tgtEl>
                                            <p:attrNameLst>
                                              <p:attrName>r</p:attrName>
                                            </p:attrNameLst>
                                          </p:cBhvr>
                                        </p:animRot>
                                        <p:animRot by="120000">
                                          <p:cBhvr>
                                            <p:cTn id="84" dur="120" fill="hold">
                                              <p:stCondLst>
                                                <p:cond delay="480"/>
                                              </p:stCondLst>
                                            </p:cTn>
                                            <p:tgtEl>
                                              <p:spTgt spid="53"/>
                                            </p:tgtEl>
                                            <p:attrNameLst>
                                              <p:attrName>r</p:attrName>
                                            </p:attrNameLst>
                                          </p:cBhvr>
                                        </p:animRot>
                                      </p:childTnLst>
                                    </p:cTn>
                                  </p:par>
                                  <p:par>
                                    <p:cTn id="85" presetID="10" presetClass="entr" presetSubtype="0" fill="hold" nodeType="withEffect">
                                      <p:stCondLst>
                                        <p:cond delay="25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childTnLst>
                                    </p:cTn>
                                  </p:par>
                                  <p:par>
                                    <p:cTn id="88" presetID="8" presetClass="emph" presetSubtype="0" fill="hold" nodeType="withEffect">
                                      <p:stCondLst>
                                        <p:cond delay="250"/>
                                      </p:stCondLst>
                                      <p:childTnLst>
                                        <p:animRot by="21600000">
                                          <p:cBhvr>
                                            <p:cTn id="89" dur="500" fill="hold"/>
                                            <p:tgtEl>
                                              <p:spTgt spid="29"/>
                                            </p:tgtEl>
                                            <p:attrNameLst>
                                              <p:attrName>r</p:attrName>
                                            </p:attrNameLst>
                                          </p:cBhvr>
                                        </p:animRot>
                                      </p:childTnLst>
                                    </p:cTn>
                                  </p:par>
                                </p:childTnLst>
                              </p:cTn>
                            </p:par>
                            <p:par>
                              <p:cTn id="90" fill="hold">
                                <p:stCondLst>
                                  <p:cond delay="5000"/>
                                </p:stCondLst>
                                <p:childTnLst>
                                  <p:par>
                                    <p:cTn id="91" presetID="42" presetClass="entr" presetSubtype="0" fill="hold" grpId="0" nodeType="after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fade">
                                          <p:cBhvr>
                                            <p:cTn id="93" dur="1000"/>
                                            <p:tgtEl>
                                              <p:spTgt spid="36"/>
                                            </p:tgtEl>
                                          </p:cBhvr>
                                        </p:animEffect>
                                        <p:anim calcmode="lin" valueType="num">
                                          <p:cBhvr>
                                            <p:cTn id="94" dur="1000" fill="hold"/>
                                            <p:tgtEl>
                                              <p:spTgt spid="36"/>
                                            </p:tgtEl>
                                            <p:attrNameLst>
                                              <p:attrName>ppt_x</p:attrName>
                                            </p:attrNameLst>
                                          </p:cBhvr>
                                          <p:tavLst>
                                            <p:tav tm="0">
                                              <p:val>
                                                <p:strVal val="#ppt_x"/>
                                              </p:val>
                                            </p:tav>
                                            <p:tav tm="100000">
                                              <p:val>
                                                <p:strVal val="#ppt_x"/>
                                              </p:val>
                                            </p:tav>
                                          </p:tavLst>
                                        </p:anim>
                                        <p:anim calcmode="lin" valueType="num">
                                          <p:cBhvr>
                                            <p:cTn id="95" dur="1000" fill="hold"/>
                                            <p:tgtEl>
                                              <p:spTgt spid="36"/>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fade">
                                          <p:cBhvr>
                                            <p:cTn id="98" dur="1000"/>
                                            <p:tgtEl>
                                              <p:spTgt spid="37"/>
                                            </p:tgtEl>
                                          </p:cBhvr>
                                        </p:animEffect>
                                        <p:anim calcmode="lin" valueType="num">
                                          <p:cBhvr>
                                            <p:cTn id="99" dur="1000" fill="hold"/>
                                            <p:tgtEl>
                                              <p:spTgt spid="37"/>
                                            </p:tgtEl>
                                            <p:attrNameLst>
                                              <p:attrName>ppt_x</p:attrName>
                                            </p:attrNameLst>
                                          </p:cBhvr>
                                          <p:tavLst>
                                            <p:tav tm="0">
                                              <p:val>
                                                <p:strVal val="#ppt_x"/>
                                              </p:val>
                                            </p:tav>
                                            <p:tav tm="100000">
                                              <p:val>
                                                <p:strVal val="#ppt_x"/>
                                              </p:val>
                                            </p:tav>
                                          </p:tavLst>
                                        </p:anim>
                                        <p:anim calcmode="lin" valueType="num">
                                          <p:cBhvr>
                                            <p:cTn id="100" dur="1000" fill="hold"/>
                                            <p:tgtEl>
                                              <p:spTgt spid="37"/>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500"/>
                                      </p:stCondLst>
                                      <p:childTnLst>
                                        <p:set>
                                          <p:cBhvr>
                                            <p:cTn id="102" dur="1" fill="hold">
                                              <p:stCondLst>
                                                <p:cond delay="0"/>
                                              </p:stCondLst>
                                            </p:cTn>
                                            <p:tgtEl>
                                              <p:spTgt spid="38"/>
                                            </p:tgtEl>
                                            <p:attrNameLst>
                                              <p:attrName>style.visibility</p:attrName>
                                            </p:attrNameLst>
                                          </p:cBhvr>
                                          <p:to>
                                            <p:strVal val="visible"/>
                                          </p:to>
                                        </p:set>
                                        <p:animEffect transition="in" filter="fade">
                                          <p:cBhvr>
                                            <p:cTn id="103" dur="1000"/>
                                            <p:tgtEl>
                                              <p:spTgt spid="38"/>
                                            </p:tgtEl>
                                          </p:cBhvr>
                                        </p:animEffect>
                                        <p:anim calcmode="lin" valueType="num">
                                          <p:cBhvr>
                                            <p:cTn id="104" dur="1000" fill="hold"/>
                                            <p:tgtEl>
                                              <p:spTgt spid="38"/>
                                            </p:tgtEl>
                                            <p:attrNameLst>
                                              <p:attrName>ppt_x</p:attrName>
                                            </p:attrNameLst>
                                          </p:cBhvr>
                                          <p:tavLst>
                                            <p:tav tm="0">
                                              <p:val>
                                                <p:strVal val="#ppt_x"/>
                                              </p:val>
                                            </p:tav>
                                            <p:tav tm="100000">
                                              <p:val>
                                                <p:strVal val="#ppt_x"/>
                                              </p:val>
                                            </p:tav>
                                          </p:tavLst>
                                        </p:anim>
                                        <p:anim calcmode="lin" valueType="num">
                                          <p:cBhvr>
                                            <p:cTn id="105" dur="1000" fill="hold"/>
                                            <p:tgtEl>
                                              <p:spTgt spid="38"/>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500"/>
                                      </p:stCondLst>
                                      <p:childTnLst>
                                        <p:set>
                                          <p:cBhvr>
                                            <p:cTn id="107" dur="1" fill="hold">
                                              <p:stCondLst>
                                                <p:cond delay="0"/>
                                              </p:stCondLst>
                                            </p:cTn>
                                            <p:tgtEl>
                                              <p:spTgt spid="39"/>
                                            </p:tgtEl>
                                            <p:attrNameLst>
                                              <p:attrName>style.visibility</p:attrName>
                                            </p:attrNameLst>
                                          </p:cBhvr>
                                          <p:to>
                                            <p:strVal val="visible"/>
                                          </p:to>
                                        </p:set>
                                        <p:animEffect transition="in" filter="fade">
                                          <p:cBhvr>
                                            <p:cTn id="108" dur="1000"/>
                                            <p:tgtEl>
                                              <p:spTgt spid="39"/>
                                            </p:tgtEl>
                                          </p:cBhvr>
                                        </p:animEffect>
                                        <p:anim calcmode="lin" valueType="num">
                                          <p:cBhvr>
                                            <p:cTn id="109" dur="1000" fill="hold"/>
                                            <p:tgtEl>
                                              <p:spTgt spid="39"/>
                                            </p:tgtEl>
                                            <p:attrNameLst>
                                              <p:attrName>ppt_x</p:attrName>
                                            </p:attrNameLst>
                                          </p:cBhvr>
                                          <p:tavLst>
                                            <p:tav tm="0">
                                              <p:val>
                                                <p:strVal val="#ppt_x"/>
                                              </p:val>
                                            </p:tav>
                                            <p:tav tm="100000">
                                              <p:val>
                                                <p:strVal val="#ppt_x"/>
                                              </p:val>
                                            </p:tav>
                                          </p:tavLst>
                                        </p:anim>
                                        <p:anim calcmode="lin" valueType="num">
                                          <p:cBhvr>
                                            <p:cTn id="110" dur="1000" fill="hold"/>
                                            <p:tgtEl>
                                              <p:spTgt spid="39"/>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1000"/>
                                      </p:stCondLst>
                                      <p:childTnLst>
                                        <p:set>
                                          <p:cBhvr>
                                            <p:cTn id="112" dur="1" fill="hold">
                                              <p:stCondLst>
                                                <p:cond delay="0"/>
                                              </p:stCondLst>
                                            </p:cTn>
                                            <p:tgtEl>
                                              <p:spTgt spid="40"/>
                                            </p:tgtEl>
                                            <p:attrNameLst>
                                              <p:attrName>style.visibility</p:attrName>
                                            </p:attrNameLst>
                                          </p:cBhvr>
                                          <p:to>
                                            <p:strVal val="visible"/>
                                          </p:to>
                                        </p:set>
                                        <p:animEffect transition="in" filter="fade">
                                          <p:cBhvr>
                                            <p:cTn id="113" dur="1000"/>
                                            <p:tgtEl>
                                              <p:spTgt spid="40"/>
                                            </p:tgtEl>
                                          </p:cBhvr>
                                        </p:animEffect>
                                        <p:anim calcmode="lin" valueType="num">
                                          <p:cBhvr>
                                            <p:cTn id="114" dur="1000" fill="hold"/>
                                            <p:tgtEl>
                                              <p:spTgt spid="40"/>
                                            </p:tgtEl>
                                            <p:attrNameLst>
                                              <p:attrName>ppt_x</p:attrName>
                                            </p:attrNameLst>
                                          </p:cBhvr>
                                          <p:tavLst>
                                            <p:tav tm="0">
                                              <p:val>
                                                <p:strVal val="#ppt_x"/>
                                              </p:val>
                                            </p:tav>
                                            <p:tav tm="100000">
                                              <p:val>
                                                <p:strVal val="#ppt_x"/>
                                              </p:val>
                                            </p:tav>
                                          </p:tavLst>
                                        </p:anim>
                                        <p:anim calcmode="lin" valueType="num">
                                          <p:cBhvr>
                                            <p:cTn id="115" dur="1000" fill="hold"/>
                                            <p:tgtEl>
                                              <p:spTgt spid="40"/>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1000"/>
                                      </p:stCondLst>
                                      <p:childTnLst>
                                        <p:set>
                                          <p:cBhvr>
                                            <p:cTn id="117" dur="1" fill="hold">
                                              <p:stCondLst>
                                                <p:cond delay="0"/>
                                              </p:stCondLst>
                                            </p:cTn>
                                            <p:tgtEl>
                                              <p:spTgt spid="41"/>
                                            </p:tgtEl>
                                            <p:attrNameLst>
                                              <p:attrName>style.visibility</p:attrName>
                                            </p:attrNameLst>
                                          </p:cBhvr>
                                          <p:to>
                                            <p:strVal val="visible"/>
                                          </p:to>
                                        </p:set>
                                        <p:animEffect transition="in" filter="fade">
                                          <p:cBhvr>
                                            <p:cTn id="118" dur="1000"/>
                                            <p:tgtEl>
                                              <p:spTgt spid="41"/>
                                            </p:tgtEl>
                                          </p:cBhvr>
                                        </p:animEffect>
                                        <p:anim calcmode="lin" valueType="num">
                                          <p:cBhvr>
                                            <p:cTn id="119" dur="1000" fill="hold"/>
                                            <p:tgtEl>
                                              <p:spTgt spid="41"/>
                                            </p:tgtEl>
                                            <p:attrNameLst>
                                              <p:attrName>ppt_x</p:attrName>
                                            </p:attrNameLst>
                                          </p:cBhvr>
                                          <p:tavLst>
                                            <p:tav tm="0">
                                              <p:val>
                                                <p:strVal val="#ppt_x"/>
                                              </p:val>
                                            </p:tav>
                                            <p:tav tm="100000">
                                              <p:val>
                                                <p:strVal val="#ppt_x"/>
                                              </p:val>
                                            </p:tav>
                                          </p:tavLst>
                                        </p:anim>
                                        <p:anim calcmode="lin" valueType="num">
                                          <p:cBhvr>
                                            <p:cTn id="120" dur="1000" fill="hold"/>
                                            <p:tgtEl>
                                              <p:spTgt spid="41"/>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1500"/>
                                      </p:stCondLst>
                                      <p:childTnLst>
                                        <p:set>
                                          <p:cBhvr>
                                            <p:cTn id="122" dur="1" fill="hold">
                                              <p:stCondLst>
                                                <p:cond delay="0"/>
                                              </p:stCondLst>
                                            </p:cTn>
                                            <p:tgtEl>
                                              <p:spTgt spid="42"/>
                                            </p:tgtEl>
                                            <p:attrNameLst>
                                              <p:attrName>style.visibility</p:attrName>
                                            </p:attrNameLst>
                                          </p:cBhvr>
                                          <p:to>
                                            <p:strVal val="visible"/>
                                          </p:to>
                                        </p:set>
                                        <p:animEffect transition="in" filter="fade">
                                          <p:cBhvr>
                                            <p:cTn id="123" dur="1000"/>
                                            <p:tgtEl>
                                              <p:spTgt spid="42"/>
                                            </p:tgtEl>
                                          </p:cBhvr>
                                        </p:animEffect>
                                        <p:anim calcmode="lin" valueType="num">
                                          <p:cBhvr>
                                            <p:cTn id="124" dur="1000" fill="hold"/>
                                            <p:tgtEl>
                                              <p:spTgt spid="42"/>
                                            </p:tgtEl>
                                            <p:attrNameLst>
                                              <p:attrName>ppt_x</p:attrName>
                                            </p:attrNameLst>
                                          </p:cBhvr>
                                          <p:tavLst>
                                            <p:tav tm="0">
                                              <p:val>
                                                <p:strVal val="#ppt_x"/>
                                              </p:val>
                                            </p:tav>
                                            <p:tav tm="100000">
                                              <p:val>
                                                <p:strVal val="#ppt_x"/>
                                              </p:val>
                                            </p:tav>
                                          </p:tavLst>
                                        </p:anim>
                                        <p:anim calcmode="lin" valueType="num">
                                          <p:cBhvr>
                                            <p:cTn id="125" dur="1000" fill="hold"/>
                                            <p:tgtEl>
                                              <p:spTgt spid="42"/>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1500"/>
                                      </p:stCondLst>
                                      <p:childTnLst>
                                        <p:set>
                                          <p:cBhvr>
                                            <p:cTn id="127" dur="1" fill="hold">
                                              <p:stCondLst>
                                                <p:cond delay="0"/>
                                              </p:stCondLst>
                                            </p:cTn>
                                            <p:tgtEl>
                                              <p:spTgt spid="43"/>
                                            </p:tgtEl>
                                            <p:attrNameLst>
                                              <p:attrName>style.visibility</p:attrName>
                                            </p:attrNameLst>
                                          </p:cBhvr>
                                          <p:to>
                                            <p:strVal val="visible"/>
                                          </p:to>
                                        </p:set>
                                        <p:animEffect transition="in" filter="fade">
                                          <p:cBhvr>
                                            <p:cTn id="128" dur="1000"/>
                                            <p:tgtEl>
                                              <p:spTgt spid="43"/>
                                            </p:tgtEl>
                                          </p:cBhvr>
                                        </p:animEffect>
                                        <p:anim calcmode="lin" valueType="num">
                                          <p:cBhvr>
                                            <p:cTn id="129" dur="1000" fill="hold"/>
                                            <p:tgtEl>
                                              <p:spTgt spid="43"/>
                                            </p:tgtEl>
                                            <p:attrNameLst>
                                              <p:attrName>ppt_x</p:attrName>
                                            </p:attrNameLst>
                                          </p:cBhvr>
                                          <p:tavLst>
                                            <p:tav tm="0">
                                              <p:val>
                                                <p:strVal val="#ppt_x"/>
                                              </p:val>
                                            </p:tav>
                                            <p:tav tm="100000">
                                              <p:val>
                                                <p:strVal val="#ppt_x"/>
                                              </p:val>
                                            </p:tav>
                                          </p:tavLst>
                                        </p:anim>
                                        <p:anim calcmode="lin" valueType="num">
                                          <p:cBhvr>
                                            <p:cTn id="130"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36" grpId="0"/>
          <p:bldP spid="37" grpId="0"/>
          <p:bldP spid="38" grpId="0"/>
          <p:bldP spid="39" grpId="0"/>
          <p:bldP spid="40" grpId="0"/>
          <p:bldP spid="41" grpId="0"/>
          <p:bldP spid="42" grpId="0"/>
          <p:bldP spid="43"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矩形 68"/>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70"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盈利情况 </a:t>
            </a:r>
          </a:p>
        </p:txBody>
      </p:sp>
      <p:sp>
        <p:nvSpPr>
          <p:cNvPr id="2" name="AutoShape 4"/>
          <p:cNvSpPr>
            <a:spLocks noChangeArrowheads="1"/>
          </p:cNvSpPr>
          <p:nvPr/>
        </p:nvSpPr>
        <p:spPr bwMode="auto">
          <a:xfrm>
            <a:off x="821168" y="906810"/>
            <a:ext cx="7560840" cy="3178719"/>
          </a:xfrm>
          <a:prstGeom prst="roundRect">
            <a:avLst>
              <a:gd name="adj" fmla="val 0"/>
            </a:avLst>
          </a:prstGeom>
          <a:noFill/>
          <a:ln w="6350" algn="ctr">
            <a:noFill/>
            <a:round/>
            <a:headEnd/>
            <a:tailEnd/>
          </a:ln>
          <a:effectLst/>
          <a:extLst/>
        </p:spPr>
        <p:txBody>
          <a:bodyPr wrap="none" anchor="ctr"/>
          <a:lstStyle/>
          <a:p>
            <a:pPr algn="ctr">
              <a:spcBef>
                <a:spcPct val="20000"/>
              </a:spcBef>
              <a:buClr>
                <a:srgbClr val="E1B40C"/>
              </a:buClr>
              <a:buFont typeface="Wingdings" pitchFamily="2" charset="2"/>
              <a:buNone/>
            </a:pPr>
            <a:endParaRPr lang="zh-CN" altLang="en-US">
              <a:solidFill>
                <a:schemeClr val="tx1">
                  <a:lumMod val="65000"/>
                  <a:lumOff val="35000"/>
                </a:schemeClr>
              </a:solidFill>
              <a:effectLst>
                <a:outerShdw blurRad="38100" dist="38100" dir="2700000" algn="tl">
                  <a:srgbClr val="C0C0C0"/>
                </a:outerShdw>
              </a:effectLst>
              <a:latin typeface="微软雅黑"/>
              <a:ea typeface="微软雅黑"/>
              <a:cs typeface="+mn-ea"/>
              <a:sym typeface="微软雅黑"/>
            </a:endParaRPr>
          </a:p>
        </p:txBody>
      </p:sp>
      <p:grpSp>
        <p:nvGrpSpPr>
          <p:cNvPr id="3" name="组合 2"/>
          <p:cNvGrpSpPr/>
          <p:nvPr/>
        </p:nvGrpSpPr>
        <p:grpSpPr>
          <a:xfrm>
            <a:off x="1624897" y="1398659"/>
            <a:ext cx="6030701" cy="2026292"/>
            <a:chOff x="2357723" y="1721448"/>
            <a:chExt cx="4661111" cy="2053172"/>
          </a:xfrm>
        </p:grpSpPr>
        <p:sp>
          <p:nvSpPr>
            <p:cNvPr id="4" name="Line 5"/>
            <p:cNvSpPr>
              <a:spLocks noChangeShapeType="1"/>
            </p:cNvSpPr>
            <p:nvPr/>
          </p:nvSpPr>
          <p:spPr bwMode="auto">
            <a:xfrm>
              <a:off x="2357723" y="3087133"/>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kern="0">
                <a:solidFill>
                  <a:schemeClr val="tx1">
                    <a:lumMod val="65000"/>
                    <a:lumOff val="35000"/>
                  </a:schemeClr>
                </a:solidFill>
                <a:latin typeface="微软雅黑"/>
                <a:ea typeface="微软雅黑"/>
                <a:cs typeface="+mn-ea"/>
                <a:sym typeface="微软雅黑"/>
              </a:endParaRPr>
            </a:p>
          </p:txBody>
        </p:sp>
        <p:sp>
          <p:nvSpPr>
            <p:cNvPr id="5" name="Line 6"/>
            <p:cNvSpPr>
              <a:spLocks noChangeShapeType="1"/>
            </p:cNvSpPr>
            <p:nvPr/>
          </p:nvSpPr>
          <p:spPr bwMode="auto">
            <a:xfrm>
              <a:off x="2357723" y="3543688"/>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kern="0">
                <a:solidFill>
                  <a:schemeClr val="tx1">
                    <a:lumMod val="65000"/>
                    <a:lumOff val="35000"/>
                  </a:schemeClr>
                </a:solidFill>
                <a:latin typeface="微软雅黑"/>
                <a:ea typeface="微软雅黑"/>
                <a:cs typeface="+mn-ea"/>
                <a:sym typeface="微软雅黑"/>
              </a:endParaRPr>
            </a:p>
          </p:txBody>
        </p:sp>
        <p:sp>
          <p:nvSpPr>
            <p:cNvPr id="6" name="Line 7"/>
            <p:cNvSpPr>
              <a:spLocks noChangeShapeType="1"/>
            </p:cNvSpPr>
            <p:nvPr/>
          </p:nvSpPr>
          <p:spPr bwMode="auto">
            <a:xfrm>
              <a:off x="2357723" y="3774620"/>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kern="0">
                <a:solidFill>
                  <a:schemeClr val="tx1">
                    <a:lumMod val="65000"/>
                    <a:lumOff val="35000"/>
                  </a:schemeClr>
                </a:solidFill>
                <a:latin typeface="微软雅黑"/>
                <a:ea typeface="微软雅黑"/>
                <a:cs typeface="+mn-ea"/>
                <a:sym typeface="微软雅黑"/>
              </a:endParaRPr>
            </a:p>
          </p:txBody>
        </p:sp>
        <p:sp>
          <p:nvSpPr>
            <p:cNvPr id="7" name="Line 8"/>
            <p:cNvSpPr>
              <a:spLocks noChangeShapeType="1"/>
            </p:cNvSpPr>
            <p:nvPr/>
          </p:nvSpPr>
          <p:spPr bwMode="auto">
            <a:xfrm>
              <a:off x="2357723" y="3316737"/>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kern="0">
                <a:solidFill>
                  <a:schemeClr val="tx1">
                    <a:lumMod val="65000"/>
                    <a:lumOff val="35000"/>
                  </a:schemeClr>
                </a:solidFill>
                <a:latin typeface="微软雅黑"/>
                <a:ea typeface="微软雅黑"/>
                <a:cs typeface="+mn-ea"/>
                <a:sym typeface="微软雅黑"/>
              </a:endParaRPr>
            </a:p>
          </p:txBody>
        </p:sp>
        <p:sp>
          <p:nvSpPr>
            <p:cNvPr id="8" name="Line 9"/>
            <p:cNvSpPr>
              <a:spLocks noChangeShapeType="1"/>
            </p:cNvSpPr>
            <p:nvPr/>
          </p:nvSpPr>
          <p:spPr bwMode="auto">
            <a:xfrm>
              <a:off x="2357723" y="2862836"/>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kern="0">
                <a:solidFill>
                  <a:schemeClr val="tx1">
                    <a:lumMod val="65000"/>
                    <a:lumOff val="35000"/>
                  </a:schemeClr>
                </a:solidFill>
                <a:latin typeface="微软雅黑"/>
                <a:ea typeface="微软雅黑"/>
                <a:cs typeface="+mn-ea"/>
                <a:sym typeface="微软雅黑"/>
              </a:endParaRPr>
            </a:p>
          </p:txBody>
        </p:sp>
        <p:sp>
          <p:nvSpPr>
            <p:cNvPr id="9" name="Line 10"/>
            <p:cNvSpPr>
              <a:spLocks noChangeShapeType="1"/>
            </p:cNvSpPr>
            <p:nvPr/>
          </p:nvSpPr>
          <p:spPr bwMode="auto">
            <a:xfrm>
              <a:off x="2357723" y="2633232"/>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kern="0">
                <a:solidFill>
                  <a:schemeClr val="tx1">
                    <a:lumMod val="65000"/>
                    <a:lumOff val="35000"/>
                  </a:schemeClr>
                </a:solidFill>
                <a:latin typeface="微软雅黑"/>
                <a:ea typeface="微软雅黑"/>
                <a:cs typeface="+mn-ea"/>
                <a:sym typeface="微软雅黑"/>
              </a:endParaRPr>
            </a:p>
          </p:txBody>
        </p:sp>
        <p:sp>
          <p:nvSpPr>
            <p:cNvPr id="10" name="Line 11"/>
            <p:cNvSpPr>
              <a:spLocks noChangeShapeType="1"/>
            </p:cNvSpPr>
            <p:nvPr/>
          </p:nvSpPr>
          <p:spPr bwMode="auto">
            <a:xfrm>
              <a:off x="2357723" y="2404954"/>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kern="0">
                <a:solidFill>
                  <a:schemeClr val="tx1">
                    <a:lumMod val="65000"/>
                    <a:lumOff val="35000"/>
                  </a:schemeClr>
                </a:solidFill>
                <a:latin typeface="微软雅黑"/>
                <a:ea typeface="微软雅黑"/>
                <a:cs typeface="+mn-ea"/>
                <a:sym typeface="微软雅黑"/>
              </a:endParaRPr>
            </a:p>
          </p:txBody>
        </p:sp>
        <p:sp>
          <p:nvSpPr>
            <p:cNvPr id="11" name="Line 12"/>
            <p:cNvSpPr>
              <a:spLocks noChangeShapeType="1"/>
            </p:cNvSpPr>
            <p:nvPr/>
          </p:nvSpPr>
          <p:spPr bwMode="auto">
            <a:xfrm>
              <a:off x="2357723" y="2176676"/>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kern="0">
                <a:solidFill>
                  <a:schemeClr val="tx1">
                    <a:lumMod val="65000"/>
                    <a:lumOff val="35000"/>
                  </a:schemeClr>
                </a:solidFill>
                <a:latin typeface="微软雅黑"/>
                <a:ea typeface="微软雅黑"/>
                <a:cs typeface="+mn-ea"/>
                <a:sym typeface="微软雅黑"/>
              </a:endParaRPr>
            </a:p>
          </p:txBody>
        </p:sp>
        <p:sp>
          <p:nvSpPr>
            <p:cNvPr id="12" name="Line 13"/>
            <p:cNvSpPr>
              <a:spLocks noChangeShapeType="1"/>
            </p:cNvSpPr>
            <p:nvPr/>
          </p:nvSpPr>
          <p:spPr bwMode="auto">
            <a:xfrm>
              <a:off x="2357723" y="1951053"/>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kern="0">
                <a:solidFill>
                  <a:schemeClr val="tx1">
                    <a:lumMod val="65000"/>
                    <a:lumOff val="35000"/>
                  </a:schemeClr>
                </a:solidFill>
                <a:latin typeface="微软雅黑"/>
                <a:ea typeface="微软雅黑"/>
                <a:cs typeface="+mn-ea"/>
                <a:sym typeface="微软雅黑"/>
              </a:endParaRPr>
            </a:p>
          </p:txBody>
        </p:sp>
        <p:sp>
          <p:nvSpPr>
            <p:cNvPr id="13" name="Line 14"/>
            <p:cNvSpPr>
              <a:spLocks noChangeShapeType="1"/>
            </p:cNvSpPr>
            <p:nvPr/>
          </p:nvSpPr>
          <p:spPr bwMode="auto">
            <a:xfrm>
              <a:off x="2357723" y="1721448"/>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kern="0">
                <a:solidFill>
                  <a:schemeClr val="tx1">
                    <a:lumMod val="65000"/>
                    <a:lumOff val="35000"/>
                  </a:schemeClr>
                </a:solidFill>
                <a:latin typeface="微软雅黑"/>
                <a:ea typeface="微软雅黑"/>
                <a:cs typeface="+mn-ea"/>
                <a:sym typeface="微软雅黑"/>
              </a:endParaRPr>
            </a:p>
          </p:txBody>
        </p:sp>
      </p:grpSp>
      <p:sp>
        <p:nvSpPr>
          <p:cNvPr id="14" name="Freeform 53"/>
          <p:cNvSpPr>
            <a:spLocks/>
          </p:cNvSpPr>
          <p:nvPr/>
        </p:nvSpPr>
        <p:spPr bwMode="auto">
          <a:xfrm>
            <a:off x="1624902" y="1262438"/>
            <a:ext cx="6469083" cy="2385182"/>
          </a:xfrm>
          <a:custGeom>
            <a:avLst/>
            <a:gdLst>
              <a:gd name="T0" fmla="*/ 0 w 3016"/>
              <a:gd name="T1" fmla="*/ 0 h 2767"/>
              <a:gd name="T2" fmla="*/ 0 w 3016"/>
              <a:gd name="T3" fmla="*/ 2767 h 2767"/>
              <a:gd name="T4" fmla="*/ 3016 w 3016"/>
              <a:gd name="T5" fmla="*/ 2767 h 2767"/>
            </a:gdLst>
            <a:ahLst/>
            <a:cxnLst>
              <a:cxn ang="0">
                <a:pos x="T0" y="T1"/>
              </a:cxn>
              <a:cxn ang="0">
                <a:pos x="T2" y="T3"/>
              </a:cxn>
              <a:cxn ang="0">
                <a:pos x="T4" y="T5"/>
              </a:cxn>
            </a:cxnLst>
            <a:rect l="0" t="0" r="r" b="b"/>
            <a:pathLst>
              <a:path w="3016" h="2767">
                <a:moveTo>
                  <a:pt x="0" y="0"/>
                </a:moveTo>
                <a:lnTo>
                  <a:pt x="0" y="2767"/>
                </a:lnTo>
                <a:lnTo>
                  <a:pt x="3016" y="2767"/>
                </a:lnTo>
              </a:path>
            </a:pathLst>
          </a:custGeom>
          <a:noFill/>
          <a:ln w="25400" cap="flat" cmpd="sng">
            <a:solidFill>
              <a:schemeClr val="bg1">
                <a:lumMod val="65000"/>
              </a:schemeClr>
            </a:solidFill>
            <a:prstDash val="solid"/>
            <a:round/>
            <a:headEnd type="triangle" w="med" len="med"/>
            <a:tailEnd type="triangle" w="med" len="med"/>
          </a:ln>
          <a:effectLst/>
          <a:extLst>
            <a:ext uri="{909E8E84-426E-40DD-AFC4-6F175D3DCCD1}">
              <a14:hiddenFill xmlns:a14="http://schemas.microsoft.com/office/drawing/2010/main">
                <a:solidFill>
                  <a:srgbClr val="654E25"/>
                </a:solid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kern="0">
              <a:solidFill>
                <a:schemeClr val="tx1">
                  <a:lumMod val="65000"/>
                  <a:lumOff val="35000"/>
                </a:schemeClr>
              </a:solidFill>
              <a:latin typeface="微软雅黑"/>
              <a:ea typeface="微软雅黑"/>
              <a:cs typeface="+mn-ea"/>
              <a:sym typeface="微软雅黑"/>
            </a:endParaRPr>
          </a:p>
        </p:txBody>
      </p:sp>
      <p:grpSp>
        <p:nvGrpSpPr>
          <p:cNvPr id="15" name="组合 14"/>
          <p:cNvGrpSpPr/>
          <p:nvPr/>
        </p:nvGrpSpPr>
        <p:grpSpPr>
          <a:xfrm>
            <a:off x="1109200" y="1242916"/>
            <a:ext cx="434734" cy="2531316"/>
            <a:chOff x="1187624" y="1669584"/>
            <a:chExt cx="434734" cy="2278184"/>
          </a:xfrm>
        </p:grpSpPr>
        <p:sp>
          <p:nvSpPr>
            <p:cNvPr id="16" name="Rectangle 24"/>
            <p:cNvSpPr>
              <a:spLocks noChangeArrowheads="1"/>
            </p:cNvSpPr>
            <p:nvPr/>
          </p:nvSpPr>
          <p:spPr bwMode="auto">
            <a:xfrm>
              <a:off x="1187624" y="1669584"/>
              <a:ext cx="434734" cy="23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100" kern="0" dirty="0">
                  <a:solidFill>
                    <a:schemeClr val="tx1">
                      <a:lumMod val="65000"/>
                      <a:lumOff val="35000"/>
                    </a:schemeClr>
                  </a:solidFill>
                  <a:latin typeface="微软雅黑"/>
                  <a:ea typeface="微软雅黑"/>
                  <a:cs typeface="+mn-ea"/>
                  <a:sym typeface="微软雅黑"/>
                </a:rPr>
                <a:t>100</a:t>
              </a:r>
              <a:endParaRPr lang="zh-CN" altLang="en-US" sz="1100" kern="0" dirty="0">
                <a:solidFill>
                  <a:schemeClr val="tx1">
                    <a:lumMod val="65000"/>
                    <a:lumOff val="35000"/>
                  </a:schemeClr>
                </a:solidFill>
                <a:latin typeface="微软雅黑"/>
                <a:ea typeface="微软雅黑"/>
                <a:cs typeface="+mn-ea"/>
                <a:sym typeface="微软雅黑"/>
              </a:endParaRPr>
            </a:p>
          </p:txBody>
        </p:sp>
        <p:sp>
          <p:nvSpPr>
            <p:cNvPr id="17" name="Rectangle 25"/>
            <p:cNvSpPr>
              <a:spLocks noChangeArrowheads="1"/>
            </p:cNvSpPr>
            <p:nvPr/>
          </p:nvSpPr>
          <p:spPr bwMode="auto">
            <a:xfrm>
              <a:off x="1270980" y="3508042"/>
              <a:ext cx="351378" cy="23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100" kern="0" dirty="0">
                  <a:solidFill>
                    <a:schemeClr val="tx1">
                      <a:lumMod val="65000"/>
                      <a:lumOff val="35000"/>
                    </a:schemeClr>
                  </a:solidFill>
                  <a:latin typeface="微软雅黑"/>
                  <a:ea typeface="微软雅黑"/>
                  <a:cs typeface="+mn-ea"/>
                  <a:sym typeface="微软雅黑"/>
                </a:rPr>
                <a:t>10</a:t>
              </a:r>
              <a:endParaRPr lang="zh-CN" altLang="en-US" sz="1100" kern="0" dirty="0">
                <a:solidFill>
                  <a:schemeClr val="tx1">
                    <a:lumMod val="65000"/>
                    <a:lumOff val="35000"/>
                  </a:schemeClr>
                </a:solidFill>
                <a:latin typeface="微软雅黑"/>
                <a:ea typeface="微软雅黑"/>
                <a:cs typeface="+mn-ea"/>
                <a:sym typeface="微软雅黑"/>
              </a:endParaRPr>
            </a:p>
          </p:txBody>
        </p:sp>
        <p:sp>
          <p:nvSpPr>
            <p:cNvPr id="18" name="Rectangle 26"/>
            <p:cNvSpPr>
              <a:spLocks noChangeArrowheads="1"/>
            </p:cNvSpPr>
            <p:nvPr/>
          </p:nvSpPr>
          <p:spPr bwMode="auto">
            <a:xfrm>
              <a:off x="1270980" y="3303769"/>
              <a:ext cx="351378" cy="23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100" kern="0" dirty="0">
                  <a:solidFill>
                    <a:schemeClr val="tx1">
                      <a:lumMod val="65000"/>
                      <a:lumOff val="35000"/>
                    </a:schemeClr>
                  </a:solidFill>
                  <a:latin typeface="微软雅黑"/>
                  <a:ea typeface="微软雅黑"/>
                  <a:cs typeface="+mn-ea"/>
                  <a:sym typeface="微软雅黑"/>
                </a:rPr>
                <a:t>20</a:t>
              </a:r>
              <a:endParaRPr lang="zh-CN" altLang="en-US" sz="1100" kern="0" dirty="0">
                <a:solidFill>
                  <a:schemeClr val="tx1">
                    <a:lumMod val="65000"/>
                    <a:lumOff val="35000"/>
                  </a:schemeClr>
                </a:solidFill>
                <a:latin typeface="微软雅黑"/>
                <a:ea typeface="微软雅黑"/>
                <a:cs typeface="+mn-ea"/>
                <a:sym typeface="微软雅黑"/>
              </a:endParaRPr>
            </a:p>
          </p:txBody>
        </p:sp>
        <p:sp>
          <p:nvSpPr>
            <p:cNvPr id="19" name="Rectangle 27"/>
            <p:cNvSpPr>
              <a:spLocks noChangeArrowheads="1"/>
            </p:cNvSpPr>
            <p:nvPr/>
          </p:nvSpPr>
          <p:spPr bwMode="auto">
            <a:xfrm>
              <a:off x="1270980" y="3099496"/>
              <a:ext cx="351378" cy="23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100" kern="0" dirty="0">
                  <a:solidFill>
                    <a:schemeClr val="tx1">
                      <a:lumMod val="65000"/>
                      <a:lumOff val="35000"/>
                    </a:schemeClr>
                  </a:solidFill>
                  <a:latin typeface="微软雅黑"/>
                  <a:ea typeface="微软雅黑"/>
                  <a:cs typeface="+mn-ea"/>
                  <a:sym typeface="微软雅黑"/>
                </a:rPr>
                <a:t>30</a:t>
              </a:r>
              <a:endParaRPr lang="zh-CN" altLang="en-US" sz="1100" kern="0" dirty="0">
                <a:solidFill>
                  <a:schemeClr val="tx1">
                    <a:lumMod val="65000"/>
                    <a:lumOff val="35000"/>
                  </a:schemeClr>
                </a:solidFill>
                <a:latin typeface="微软雅黑"/>
                <a:ea typeface="微软雅黑"/>
                <a:cs typeface="+mn-ea"/>
                <a:sym typeface="微软雅黑"/>
              </a:endParaRPr>
            </a:p>
          </p:txBody>
        </p:sp>
        <p:sp>
          <p:nvSpPr>
            <p:cNvPr id="20" name="Rectangle 28"/>
            <p:cNvSpPr>
              <a:spLocks noChangeArrowheads="1"/>
            </p:cNvSpPr>
            <p:nvPr/>
          </p:nvSpPr>
          <p:spPr bwMode="auto">
            <a:xfrm>
              <a:off x="1270980" y="2895223"/>
              <a:ext cx="351378" cy="23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100" kern="0" dirty="0">
                  <a:solidFill>
                    <a:schemeClr val="tx1">
                      <a:lumMod val="65000"/>
                      <a:lumOff val="35000"/>
                    </a:schemeClr>
                  </a:solidFill>
                  <a:latin typeface="微软雅黑"/>
                  <a:ea typeface="微软雅黑"/>
                  <a:cs typeface="+mn-ea"/>
                  <a:sym typeface="微软雅黑"/>
                </a:rPr>
                <a:t>40</a:t>
              </a:r>
              <a:endParaRPr lang="zh-CN" altLang="en-US" sz="1100" kern="0" dirty="0">
                <a:solidFill>
                  <a:schemeClr val="tx1">
                    <a:lumMod val="65000"/>
                    <a:lumOff val="35000"/>
                  </a:schemeClr>
                </a:solidFill>
                <a:latin typeface="微软雅黑"/>
                <a:ea typeface="微软雅黑"/>
                <a:cs typeface="+mn-ea"/>
                <a:sym typeface="微软雅黑"/>
              </a:endParaRPr>
            </a:p>
          </p:txBody>
        </p:sp>
        <p:sp>
          <p:nvSpPr>
            <p:cNvPr id="21" name="Rectangle 29"/>
            <p:cNvSpPr>
              <a:spLocks noChangeArrowheads="1"/>
            </p:cNvSpPr>
            <p:nvPr/>
          </p:nvSpPr>
          <p:spPr bwMode="auto">
            <a:xfrm>
              <a:off x="1270980" y="2690950"/>
              <a:ext cx="351378" cy="23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100" kern="0" dirty="0">
                  <a:solidFill>
                    <a:schemeClr val="tx1">
                      <a:lumMod val="65000"/>
                      <a:lumOff val="35000"/>
                    </a:schemeClr>
                  </a:solidFill>
                  <a:latin typeface="微软雅黑"/>
                  <a:ea typeface="微软雅黑"/>
                  <a:cs typeface="+mn-ea"/>
                  <a:sym typeface="微软雅黑"/>
                </a:rPr>
                <a:t>50</a:t>
              </a:r>
              <a:endParaRPr lang="zh-CN" altLang="en-US" sz="1100" kern="0" dirty="0">
                <a:solidFill>
                  <a:schemeClr val="tx1">
                    <a:lumMod val="65000"/>
                    <a:lumOff val="35000"/>
                  </a:schemeClr>
                </a:solidFill>
                <a:latin typeface="微软雅黑"/>
                <a:ea typeface="微软雅黑"/>
                <a:cs typeface="+mn-ea"/>
                <a:sym typeface="微软雅黑"/>
              </a:endParaRPr>
            </a:p>
          </p:txBody>
        </p:sp>
        <p:sp>
          <p:nvSpPr>
            <p:cNvPr id="22" name="Rectangle 30"/>
            <p:cNvSpPr>
              <a:spLocks noChangeArrowheads="1"/>
            </p:cNvSpPr>
            <p:nvPr/>
          </p:nvSpPr>
          <p:spPr bwMode="auto">
            <a:xfrm>
              <a:off x="1270980" y="2486677"/>
              <a:ext cx="351378" cy="23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100" kern="0" dirty="0">
                  <a:solidFill>
                    <a:schemeClr val="tx1">
                      <a:lumMod val="65000"/>
                      <a:lumOff val="35000"/>
                    </a:schemeClr>
                  </a:solidFill>
                  <a:latin typeface="微软雅黑"/>
                  <a:ea typeface="微软雅黑"/>
                  <a:cs typeface="+mn-ea"/>
                  <a:sym typeface="微软雅黑"/>
                </a:rPr>
                <a:t>60</a:t>
              </a:r>
              <a:endParaRPr lang="zh-CN" altLang="en-US" sz="1100" kern="0" dirty="0">
                <a:solidFill>
                  <a:schemeClr val="tx1">
                    <a:lumMod val="65000"/>
                    <a:lumOff val="35000"/>
                  </a:schemeClr>
                </a:solidFill>
                <a:latin typeface="微软雅黑"/>
                <a:ea typeface="微软雅黑"/>
                <a:cs typeface="+mn-ea"/>
                <a:sym typeface="微软雅黑"/>
              </a:endParaRPr>
            </a:p>
          </p:txBody>
        </p:sp>
        <p:sp>
          <p:nvSpPr>
            <p:cNvPr id="23" name="Rectangle 31"/>
            <p:cNvSpPr>
              <a:spLocks noChangeArrowheads="1"/>
            </p:cNvSpPr>
            <p:nvPr/>
          </p:nvSpPr>
          <p:spPr bwMode="auto">
            <a:xfrm>
              <a:off x="1270980" y="2282404"/>
              <a:ext cx="351378" cy="23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100" kern="0" dirty="0">
                  <a:solidFill>
                    <a:schemeClr val="tx1">
                      <a:lumMod val="65000"/>
                      <a:lumOff val="35000"/>
                    </a:schemeClr>
                  </a:solidFill>
                  <a:latin typeface="微软雅黑"/>
                  <a:ea typeface="微软雅黑"/>
                  <a:cs typeface="+mn-ea"/>
                  <a:sym typeface="微软雅黑"/>
                </a:rPr>
                <a:t>70</a:t>
              </a:r>
              <a:endParaRPr lang="zh-CN" altLang="en-US" sz="1100" kern="0" dirty="0">
                <a:solidFill>
                  <a:schemeClr val="tx1">
                    <a:lumMod val="65000"/>
                    <a:lumOff val="35000"/>
                  </a:schemeClr>
                </a:solidFill>
                <a:latin typeface="微软雅黑"/>
                <a:ea typeface="微软雅黑"/>
                <a:cs typeface="+mn-ea"/>
                <a:sym typeface="微软雅黑"/>
              </a:endParaRPr>
            </a:p>
          </p:txBody>
        </p:sp>
        <p:sp>
          <p:nvSpPr>
            <p:cNvPr id="24" name="Rectangle 32"/>
            <p:cNvSpPr>
              <a:spLocks noChangeArrowheads="1"/>
            </p:cNvSpPr>
            <p:nvPr/>
          </p:nvSpPr>
          <p:spPr bwMode="auto">
            <a:xfrm>
              <a:off x="1270980" y="2078131"/>
              <a:ext cx="351378" cy="23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100" kern="0" dirty="0">
                  <a:solidFill>
                    <a:schemeClr val="tx1">
                      <a:lumMod val="65000"/>
                      <a:lumOff val="35000"/>
                    </a:schemeClr>
                  </a:solidFill>
                  <a:latin typeface="微软雅黑"/>
                  <a:ea typeface="微软雅黑"/>
                  <a:cs typeface="+mn-ea"/>
                  <a:sym typeface="微软雅黑"/>
                </a:rPr>
                <a:t>80</a:t>
              </a:r>
              <a:endParaRPr lang="zh-CN" altLang="en-US" sz="1100" kern="0" dirty="0">
                <a:solidFill>
                  <a:schemeClr val="tx1">
                    <a:lumMod val="65000"/>
                    <a:lumOff val="35000"/>
                  </a:schemeClr>
                </a:solidFill>
                <a:latin typeface="微软雅黑"/>
                <a:ea typeface="微软雅黑"/>
                <a:cs typeface="+mn-ea"/>
                <a:sym typeface="微软雅黑"/>
              </a:endParaRPr>
            </a:p>
          </p:txBody>
        </p:sp>
        <p:sp>
          <p:nvSpPr>
            <p:cNvPr id="25" name="Rectangle 33"/>
            <p:cNvSpPr>
              <a:spLocks noChangeArrowheads="1"/>
            </p:cNvSpPr>
            <p:nvPr/>
          </p:nvSpPr>
          <p:spPr bwMode="auto">
            <a:xfrm>
              <a:off x="1270980" y="1873858"/>
              <a:ext cx="351378" cy="23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100" kern="0" dirty="0">
                  <a:solidFill>
                    <a:schemeClr val="tx1">
                      <a:lumMod val="65000"/>
                      <a:lumOff val="35000"/>
                    </a:schemeClr>
                  </a:solidFill>
                  <a:latin typeface="微软雅黑"/>
                  <a:ea typeface="微软雅黑"/>
                  <a:cs typeface="+mn-ea"/>
                  <a:sym typeface="微软雅黑"/>
                </a:rPr>
                <a:t>90</a:t>
              </a:r>
              <a:endParaRPr lang="zh-CN" altLang="en-US" sz="1100" kern="0" dirty="0">
                <a:solidFill>
                  <a:schemeClr val="tx1">
                    <a:lumMod val="65000"/>
                    <a:lumOff val="35000"/>
                  </a:schemeClr>
                </a:solidFill>
                <a:latin typeface="微软雅黑"/>
                <a:ea typeface="微软雅黑"/>
                <a:cs typeface="+mn-ea"/>
                <a:sym typeface="微软雅黑"/>
              </a:endParaRPr>
            </a:p>
          </p:txBody>
        </p:sp>
        <p:sp>
          <p:nvSpPr>
            <p:cNvPr id="26" name="Rectangle 25"/>
            <p:cNvSpPr>
              <a:spLocks noChangeArrowheads="1"/>
            </p:cNvSpPr>
            <p:nvPr/>
          </p:nvSpPr>
          <p:spPr bwMode="auto">
            <a:xfrm>
              <a:off x="1354336" y="3712319"/>
              <a:ext cx="268022" cy="23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100" kern="0" dirty="0">
                  <a:solidFill>
                    <a:schemeClr val="tx1">
                      <a:lumMod val="65000"/>
                      <a:lumOff val="35000"/>
                    </a:schemeClr>
                  </a:solidFill>
                  <a:latin typeface="微软雅黑"/>
                  <a:ea typeface="微软雅黑"/>
                  <a:cs typeface="+mn-ea"/>
                  <a:sym typeface="微软雅黑"/>
                </a:rPr>
                <a:t>0</a:t>
              </a:r>
              <a:endParaRPr lang="zh-CN" altLang="en-US" sz="1100" kern="0" dirty="0">
                <a:solidFill>
                  <a:schemeClr val="tx1">
                    <a:lumMod val="65000"/>
                    <a:lumOff val="35000"/>
                  </a:schemeClr>
                </a:solidFill>
                <a:latin typeface="微软雅黑"/>
                <a:ea typeface="微软雅黑"/>
                <a:cs typeface="+mn-ea"/>
                <a:sym typeface="微软雅黑"/>
              </a:endParaRPr>
            </a:p>
          </p:txBody>
        </p:sp>
      </p:grpSp>
      <p:grpSp>
        <p:nvGrpSpPr>
          <p:cNvPr id="27" name="组合 26"/>
          <p:cNvGrpSpPr/>
          <p:nvPr/>
        </p:nvGrpSpPr>
        <p:grpSpPr>
          <a:xfrm>
            <a:off x="1829290" y="3762163"/>
            <a:ext cx="5815909" cy="154312"/>
            <a:chOff x="1907704" y="3936907"/>
            <a:chExt cx="5815909" cy="138881"/>
          </a:xfrm>
        </p:grpSpPr>
        <p:sp>
          <p:nvSpPr>
            <p:cNvPr id="28" name="Text Box 15"/>
            <p:cNvSpPr txBox="1">
              <a:spLocks noChangeArrowheads="1"/>
            </p:cNvSpPr>
            <p:nvPr/>
          </p:nvSpPr>
          <p:spPr bwMode="auto">
            <a:xfrm>
              <a:off x="190770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000" dirty="0">
                  <a:solidFill>
                    <a:schemeClr val="tx1">
                      <a:lumMod val="65000"/>
                      <a:lumOff val="35000"/>
                    </a:schemeClr>
                  </a:solidFill>
                  <a:latin typeface="微软雅黑"/>
                  <a:ea typeface="微软雅黑"/>
                  <a:cs typeface="+mn-ea"/>
                  <a:sym typeface="微软雅黑"/>
                </a:rPr>
                <a:t>1</a:t>
              </a:r>
              <a:r>
                <a:rPr kumimoji="1" lang="zh-CN" altLang="en-US" sz="1000" dirty="0">
                  <a:solidFill>
                    <a:schemeClr val="tx1">
                      <a:lumMod val="65000"/>
                      <a:lumOff val="35000"/>
                    </a:schemeClr>
                  </a:solidFill>
                  <a:latin typeface="微软雅黑"/>
                  <a:ea typeface="微软雅黑"/>
                  <a:cs typeface="+mn-ea"/>
                  <a:sym typeface="微软雅黑"/>
                </a:rPr>
                <a:t>月</a:t>
              </a:r>
              <a:endParaRPr kumimoji="1" lang="en-US" altLang="ko-KR" sz="1000" dirty="0">
                <a:solidFill>
                  <a:schemeClr val="tx1">
                    <a:lumMod val="65000"/>
                    <a:lumOff val="35000"/>
                  </a:schemeClr>
                </a:solidFill>
                <a:latin typeface="微软雅黑"/>
                <a:ea typeface="微软雅黑"/>
                <a:cs typeface="+mn-ea"/>
                <a:sym typeface="微软雅黑"/>
              </a:endParaRPr>
            </a:p>
          </p:txBody>
        </p:sp>
        <p:sp>
          <p:nvSpPr>
            <p:cNvPr id="29" name="Text Box 16"/>
            <p:cNvSpPr txBox="1">
              <a:spLocks noChangeArrowheads="1"/>
            </p:cNvSpPr>
            <p:nvPr/>
          </p:nvSpPr>
          <p:spPr bwMode="auto">
            <a:xfrm>
              <a:off x="240507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000" dirty="0">
                  <a:solidFill>
                    <a:schemeClr val="tx1">
                      <a:lumMod val="65000"/>
                      <a:lumOff val="35000"/>
                    </a:schemeClr>
                  </a:solidFill>
                  <a:latin typeface="微软雅黑"/>
                  <a:ea typeface="微软雅黑"/>
                  <a:cs typeface="+mn-ea"/>
                  <a:sym typeface="微软雅黑"/>
                </a:rPr>
                <a:t>2</a:t>
              </a:r>
              <a:r>
                <a:rPr kumimoji="1" lang="zh-CN" altLang="en-US" sz="1000" dirty="0">
                  <a:solidFill>
                    <a:schemeClr val="tx1">
                      <a:lumMod val="65000"/>
                      <a:lumOff val="35000"/>
                    </a:schemeClr>
                  </a:solidFill>
                  <a:latin typeface="微软雅黑"/>
                  <a:ea typeface="微软雅黑"/>
                  <a:cs typeface="+mn-ea"/>
                  <a:sym typeface="微软雅黑"/>
                </a:rPr>
                <a:t>月</a:t>
              </a:r>
              <a:endParaRPr kumimoji="1" lang="en-US" altLang="ko-KR" sz="1000" dirty="0">
                <a:solidFill>
                  <a:schemeClr val="tx1">
                    <a:lumMod val="65000"/>
                    <a:lumOff val="35000"/>
                  </a:schemeClr>
                </a:solidFill>
                <a:latin typeface="微软雅黑"/>
                <a:ea typeface="微软雅黑"/>
                <a:cs typeface="+mn-ea"/>
                <a:sym typeface="微软雅黑"/>
              </a:endParaRPr>
            </a:p>
          </p:txBody>
        </p:sp>
        <p:sp>
          <p:nvSpPr>
            <p:cNvPr id="30" name="Text Box 17"/>
            <p:cNvSpPr txBox="1">
              <a:spLocks noChangeArrowheads="1"/>
            </p:cNvSpPr>
            <p:nvPr/>
          </p:nvSpPr>
          <p:spPr bwMode="auto">
            <a:xfrm>
              <a:off x="290244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000" dirty="0">
                  <a:solidFill>
                    <a:schemeClr val="tx1">
                      <a:lumMod val="65000"/>
                      <a:lumOff val="35000"/>
                    </a:schemeClr>
                  </a:solidFill>
                  <a:latin typeface="微软雅黑"/>
                  <a:ea typeface="微软雅黑"/>
                  <a:cs typeface="+mn-ea"/>
                  <a:sym typeface="微软雅黑"/>
                </a:rPr>
                <a:t>3</a:t>
              </a:r>
              <a:r>
                <a:rPr kumimoji="1" lang="zh-CN" altLang="en-US" sz="1000" dirty="0">
                  <a:solidFill>
                    <a:schemeClr val="tx1">
                      <a:lumMod val="65000"/>
                      <a:lumOff val="35000"/>
                    </a:schemeClr>
                  </a:solidFill>
                  <a:latin typeface="微软雅黑"/>
                  <a:ea typeface="微软雅黑"/>
                  <a:cs typeface="+mn-ea"/>
                  <a:sym typeface="微软雅黑"/>
                </a:rPr>
                <a:t>月</a:t>
              </a:r>
              <a:endParaRPr kumimoji="1" lang="en-US" altLang="ko-KR" sz="1000" dirty="0">
                <a:solidFill>
                  <a:schemeClr val="tx1">
                    <a:lumMod val="65000"/>
                    <a:lumOff val="35000"/>
                  </a:schemeClr>
                </a:solidFill>
                <a:latin typeface="微软雅黑"/>
                <a:ea typeface="微软雅黑"/>
                <a:cs typeface="+mn-ea"/>
                <a:sym typeface="微软雅黑"/>
              </a:endParaRPr>
            </a:p>
          </p:txBody>
        </p:sp>
        <p:sp>
          <p:nvSpPr>
            <p:cNvPr id="31" name="Text Box 18"/>
            <p:cNvSpPr txBox="1">
              <a:spLocks noChangeArrowheads="1"/>
            </p:cNvSpPr>
            <p:nvPr/>
          </p:nvSpPr>
          <p:spPr bwMode="auto">
            <a:xfrm>
              <a:off x="339981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000" dirty="0">
                  <a:solidFill>
                    <a:schemeClr val="tx1">
                      <a:lumMod val="65000"/>
                      <a:lumOff val="35000"/>
                    </a:schemeClr>
                  </a:solidFill>
                  <a:latin typeface="微软雅黑"/>
                  <a:ea typeface="微软雅黑"/>
                  <a:cs typeface="+mn-ea"/>
                  <a:sym typeface="微软雅黑"/>
                </a:rPr>
                <a:t>4</a:t>
              </a:r>
              <a:r>
                <a:rPr kumimoji="1" lang="zh-CN" altLang="en-US" sz="1000" dirty="0">
                  <a:solidFill>
                    <a:schemeClr val="tx1">
                      <a:lumMod val="65000"/>
                      <a:lumOff val="35000"/>
                    </a:schemeClr>
                  </a:solidFill>
                  <a:latin typeface="微软雅黑"/>
                  <a:ea typeface="微软雅黑"/>
                  <a:cs typeface="+mn-ea"/>
                  <a:sym typeface="微软雅黑"/>
                </a:rPr>
                <a:t>月</a:t>
              </a:r>
              <a:endParaRPr kumimoji="1" lang="en-US" altLang="ko-KR" sz="1000" dirty="0">
                <a:solidFill>
                  <a:schemeClr val="tx1">
                    <a:lumMod val="65000"/>
                    <a:lumOff val="35000"/>
                  </a:schemeClr>
                </a:solidFill>
                <a:latin typeface="微软雅黑"/>
                <a:ea typeface="微软雅黑"/>
                <a:cs typeface="+mn-ea"/>
                <a:sym typeface="微软雅黑"/>
              </a:endParaRPr>
            </a:p>
          </p:txBody>
        </p:sp>
        <p:sp>
          <p:nvSpPr>
            <p:cNvPr id="32" name="Text Box 19"/>
            <p:cNvSpPr txBox="1">
              <a:spLocks noChangeArrowheads="1"/>
            </p:cNvSpPr>
            <p:nvPr/>
          </p:nvSpPr>
          <p:spPr bwMode="auto">
            <a:xfrm>
              <a:off x="389718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000" dirty="0">
                  <a:solidFill>
                    <a:schemeClr val="tx1">
                      <a:lumMod val="65000"/>
                      <a:lumOff val="35000"/>
                    </a:schemeClr>
                  </a:solidFill>
                  <a:latin typeface="微软雅黑"/>
                  <a:ea typeface="微软雅黑"/>
                  <a:cs typeface="+mn-ea"/>
                  <a:sym typeface="微软雅黑"/>
                </a:rPr>
                <a:t>5</a:t>
              </a:r>
              <a:r>
                <a:rPr kumimoji="1" lang="zh-CN" altLang="en-US" sz="1000" dirty="0">
                  <a:solidFill>
                    <a:schemeClr val="tx1">
                      <a:lumMod val="65000"/>
                      <a:lumOff val="35000"/>
                    </a:schemeClr>
                  </a:solidFill>
                  <a:latin typeface="微软雅黑"/>
                  <a:ea typeface="微软雅黑"/>
                  <a:cs typeface="+mn-ea"/>
                  <a:sym typeface="微软雅黑"/>
                </a:rPr>
                <a:t>月</a:t>
              </a:r>
              <a:endParaRPr kumimoji="1" lang="en-US" altLang="ko-KR" sz="1000" dirty="0">
                <a:solidFill>
                  <a:schemeClr val="tx1">
                    <a:lumMod val="65000"/>
                    <a:lumOff val="35000"/>
                  </a:schemeClr>
                </a:solidFill>
                <a:latin typeface="微软雅黑"/>
                <a:ea typeface="微软雅黑"/>
                <a:cs typeface="+mn-ea"/>
                <a:sym typeface="微软雅黑"/>
              </a:endParaRPr>
            </a:p>
          </p:txBody>
        </p:sp>
        <p:sp>
          <p:nvSpPr>
            <p:cNvPr id="33" name="Text Box 20"/>
            <p:cNvSpPr txBox="1">
              <a:spLocks noChangeArrowheads="1"/>
            </p:cNvSpPr>
            <p:nvPr/>
          </p:nvSpPr>
          <p:spPr bwMode="auto">
            <a:xfrm>
              <a:off x="439455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000" dirty="0">
                  <a:solidFill>
                    <a:schemeClr val="tx1">
                      <a:lumMod val="65000"/>
                      <a:lumOff val="35000"/>
                    </a:schemeClr>
                  </a:solidFill>
                  <a:latin typeface="微软雅黑"/>
                  <a:ea typeface="微软雅黑"/>
                  <a:cs typeface="+mn-ea"/>
                  <a:sym typeface="微软雅黑"/>
                </a:rPr>
                <a:t>6</a:t>
              </a:r>
              <a:r>
                <a:rPr kumimoji="1" lang="zh-CN" altLang="en-US" sz="1000" dirty="0">
                  <a:solidFill>
                    <a:schemeClr val="tx1">
                      <a:lumMod val="65000"/>
                      <a:lumOff val="35000"/>
                    </a:schemeClr>
                  </a:solidFill>
                  <a:latin typeface="微软雅黑"/>
                  <a:ea typeface="微软雅黑"/>
                  <a:cs typeface="+mn-ea"/>
                  <a:sym typeface="微软雅黑"/>
                </a:rPr>
                <a:t>月</a:t>
              </a:r>
              <a:endParaRPr kumimoji="1" lang="en-US" altLang="ko-KR" sz="1000" dirty="0">
                <a:solidFill>
                  <a:schemeClr val="tx1">
                    <a:lumMod val="65000"/>
                    <a:lumOff val="35000"/>
                  </a:schemeClr>
                </a:solidFill>
                <a:latin typeface="微软雅黑"/>
                <a:ea typeface="微软雅黑"/>
                <a:cs typeface="+mn-ea"/>
                <a:sym typeface="微软雅黑"/>
              </a:endParaRPr>
            </a:p>
          </p:txBody>
        </p:sp>
        <p:sp>
          <p:nvSpPr>
            <p:cNvPr id="34" name="Text Box 21"/>
            <p:cNvSpPr txBox="1">
              <a:spLocks noChangeArrowheads="1"/>
            </p:cNvSpPr>
            <p:nvPr/>
          </p:nvSpPr>
          <p:spPr bwMode="auto">
            <a:xfrm>
              <a:off x="489192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000" dirty="0">
                  <a:solidFill>
                    <a:schemeClr val="tx1">
                      <a:lumMod val="65000"/>
                      <a:lumOff val="35000"/>
                    </a:schemeClr>
                  </a:solidFill>
                  <a:latin typeface="微软雅黑"/>
                  <a:ea typeface="微软雅黑"/>
                  <a:cs typeface="+mn-ea"/>
                  <a:sym typeface="微软雅黑"/>
                </a:rPr>
                <a:t>7</a:t>
              </a:r>
              <a:r>
                <a:rPr kumimoji="1" lang="zh-CN" altLang="en-US" sz="1000" dirty="0">
                  <a:solidFill>
                    <a:schemeClr val="tx1">
                      <a:lumMod val="65000"/>
                      <a:lumOff val="35000"/>
                    </a:schemeClr>
                  </a:solidFill>
                  <a:latin typeface="微软雅黑"/>
                  <a:ea typeface="微软雅黑"/>
                  <a:cs typeface="+mn-ea"/>
                  <a:sym typeface="微软雅黑"/>
                </a:rPr>
                <a:t>月</a:t>
              </a:r>
              <a:endParaRPr kumimoji="1" lang="en-US" altLang="ko-KR" sz="1000" dirty="0">
                <a:solidFill>
                  <a:schemeClr val="tx1">
                    <a:lumMod val="65000"/>
                    <a:lumOff val="35000"/>
                  </a:schemeClr>
                </a:solidFill>
                <a:latin typeface="微软雅黑"/>
                <a:ea typeface="微软雅黑"/>
                <a:cs typeface="+mn-ea"/>
                <a:sym typeface="微软雅黑"/>
              </a:endParaRPr>
            </a:p>
          </p:txBody>
        </p:sp>
        <p:sp>
          <p:nvSpPr>
            <p:cNvPr id="35" name="Text Box 22"/>
            <p:cNvSpPr txBox="1">
              <a:spLocks noChangeArrowheads="1"/>
            </p:cNvSpPr>
            <p:nvPr/>
          </p:nvSpPr>
          <p:spPr bwMode="auto">
            <a:xfrm>
              <a:off x="538929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000" dirty="0">
                  <a:solidFill>
                    <a:schemeClr val="tx1">
                      <a:lumMod val="65000"/>
                      <a:lumOff val="35000"/>
                    </a:schemeClr>
                  </a:solidFill>
                  <a:latin typeface="微软雅黑"/>
                  <a:ea typeface="微软雅黑"/>
                  <a:cs typeface="+mn-ea"/>
                  <a:sym typeface="微软雅黑"/>
                </a:rPr>
                <a:t>8</a:t>
              </a:r>
              <a:r>
                <a:rPr kumimoji="1" lang="zh-CN" altLang="en-US" sz="1000" dirty="0">
                  <a:solidFill>
                    <a:schemeClr val="tx1">
                      <a:lumMod val="65000"/>
                      <a:lumOff val="35000"/>
                    </a:schemeClr>
                  </a:solidFill>
                  <a:latin typeface="微软雅黑"/>
                  <a:ea typeface="微软雅黑"/>
                  <a:cs typeface="+mn-ea"/>
                  <a:sym typeface="微软雅黑"/>
                </a:rPr>
                <a:t>月</a:t>
              </a:r>
              <a:endParaRPr kumimoji="1" lang="en-US" altLang="ko-KR" sz="1000" dirty="0">
                <a:solidFill>
                  <a:schemeClr val="tx1">
                    <a:lumMod val="65000"/>
                    <a:lumOff val="35000"/>
                  </a:schemeClr>
                </a:solidFill>
                <a:latin typeface="微软雅黑"/>
                <a:ea typeface="微软雅黑"/>
                <a:cs typeface="+mn-ea"/>
                <a:sym typeface="微软雅黑"/>
              </a:endParaRPr>
            </a:p>
          </p:txBody>
        </p:sp>
        <p:sp>
          <p:nvSpPr>
            <p:cNvPr id="36" name="Text Box 23"/>
            <p:cNvSpPr txBox="1">
              <a:spLocks noChangeArrowheads="1"/>
            </p:cNvSpPr>
            <p:nvPr/>
          </p:nvSpPr>
          <p:spPr bwMode="auto">
            <a:xfrm>
              <a:off x="588666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000" dirty="0">
                  <a:solidFill>
                    <a:schemeClr val="tx1">
                      <a:lumMod val="65000"/>
                      <a:lumOff val="35000"/>
                    </a:schemeClr>
                  </a:solidFill>
                  <a:latin typeface="微软雅黑"/>
                  <a:ea typeface="微软雅黑"/>
                  <a:cs typeface="+mn-ea"/>
                  <a:sym typeface="微软雅黑"/>
                </a:rPr>
                <a:t>9</a:t>
              </a:r>
              <a:r>
                <a:rPr kumimoji="1" lang="zh-CN" altLang="en-US" sz="1000" dirty="0">
                  <a:solidFill>
                    <a:schemeClr val="tx1">
                      <a:lumMod val="65000"/>
                      <a:lumOff val="35000"/>
                    </a:schemeClr>
                  </a:solidFill>
                  <a:latin typeface="微软雅黑"/>
                  <a:ea typeface="微软雅黑"/>
                  <a:cs typeface="+mn-ea"/>
                  <a:sym typeface="微软雅黑"/>
                </a:rPr>
                <a:t>月</a:t>
              </a:r>
              <a:endParaRPr kumimoji="1" lang="en-US" altLang="ko-KR" sz="1000" dirty="0">
                <a:solidFill>
                  <a:schemeClr val="tx1">
                    <a:lumMod val="65000"/>
                    <a:lumOff val="35000"/>
                  </a:schemeClr>
                </a:solidFill>
                <a:latin typeface="微软雅黑"/>
                <a:ea typeface="微软雅黑"/>
                <a:cs typeface="+mn-ea"/>
                <a:sym typeface="微软雅黑"/>
              </a:endParaRPr>
            </a:p>
          </p:txBody>
        </p:sp>
        <p:sp>
          <p:nvSpPr>
            <p:cNvPr id="37" name="Text Box 23"/>
            <p:cNvSpPr txBox="1">
              <a:spLocks noChangeArrowheads="1"/>
            </p:cNvSpPr>
            <p:nvPr/>
          </p:nvSpPr>
          <p:spPr bwMode="auto">
            <a:xfrm>
              <a:off x="6384034" y="3936907"/>
              <a:ext cx="265864"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zh-CN" sz="1000" dirty="0">
                  <a:solidFill>
                    <a:schemeClr val="tx1">
                      <a:lumMod val="65000"/>
                      <a:lumOff val="35000"/>
                    </a:schemeClr>
                  </a:solidFill>
                  <a:latin typeface="微软雅黑"/>
                  <a:ea typeface="微软雅黑"/>
                  <a:cs typeface="+mn-ea"/>
                  <a:sym typeface="微软雅黑"/>
                </a:rPr>
                <a:t>10</a:t>
              </a:r>
              <a:r>
                <a:rPr kumimoji="1" lang="zh-CN" altLang="en-US" sz="1000" dirty="0">
                  <a:solidFill>
                    <a:schemeClr val="tx1">
                      <a:lumMod val="65000"/>
                      <a:lumOff val="35000"/>
                    </a:schemeClr>
                  </a:solidFill>
                  <a:latin typeface="微软雅黑"/>
                  <a:ea typeface="微软雅黑"/>
                  <a:cs typeface="+mn-ea"/>
                  <a:sym typeface="微软雅黑"/>
                </a:rPr>
                <a:t>月</a:t>
              </a:r>
              <a:endParaRPr kumimoji="1" lang="en-US" altLang="ko-KR" sz="1000" dirty="0">
                <a:solidFill>
                  <a:schemeClr val="tx1">
                    <a:lumMod val="65000"/>
                    <a:lumOff val="35000"/>
                  </a:schemeClr>
                </a:solidFill>
                <a:latin typeface="微软雅黑"/>
                <a:ea typeface="微软雅黑"/>
                <a:cs typeface="+mn-ea"/>
                <a:sym typeface="微软雅黑"/>
              </a:endParaRPr>
            </a:p>
          </p:txBody>
        </p:sp>
        <p:sp>
          <p:nvSpPr>
            <p:cNvPr id="38" name="Text Box 23"/>
            <p:cNvSpPr txBox="1">
              <a:spLocks noChangeArrowheads="1"/>
            </p:cNvSpPr>
            <p:nvPr/>
          </p:nvSpPr>
          <p:spPr bwMode="auto">
            <a:xfrm>
              <a:off x="6920890" y="3936907"/>
              <a:ext cx="265864"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zh-CN" sz="1000" dirty="0">
                  <a:solidFill>
                    <a:schemeClr val="tx1">
                      <a:lumMod val="65000"/>
                      <a:lumOff val="35000"/>
                    </a:schemeClr>
                  </a:solidFill>
                  <a:latin typeface="微软雅黑"/>
                  <a:ea typeface="微软雅黑"/>
                  <a:cs typeface="+mn-ea"/>
                  <a:sym typeface="微软雅黑"/>
                </a:rPr>
                <a:t>11</a:t>
              </a:r>
              <a:r>
                <a:rPr kumimoji="1" lang="zh-CN" altLang="en-US" sz="1000" dirty="0">
                  <a:solidFill>
                    <a:schemeClr val="tx1">
                      <a:lumMod val="65000"/>
                      <a:lumOff val="35000"/>
                    </a:schemeClr>
                  </a:solidFill>
                  <a:latin typeface="微软雅黑"/>
                  <a:ea typeface="微软雅黑"/>
                  <a:cs typeface="+mn-ea"/>
                  <a:sym typeface="微软雅黑"/>
                </a:rPr>
                <a:t>月</a:t>
              </a:r>
              <a:endParaRPr kumimoji="1" lang="en-US" altLang="ko-KR" sz="1000" dirty="0">
                <a:solidFill>
                  <a:schemeClr val="tx1">
                    <a:lumMod val="65000"/>
                    <a:lumOff val="35000"/>
                  </a:schemeClr>
                </a:solidFill>
                <a:latin typeface="微软雅黑"/>
                <a:ea typeface="微软雅黑"/>
                <a:cs typeface="+mn-ea"/>
                <a:sym typeface="微软雅黑"/>
              </a:endParaRPr>
            </a:p>
          </p:txBody>
        </p:sp>
        <p:sp>
          <p:nvSpPr>
            <p:cNvPr id="39" name="Text Box 23"/>
            <p:cNvSpPr txBox="1">
              <a:spLocks noChangeArrowheads="1"/>
            </p:cNvSpPr>
            <p:nvPr/>
          </p:nvSpPr>
          <p:spPr bwMode="auto">
            <a:xfrm>
              <a:off x="7457749" y="3936907"/>
              <a:ext cx="265864"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zh-CN" sz="1000" dirty="0">
                  <a:solidFill>
                    <a:schemeClr val="tx1">
                      <a:lumMod val="65000"/>
                      <a:lumOff val="35000"/>
                    </a:schemeClr>
                  </a:solidFill>
                  <a:latin typeface="微软雅黑"/>
                  <a:ea typeface="微软雅黑"/>
                  <a:cs typeface="+mn-ea"/>
                  <a:sym typeface="微软雅黑"/>
                </a:rPr>
                <a:t>12</a:t>
              </a:r>
              <a:r>
                <a:rPr kumimoji="1" lang="zh-CN" altLang="en-US" sz="1000" dirty="0">
                  <a:solidFill>
                    <a:schemeClr val="tx1">
                      <a:lumMod val="65000"/>
                      <a:lumOff val="35000"/>
                    </a:schemeClr>
                  </a:solidFill>
                  <a:latin typeface="微软雅黑"/>
                  <a:ea typeface="微软雅黑"/>
                  <a:cs typeface="+mn-ea"/>
                  <a:sym typeface="微软雅黑"/>
                </a:rPr>
                <a:t>月</a:t>
              </a:r>
              <a:endParaRPr kumimoji="1" lang="en-US" altLang="ko-KR" sz="1000" dirty="0">
                <a:solidFill>
                  <a:schemeClr val="tx1">
                    <a:lumMod val="65000"/>
                    <a:lumOff val="35000"/>
                  </a:schemeClr>
                </a:solidFill>
                <a:latin typeface="微软雅黑"/>
                <a:ea typeface="微软雅黑"/>
                <a:cs typeface="+mn-ea"/>
                <a:sym typeface="微软雅黑"/>
              </a:endParaRPr>
            </a:p>
          </p:txBody>
        </p:sp>
      </p:grpSp>
      <p:sp>
        <p:nvSpPr>
          <p:cNvPr id="40" name="矩形 39"/>
          <p:cNvSpPr/>
          <p:nvPr/>
        </p:nvSpPr>
        <p:spPr>
          <a:xfrm>
            <a:off x="1829280" y="2521857"/>
            <a:ext cx="216024" cy="111988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a:ea typeface="微软雅黑"/>
              <a:cs typeface="+mn-ea"/>
              <a:sym typeface="微软雅黑"/>
            </a:endParaRPr>
          </a:p>
        </p:txBody>
      </p:sp>
      <p:sp>
        <p:nvSpPr>
          <p:cNvPr id="41" name="矩形 40"/>
          <p:cNvSpPr/>
          <p:nvPr/>
        </p:nvSpPr>
        <p:spPr>
          <a:xfrm>
            <a:off x="2334363" y="2620848"/>
            <a:ext cx="216024" cy="10208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a:ea typeface="微软雅黑"/>
              <a:cs typeface="+mn-ea"/>
              <a:sym typeface="微软雅黑"/>
            </a:endParaRPr>
          </a:p>
        </p:txBody>
      </p:sp>
      <p:sp>
        <p:nvSpPr>
          <p:cNvPr id="42" name="矩形 41"/>
          <p:cNvSpPr/>
          <p:nvPr/>
        </p:nvSpPr>
        <p:spPr>
          <a:xfrm>
            <a:off x="2839446" y="3048371"/>
            <a:ext cx="216024" cy="5933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a:ea typeface="微软雅黑"/>
              <a:cs typeface="+mn-ea"/>
              <a:sym typeface="微软雅黑"/>
            </a:endParaRPr>
          </a:p>
        </p:txBody>
      </p:sp>
      <p:sp>
        <p:nvSpPr>
          <p:cNvPr id="43" name="矩形 42"/>
          <p:cNvSpPr/>
          <p:nvPr/>
        </p:nvSpPr>
        <p:spPr>
          <a:xfrm>
            <a:off x="3344529" y="2853996"/>
            <a:ext cx="216024" cy="787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a:ea typeface="微软雅黑"/>
              <a:cs typeface="+mn-ea"/>
              <a:sym typeface="微软雅黑"/>
            </a:endParaRPr>
          </a:p>
        </p:txBody>
      </p:sp>
      <p:sp>
        <p:nvSpPr>
          <p:cNvPr id="44" name="矩形 43"/>
          <p:cNvSpPr/>
          <p:nvPr/>
        </p:nvSpPr>
        <p:spPr>
          <a:xfrm>
            <a:off x="3849612" y="2983118"/>
            <a:ext cx="216024" cy="65862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a:ea typeface="微软雅黑"/>
              <a:cs typeface="+mn-ea"/>
              <a:sym typeface="微软雅黑"/>
            </a:endParaRPr>
          </a:p>
        </p:txBody>
      </p:sp>
      <p:sp>
        <p:nvSpPr>
          <p:cNvPr id="45" name="矩形 44"/>
          <p:cNvSpPr/>
          <p:nvPr/>
        </p:nvSpPr>
        <p:spPr>
          <a:xfrm>
            <a:off x="4354695" y="3083214"/>
            <a:ext cx="216024" cy="55850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a:ea typeface="微软雅黑"/>
              <a:cs typeface="+mn-ea"/>
              <a:sym typeface="微软雅黑"/>
            </a:endParaRPr>
          </a:p>
        </p:txBody>
      </p:sp>
      <p:sp>
        <p:nvSpPr>
          <p:cNvPr id="46" name="矩形 45"/>
          <p:cNvSpPr/>
          <p:nvPr/>
        </p:nvSpPr>
        <p:spPr>
          <a:xfrm>
            <a:off x="4859778" y="2983118"/>
            <a:ext cx="216024" cy="65862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a:ea typeface="微软雅黑"/>
              <a:cs typeface="+mn-ea"/>
              <a:sym typeface="微软雅黑"/>
            </a:endParaRPr>
          </a:p>
        </p:txBody>
      </p:sp>
      <p:sp>
        <p:nvSpPr>
          <p:cNvPr id="47" name="矩形 46"/>
          <p:cNvSpPr/>
          <p:nvPr/>
        </p:nvSpPr>
        <p:spPr>
          <a:xfrm>
            <a:off x="5364861" y="2879034"/>
            <a:ext cx="216024" cy="76268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a:ea typeface="微软雅黑"/>
              <a:cs typeface="+mn-ea"/>
              <a:sym typeface="微软雅黑"/>
            </a:endParaRPr>
          </a:p>
        </p:txBody>
      </p:sp>
      <p:sp>
        <p:nvSpPr>
          <p:cNvPr id="48" name="矩形 47"/>
          <p:cNvSpPr/>
          <p:nvPr/>
        </p:nvSpPr>
        <p:spPr>
          <a:xfrm>
            <a:off x="5869944" y="2455032"/>
            <a:ext cx="216024" cy="118668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a:ea typeface="微软雅黑"/>
              <a:cs typeface="+mn-ea"/>
              <a:sym typeface="微软雅黑"/>
            </a:endParaRPr>
          </a:p>
        </p:txBody>
      </p:sp>
      <p:sp>
        <p:nvSpPr>
          <p:cNvPr id="49" name="矩形 48"/>
          <p:cNvSpPr/>
          <p:nvPr/>
        </p:nvSpPr>
        <p:spPr>
          <a:xfrm>
            <a:off x="6375027" y="2801312"/>
            <a:ext cx="216024" cy="84043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a:ea typeface="微软雅黑"/>
              <a:cs typeface="+mn-ea"/>
              <a:sym typeface="微软雅黑"/>
            </a:endParaRPr>
          </a:p>
        </p:txBody>
      </p:sp>
      <p:sp>
        <p:nvSpPr>
          <p:cNvPr id="50" name="矩形 49"/>
          <p:cNvSpPr/>
          <p:nvPr/>
        </p:nvSpPr>
        <p:spPr>
          <a:xfrm>
            <a:off x="6880110" y="3083214"/>
            <a:ext cx="216024" cy="55850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a:ea typeface="微软雅黑"/>
              <a:cs typeface="+mn-ea"/>
              <a:sym typeface="微软雅黑"/>
            </a:endParaRPr>
          </a:p>
        </p:txBody>
      </p:sp>
      <p:sp>
        <p:nvSpPr>
          <p:cNvPr id="51" name="矩形 50"/>
          <p:cNvSpPr/>
          <p:nvPr/>
        </p:nvSpPr>
        <p:spPr>
          <a:xfrm>
            <a:off x="7385196" y="2853996"/>
            <a:ext cx="216024" cy="787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a:ea typeface="微软雅黑"/>
              <a:cs typeface="+mn-ea"/>
              <a:sym typeface="微软雅黑"/>
            </a:endParaRPr>
          </a:p>
        </p:txBody>
      </p:sp>
      <p:grpSp>
        <p:nvGrpSpPr>
          <p:cNvPr id="52" name="组合 51"/>
          <p:cNvGrpSpPr/>
          <p:nvPr/>
        </p:nvGrpSpPr>
        <p:grpSpPr>
          <a:xfrm>
            <a:off x="1624894" y="1702695"/>
            <a:ext cx="5868314" cy="822443"/>
            <a:chOff x="1703318" y="2083356"/>
            <a:chExt cx="5868314" cy="740199"/>
          </a:xfrm>
        </p:grpSpPr>
        <p:cxnSp>
          <p:nvCxnSpPr>
            <p:cNvPr id="53" name="直接连接符 52"/>
            <p:cNvCxnSpPr/>
            <p:nvPr/>
          </p:nvCxnSpPr>
          <p:spPr>
            <a:xfrm flipV="1">
              <a:off x="1703318" y="2565773"/>
              <a:ext cx="312398" cy="163722"/>
            </a:xfrm>
            <a:prstGeom prst="line">
              <a:avLst/>
            </a:prstGeom>
            <a:ln>
              <a:solidFill>
                <a:srgbClr val="0070C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2491370" y="2477060"/>
              <a:ext cx="433781" cy="142556"/>
            </a:xfrm>
            <a:prstGeom prst="line">
              <a:avLst/>
            </a:prstGeom>
            <a:ln>
              <a:solidFill>
                <a:srgbClr val="0070C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2925151" y="2573175"/>
              <a:ext cx="605814" cy="40137"/>
            </a:xfrm>
            <a:prstGeom prst="line">
              <a:avLst/>
            </a:prstGeom>
            <a:ln>
              <a:solidFill>
                <a:srgbClr val="0070C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3533187" y="2573175"/>
              <a:ext cx="876505" cy="250380"/>
            </a:xfrm>
            <a:prstGeom prst="line">
              <a:avLst/>
            </a:prstGeom>
            <a:ln>
              <a:solidFill>
                <a:srgbClr val="0070C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4409692" y="2522020"/>
              <a:ext cx="914400" cy="301535"/>
            </a:xfrm>
            <a:prstGeom prst="line">
              <a:avLst/>
            </a:prstGeom>
            <a:ln>
              <a:solidFill>
                <a:srgbClr val="0070C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5324092" y="2518236"/>
              <a:ext cx="227205" cy="95076"/>
            </a:xfrm>
            <a:prstGeom prst="line">
              <a:avLst/>
            </a:prstGeom>
            <a:ln>
              <a:solidFill>
                <a:srgbClr val="0070C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5551297" y="2416856"/>
              <a:ext cx="505083" cy="202760"/>
            </a:xfrm>
            <a:prstGeom prst="line">
              <a:avLst/>
            </a:prstGeom>
            <a:ln>
              <a:solidFill>
                <a:srgbClr val="0070C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6056380" y="2416856"/>
              <a:ext cx="397071" cy="80273"/>
            </a:xfrm>
            <a:prstGeom prst="line">
              <a:avLst/>
            </a:prstGeom>
            <a:ln>
              <a:solidFill>
                <a:srgbClr val="0070C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6453451" y="2456992"/>
              <a:ext cx="505083" cy="40137"/>
            </a:xfrm>
            <a:prstGeom prst="line">
              <a:avLst/>
            </a:prstGeom>
            <a:ln>
              <a:solidFill>
                <a:srgbClr val="0070C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6958534" y="2083356"/>
              <a:ext cx="613098" cy="373637"/>
            </a:xfrm>
            <a:prstGeom prst="line">
              <a:avLst/>
            </a:prstGeom>
            <a:ln>
              <a:solidFill>
                <a:srgbClr val="0070C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2015716" y="2477060"/>
              <a:ext cx="475654" cy="96116"/>
            </a:xfrm>
            <a:prstGeom prst="line">
              <a:avLst/>
            </a:prstGeom>
            <a:ln>
              <a:solidFill>
                <a:srgbClr val="0070C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64" name="椭圆形标注 63"/>
          <p:cNvSpPr/>
          <p:nvPr/>
        </p:nvSpPr>
        <p:spPr>
          <a:xfrm>
            <a:off x="3957625" y="1737839"/>
            <a:ext cx="1066090" cy="616968"/>
          </a:xfrm>
          <a:prstGeom prst="wedgeEllipseCallout">
            <a:avLst>
              <a:gd name="adj1" fmla="val -14557"/>
              <a:gd name="adj2" fmla="val 6963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100" b="1" dirty="0">
                <a:solidFill>
                  <a:schemeClr val="bg1"/>
                </a:solidFill>
                <a:latin typeface="微软雅黑"/>
                <a:ea typeface="微软雅黑"/>
                <a:cs typeface="+mn-ea"/>
                <a:sym typeface="微软雅黑"/>
              </a:rPr>
              <a:t>标注此处发生了什么？</a:t>
            </a:r>
          </a:p>
        </p:txBody>
      </p:sp>
      <p:sp>
        <p:nvSpPr>
          <p:cNvPr id="65" name="KSO_Shape"/>
          <p:cNvSpPr/>
          <p:nvPr/>
        </p:nvSpPr>
        <p:spPr>
          <a:xfrm>
            <a:off x="6198220" y="2219309"/>
            <a:ext cx="920066" cy="489660"/>
          </a:xfrm>
          <a:prstGeom prst="wedgeRoundRectCallout">
            <a:avLst>
              <a:gd name="adj1" fmla="val -63739"/>
              <a:gd name="adj2" fmla="val -9872"/>
              <a:gd name="adj3" fmla="val 1666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1100" b="1" dirty="0">
                <a:solidFill>
                  <a:schemeClr val="bg1"/>
                </a:solidFill>
                <a:latin typeface="微软雅黑"/>
                <a:ea typeface="微软雅黑"/>
                <a:cs typeface="+mn-ea"/>
                <a:sym typeface="微软雅黑"/>
              </a:rPr>
              <a:t>标注此处发生了什么？</a:t>
            </a:r>
          </a:p>
        </p:txBody>
      </p:sp>
      <p:sp>
        <p:nvSpPr>
          <p:cNvPr id="66" name="Text Box 23"/>
          <p:cNvSpPr txBox="1">
            <a:spLocks noChangeArrowheads="1"/>
          </p:cNvSpPr>
          <p:nvPr/>
        </p:nvSpPr>
        <p:spPr bwMode="auto">
          <a:xfrm>
            <a:off x="1142026" y="1087436"/>
            <a:ext cx="569905" cy="115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zh-CN" altLang="en-US" sz="1050" b="1" dirty="0">
                <a:solidFill>
                  <a:schemeClr val="tx1">
                    <a:lumMod val="65000"/>
                    <a:lumOff val="35000"/>
                  </a:schemeClr>
                </a:solidFill>
                <a:latin typeface="微软雅黑"/>
                <a:ea typeface="微软雅黑"/>
                <a:cs typeface="+mn-ea"/>
                <a:sym typeface="微软雅黑"/>
              </a:rPr>
              <a:t>单位：亿元</a:t>
            </a:r>
            <a:endParaRPr kumimoji="1" lang="en-US" altLang="ko-KR" sz="1050" b="1" dirty="0">
              <a:solidFill>
                <a:schemeClr val="tx1">
                  <a:lumMod val="65000"/>
                  <a:lumOff val="35000"/>
                </a:schemeClr>
              </a:solidFill>
              <a:latin typeface="微软雅黑"/>
              <a:ea typeface="微软雅黑"/>
              <a:cs typeface="+mn-ea"/>
              <a:sym typeface="微软雅黑"/>
            </a:endParaRPr>
          </a:p>
        </p:txBody>
      </p:sp>
      <p:sp>
        <p:nvSpPr>
          <p:cNvPr id="67" name="TextBox 91"/>
          <p:cNvSpPr txBox="1"/>
          <p:nvPr/>
        </p:nvSpPr>
        <p:spPr>
          <a:xfrm>
            <a:off x="777546" y="3957904"/>
            <a:ext cx="7768526" cy="308995"/>
          </a:xfrm>
          <a:prstGeom prst="rect">
            <a:avLst/>
          </a:prstGeom>
          <a:noFill/>
        </p:spPr>
        <p:txBody>
          <a:bodyPr wrap="square" rtlCol="0">
            <a:spAutoFit/>
          </a:bodyPr>
          <a:lstStyle/>
          <a:p>
            <a:pPr algn="ctr">
              <a:lnSpc>
                <a:spcPct val="130000"/>
              </a:lnSpc>
              <a:buClr>
                <a:srgbClr val="C00000"/>
              </a:buClr>
              <a:defRPr/>
            </a:pPr>
            <a:r>
              <a:rPr lang="zh-CN" altLang="en-US" sz="1200" kern="0" dirty="0">
                <a:solidFill>
                  <a:schemeClr val="tx1">
                    <a:lumMod val="65000"/>
                    <a:lumOff val="35000"/>
                  </a:schemeClr>
                </a:solidFill>
                <a:latin typeface="微软雅黑"/>
                <a:ea typeface="微软雅黑"/>
                <a:cs typeface="+mn-ea"/>
                <a:sym typeface="微软雅黑"/>
              </a:rPr>
              <a:t>您的内容打在这里，或通过复制您的文本后在此框中选择粘贴并选择只保留文字您的内容打在这里</a:t>
            </a:r>
            <a:endParaRPr lang="en-US" altLang="zh-CN" sz="1400" kern="0" dirty="0">
              <a:solidFill>
                <a:schemeClr val="tx1">
                  <a:lumMod val="65000"/>
                  <a:lumOff val="35000"/>
                </a:schemeClr>
              </a:solidFill>
              <a:latin typeface="微软雅黑"/>
              <a:ea typeface="微软雅黑"/>
              <a:cs typeface="+mn-ea"/>
              <a:sym typeface="微软雅黑"/>
            </a:endParaRPr>
          </a:p>
        </p:txBody>
      </p:sp>
    </p:spTree>
    <p:extLst>
      <p:ext uri="{BB962C8B-B14F-4D97-AF65-F5344CB8AC3E}">
        <p14:creationId xmlns:p14="http://schemas.microsoft.com/office/powerpoint/2010/main" val="1592901341"/>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44000">
                                          <p:cBhvr additive="base">
                                            <p:cTn id="7" dur="1000" fill="hold"/>
                                            <p:tgtEl>
                                              <p:spTgt spid="70"/>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14:bounceEnd="44000">
                                          <p:cBhvr additive="base">
                                            <p:cTn id="12" dur="1000" fill="hold"/>
                                            <p:tgtEl>
                                              <p:spTgt spid="69"/>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69"/>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16" presetClass="entr" presetSubtype="21" fill="hold" grpId="0" nodeType="afterEffect" nodePh="1">
                                      <p:stCondLst>
                                        <p:cond delay="0"/>
                                      </p:stCondLst>
                                      <p:endCondLst>
                                        <p:cond evt="begin" delay="0">
                                          <p:tn val="15"/>
                                        </p:cond>
                                      </p:end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par>
                              <p:cTn id="18" fill="hold">
                                <p:stCondLst>
                                  <p:cond delay="2500"/>
                                </p:stCondLst>
                                <p:childTnLst>
                                  <p:par>
                                    <p:cTn id="19" presetID="18" presetClass="entr" presetSubtype="3"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strips(upRight)">
                                          <p:cBhvr>
                                            <p:cTn id="21" dur="500"/>
                                            <p:tgtEl>
                                              <p:spTgt spid="14"/>
                                            </p:tgtEl>
                                          </p:cBhvr>
                                        </p:animEffect>
                                      </p:childTnLst>
                                    </p:cTn>
                                  </p:par>
                                </p:childTnLst>
                              </p:cTn>
                            </p:par>
                            <p:par>
                              <p:cTn id="22" fill="hold">
                                <p:stCondLst>
                                  <p:cond delay="3000"/>
                                </p:stCondLst>
                                <p:childTnLst>
                                  <p:par>
                                    <p:cTn id="23" presetID="22" presetClass="entr" presetSubtype="8"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par>
                                    <p:cTn id="26" presetID="22" presetClass="entr" presetSubtype="4"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childTnLst>
                              </p:cTn>
                            </p:par>
                            <p:par>
                              <p:cTn id="29" fill="hold">
                                <p:stCondLst>
                                  <p:cond delay="3500"/>
                                </p:stCondLst>
                                <p:childTnLst>
                                  <p:par>
                                    <p:cTn id="30" presetID="16" presetClass="entr" presetSubtype="21" fill="hold" grpId="0" nodeType="after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barn(inVertical)">
                                          <p:cBhvr>
                                            <p:cTn id="32" dur="500"/>
                                            <p:tgtEl>
                                              <p:spTgt spid="66"/>
                                            </p:tgtEl>
                                          </p:cBhvr>
                                        </p:animEffect>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childTnLst>
                              </p:cTn>
                            </p:par>
                            <p:par>
                              <p:cTn id="37" fill="hold">
                                <p:stCondLst>
                                  <p:cond delay="4500"/>
                                </p:stCondLst>
                                <p:childTnLst>
                                  <p:par>
                                    <p:cTn id="38" presetID="22" presetClass="entr" presetSubtype="4"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down)">
                                          <p:cBhvr>
                                            <p:cTn id="40" dur="500"/>
                                            <p:tgtEl>
                                              <p:spTgt spid="40"/>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wipe(down)">
                                          <p:cBhvr>
                                            <p:cTn id="43" dur="500"/>
                                            <p:tgtEl>
                                              <p:spTgt spid="41"/>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down)">
                                          <p:cBhvr>
                                            <p:cTn id="46" dur="500"/>
                                            <p:tgtEl>
                                              <p:spTgt spid="42"/>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down)">
                                          <p:cBhvr>
                                            <p:cTn id="49" dur="500"/>
                                            <p:tgtEl>
                                              <p:spTgt spid="43"/>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down)">
                                          <p:cBhvr>
                                            <p:cTn id="52" dur="500"/>
                                            <p:tgtEl>
                                              <p:spTgt spid="44"/>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wipe(down)">
                                          <p:cBhvr>
                                            <p:cTn id="55" dur="500"/>
                                            <p:tgtEl>
                                              <p:spTgt spid="45"/>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wipe(down)">
                                          <p:cBhvr>
                                            <p:cTn id="58" dur="500"/>
                                            <p:tgtEl>
                                              <p:spTgt spid="46"/>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wipe(down)">
                                          <p:cBhvr>
                                            <p:cTn id="61" dur="500"/>
                                            <p:tgtEl>
                                              <p:spTgt spid="47"/>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wipe(down)">
                                          <p:cBhvr>
                                            <p:cTn id="64" dur="500"/>
                                            <p:tgtEl>
                                              <p:spTgt spid="48"/>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wipe(down)">
                                          <p:cBhvr>
                                            <p:cTn id="67" dur="500"/>
                                            <p:tgtEl>
                                              <p:spTgt spid="49"/>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down)">
                                          <p:cBhvr>
                                            <p:cTn id="73" dur="500"/>
                                            <p:tgtEl>
                                              <p:spTgt spid="51"/>
                                            </p:tgtEl>
                                          </p:cBhvr>
                                        </p:animEffect>
                                      </p:childTnLst>
                                    </p:cTn>
                                  </p:par>
                                </p:childTnLst>
                              </p:cTn>
                            </p:par>
                            <p:par>
                              <p:cTn id="74" fill="hold">
                                <p:stCondLst>
                                  <p:cond delay="5000"/>
                                </p:stCondLst>
                                <p:childTnLst>
                                  <p:par>
                                    <p:cTn id="75" presetID="22" presetClass="entr" presetSubtype="8" fill="hold" nodeType="after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wipe(left)">
                                          <p:cBhvr>
                                            <p:cTn id="77" dur="500"/>
                                            <p:tgtEl>
                                              <p:spTgt spid="52"/>
                                            </p:tgtEl>
                                          </p:cBhvr>
                                        </p:animEffect>
                                      </p:childTnLst>
                                    </p:cTn>
                                  </p:par>
                                </p:childTnLst>
                              </p:cTn>
                            </p:par>
                            <p:par>
                              <p:cTn id="78" fill="hold">
                                <p:stCondLst>
                                  <p:cond delay="5500"/>
                                </p:stCondLst>
                                <p:childTnLst>
                                  <p:par>
                                    <p:cTn id="79" presetID="47" presetClass="entr" presetSubtype="0" fill="hold" grpId="0" nodeType="afterEffect">
                                      <p:stCondLst>
                                        <p:cond delay="0"/>
                                      </p:stCondLst>
                                      <p:childTnLst>
                                        <p:set>
                                          <p:cBhvr>
                                            <p:cTn id="80" dur="1" fill="hold">
                                              <p:stCondLst>
                                                <p:cond delay="0"/>
                                              </p:stCondLst>
                                            </p:cTn>
                                            <p:tgtEl>
                                              <p:spTgt spid="64"/>
                                            </p:tgtEl>
                                            <p:attrNameLst>
                                              <p:attrName>style.visibility</p:attrName>
                                            </p:attrNameLst>
                                          </p:cBhvr>
                                          <p:to>
                                            <p:strVal val="visible"/>
                                          </p:to>
                                        </p:set>
                                        <p:animEffect transition="in" filter="fade">
                                          <p:cBhvr>
                                            <p:cTn id="81" dur="500"/>
                                            <p:tgtEl>
                                              <p:spTgt spid="64"/>
                                            </p:tgtEl>
                                          </p:cBhvr>
                                        </p:animEffect>
                                        <p:anim calcmode="lin" valueType="num">
                                          <p:cBhvr>
                                            <p:cTn id="82" dur="500" fill="hold"/>
                                            <p:tgtEl>
                                              <p:spTgt spid="64"/>
                                            </p:tgtEl>
                                            <p:attrNameLst>
                                              <p:attrName>ppt_x</p:attrName>
                                            </p:attrNameLst>
                                          </p:cBhvr>
                                          <p:tavLst>
                                            <p:tav tm="0">
                                              <p:val>
                                                <p:strVal val="#ppt_x"/>
                                              </p:val>
                                            </p:tav>
                                            <p:tav tm="100000">
                                              <p:val>
                                                <p:strVal val="#ppt_x"/>
                                              </p:val>
                                            </p:tav>
                                          </p:tavLst>
                                        </p:anim>
                                        <p:anim calcmode="lin" valueType="num">
                                          <p:cBhvr>
                                            <p:cTn id="83" dur="500" fill="hold"/>
                                            <p:tgtEl>
                                              <p:spTgt spid="64"/>
                                            </p:tgtEl>
                                            <p:attrNameLst>
                                              <p:attrName>ppt_y</p:attrName>
                                            </p:attrNameLst>
                                          </p:cBhvr>
                                          <p:tavLst>
                                            <p:tav tm="0">
                                              <p:val>
                                                <p:strVal val="#ppt_y-.1"/>
                                              </p:val>
                                            </p:tav>
                                            <p:tav tm="100000">
                                              <p:val>
                                                <p:strVal val="#ppt_y"/>
                                              </p:val>
                                            </p:tav>
                                          </p:tavLst>
                                        </p:anim>
                                      </p:childTnLst>
                                    </p:cTn>
                                  </p:par>
                                </p:childTnLst>
                              </p:cTn>
                            </p:par>
                            <p:par>
                              <p:cTn id="84" fill="hold">
                                <p:stCondLst>
                                  <p:cond delay="6000"/>
                                </p:stCondLst>
                                <p:childTnLst>
                                  <p:par>
                                    <p:cTn id="85" presetID="26" presetClass="emph" presetSubtype="0" fill="hold" grpId="1" nodeType="afterEffect">
                                      <p:stCondLst>
                                        <p:cond delay="0"/>
                                      </p:stCondLst>
                                      <p:childTnLst>
                                        <p:animEffect transition="out" filter="fade">
                                          <p:cBhvr>
                                            <p:cTn id="86" dur="250" tmFilter="0, 0; .2, .5; .8, .5; 1, 0"/>
                                            <p:tgtEl>
                                              <p:spTgt spid="64"/>
                                            </p:tgtEl>
                                          </p:cBhvr>
                                        </p:animEffect>
                                        <p:animScale>
                                          <p:cBhvr>
                                            <p:cTn id="87" dur="125" autoRev="1" fill="hold"/>
                                            <p:tgtEl>
                                              <p:spTgt spid="64"/>
                                            </p:tgtEl>
                                          </p:cBhvr>
                                          <p:by x="105000" y="105000"/>
                                        </p:animScale>
                                      </p:childTnLst>
                                    </p:cTn>
                                  </p:par>
                                </p:childTnLst>
                              </p:cTn>
                            </p:par>
                            <p:par>
                              <p:cTn id="88" fill="hold">
                                <p:stCondLst>
                                  <p:cond delay="6250"/>
                                </p:stCondLst>
                                <p:childTnLst>
                                  <p:par>
                                    <p:cTn id="89" presetID="47" presetClass="entr" presetSubtype="0" fill="hold" grpId="0"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fade">
                                          <p:cBhvr>
                                            <p:cTn id="91" dur="500"/>
                                            <p:tgtEl>
                                              <p:spTgt spid="65"/>
                                            </p:tgtEl>
                                          </p:cBhvr>
                                        </p:animEffect>
                                        <p:anim calcmode="lin" valueType="num">
                                          <p:cBhvr>
                                            <p:cTn id="92" dur="500" fill="hold"/>
                                            <p:tgtEl>
                                              <p:spTgt spid="65"/>
                                            </p:tgtEl>
                                            <p:attrNameLst>
                                              <p:attrName>ppt_x</p:attrName>
                                            </p:attrNameLst>
                                          </p:cBhvr>
                                          <p:tavLst>
                                            <p:tav tm="0">
                                              <p:val>
                                                <p:strVal val="#ppt_x"/>
                                              </p:val>
                                            </p:tav>
                                            <p:tav tm="100000">
                                              <p:val>
                                                <p:strVal val="#ppt_x"/>
                                              </p:val>
                                            </p:tav>
                                          </p:tavLst>
                                        </p:anim>
                                        <p:anim calcmode="lin" valueType="num">
                                          <p:cBhvr>
                                            <p:cTn id="93" dur="500" fill="hold"/>
                                            <p:tgtEl>
                                              <p:spTgt spid="65"/>
                                            </p:tgtEl>
                                            <p:attrNameLst>
                                              <p:attrName>ppt_y</p:attrName>
                                            </p:attrNameLst>
                                          </p:cBhvr>
                                          <p:tavLst>
                                            <p:tav tm="0">
                                              <p:val>
                                                <p:strVal val="#ppt_y-.1"/>
                                              </p:val>
                                            </p:tav>
                                            <p:tav tm="100000">
                                              <p:val>
                                                <p:strVal val="#ppt_y"/>
                                              </p:val>
                                            </p:tav>
                                          </p:tavLst>
                                        </p:anim>
                                      </p:childTnLst>
                                    </p:cTn>
                                  </p:par>
                                </p:childTnLst>
                              </p:cTn>
                            </p:par>
                            <p:par>
                              <p:cTn id="94" fill="hold">
                                <p:stCondLst>
                                  <p:cond delay="6750"/>
                                </p:stCondLst>
                                <p:childTnLst>
                                  <p:par>
                                    <p:cTn id="95" presetID="26" presetClass="emph" presetSubtype="0" fill="hold" grpId="1" nodeType="afterEffect">
                                      <p:stCondLst>
                                        <p:cond delay="0"/>
                                      </p:stCondLst>
                                      <p:childTnLst>
                                        <p:animEffect transition="out" filter="fade">
                                          <p:cBhvr>
                                            <p:cTn id="96" dur="250" tmFilter="0, 0; .2, .5; .8, .5; 1, 0"/>
                                            <p:tgtEl>
                                              <p:spTgt spid="65"/>
                                            </p:tgtEl>
                                          </p:cBhvr>
                                        </p:animEffect>
                                        <p:animScale>
                                          <p:cBhvr>
                                            <p:cTn id="97" dur="125" autoRev="1" fill="hold"/>
                                            <p:tgtEl>
                                              <p:spTgt spid="65"/>
                                            </p:tgtEl>
                                          </p:cBhvr>
                                          <p:by x="105000" y="105000"/>
                                        </p:animScale>
                                      </p:childTnLst>
                                    </p:cTn>
                                  </p:par>
                                </p:childTnLst>
                              </p:cTn>
                            </p:par>
                            <p:par>
                              <p:cTn id="98" fill="hold">
                                <p:stCondLst>
                                  <p:cond delay="7000"/>
                                </p:stCondLst>
                                <p:childTnLst>
                                  <p:par>
                                    <p:cTn id="99" presetID="22" presetClass="entr" presetSubtype="8" fill="hold" grpId="0" nodeType="afterEffect">
                                      <p:stCondLst>
                                        <p:cond delay="0"/>
                                      </p:stCondLst>
                                      <p:childTnLst>
                                        <p:set>
                                          <p:cBhvr>
                                            <p:cTn id="100" dur="1" fill="hold">
                                              <p:stCondLst>
                                                <p:cond delay="0"/>
                                              </p:stCondLst>
                                            </p:cTn>
                                            <p:tgtEl>
                                              <p:spTgt spid="67"/>
                                            </p:tgtEl>
                                            <p:attrNameLst>
                                              <p:attrName>style.visibility</p:attrName>
                                            </p:attrNameLst>
                                          </p:cBhvr>
                                          <p:to>
                                            <p:strVal val="visible"/>
                                          </p:to>
                                        </p:set>
                                        <p:animEffect transition="in" filter="wipe(left)">
                                          <p:cBhvr>
                                            <p:cTn id="101"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p:bldP spid="2" grpId="0"/>
          <p:bldP spid="14"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64" grpId="0" animBg="1"/>
          <p:bldP spid="64" grpId="1" animBg="1"/>
          <p:bldP spid="65" grpId="0" animBg="1"/>
          <p:bldP spid="65" grpId="1" animBg="1"/>
          <p:bldP spid="66" grpId="0"/>
          <p:bldP spid="6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0-#ppt_w/2"/>
                                              </p:val>
                                            </p:tav>
                                            <p:tav tm="100000">
                                              <p:val>
                                                <p:strVal val="#ppt_x"/>
                                              </p:val>
                                            </p:tav>
                                          </p:tavLst>
                                        </p:anim>
                                        <p:anim calcmode="lin" valueType="num">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additive="base">
                                            <p:cTn id="12" dur="1000" fill="hold"/>
                                            <p:tgtEl>
                                              <p:spTgt spid="69"/>
                                            </p:tgtEl>
                                            <p:attrNameLst>
                                              <p:attrName>ppt_x</p:attrName>
                                            </p:attrNameLst>
                                          </p:cBhvr>
                                          <p:tavLst>
                                            <p:tav tm="0">
                                              <p:val>
                                                <p:strVal val="#ppt_x"/>
                                              </p:val>
                                            </p:tav>
                                            <p:tav tm="100000">
                                              <p:val>
                                                <p:strVal val="#ppt_x"/>
                                              </p:val>
                                            </p:tav>
                                          </p:tavLst>
                                        </p:anim>
                                        <p:anim calcmode="lin" valueType="num">
                                          <p:cBhvr additive="base">
                                            <p:cTn id="13" dur="1000" fill="hold"/>
                                            <p:tgtEl>
                                              <p:spTgt spid="69"/>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16" presetClass="entr" presetSubtype="21" fill="hold" grpId="0" nodeType="afterEffect" nodePh="1">
                                      <p:stCondLst>
                                        <p:cond delay="0"/>
                                      </p:stCondLst>
                                      <p:endCondLst>
                                        <p:cond evt="begin" delay="0">
                                          <p:tn val="15"/>
                                        </p:cond>
                                      </p:end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par>
                              <p:cTn id="18" fill="hold">
                                <p:stCondLst>
                                  <p:cond delay="2500"/>
                                </p:stCondLst>
                                <p:childTnLst>
                                  <p:par>
                                    <p:cTn id="19" presetID="18" presetClass="entr" presetSubtype="3"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strips(upRight)">
                                          <p:cBhvr>
                                            <p:cTn id="21" dur="500"/>
                                            <p:tgtEl>
                                              <p:spTgt spid="14"/>
                                            </p:tgtEl>
                                          </p:cBhvr>
                                        </p:animEffect>
                                      </p:childTnLst>
                                    </p:cTn>
                                  </p:par>
                                </p:childTnLst>
                              </p:cTn>
                            </p:par>
                            <p:par>
                              <p:cTn id="22" fill="hold">
                                <p:stCondLst>
                                  <p:cond delay="3000"/>
                                </p:stCondLst>
                                <p:childTnLst>
                                  <p:par>
                                    <p:cTn id="23" presetID="22" presetClass="entr" presetSubtype="8"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par>
                                    <p:cTn id="26" presetID="22" presetClass="entr" presetSubtype="4"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childTnLst>
                              </p:cTn>
                            </p:par>
                            <p:par>
                              <p:cTn id="29" fill="hold">
                                <p:stCondLst>
                                  <p:cond delay="3500"/>
                                </p:stCondLst>
                                <p:childTnLst>
                                  <p:par>
                                    <p:cTn id="30" presetID="16" presetClass="entr" presetSubtype="21" fill="hold" grpId="0" nodeType="after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barn(inVertical)">
                                          <p:cBhvr>
                                            <p:cTn id="32" dur="500"/>
                                            <p:tgtEl>
                                              <p:spTgt spid="66"/>
                                            </p:tgtEl>
                                          </p:cBhvr>
                                        </p:animEffect>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childTnLst>
                              </p:cTn>
                            </p:par>
                            <p:par>
                              <p:cTn id="37" fill="hold">
                                <p:stCondLst>
                                  <p:cond delay="4500"/>
                                </p:stCondLst>
                                <p:childTnLst>
                                  <p:par>
                                    <p:cTn id="38" presetID="22" presetClass="entr" presetSubtype="4"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down)">
                                          <p:cBhvr>
                                            <p:cTn id="40" dur="500"/>
                                            <p:tgtEl>
                                              <p:spTgt spid="40"/>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wipe(down)">
                                          <p:cBhvr>
                                            <p:cTn id="43" dur="500"/>
                                            <p:tgtEl>
                                              <p:spTgt spid="41"/>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down)">
                                          <p:cBhvr>
                                            <p:cTn id="46" dur="500"/>
                                            <p:tgtEl>
                                              <p:spTgt spid="42"/>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down)">
                                          <p:cBhvr>
                                            <p:cTn id="49" dur="500"/>
                                            <p:tgtEl>
                                              <p:spTgt spid="43"/>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down)">
                                          <p:cBhvr>
                                            <p:cTn id="52" dur="500"/>
                                            <p:tgtEl>
                                              <p:spTgt spid="44"/>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wipe(down)">
                                          <p:cBhvr>
                                            <p:cTn id="55" dur="500"/>
                                            <p:tgtEl>
                                              <p:spTgt spid="45"/>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wipe(down)">
                                          <p:cBhvr>
                                            <p:cTn id="58" dur="500"/>
                                            <p:tgtEl>
                                              <p:spTgt spid="46"/>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wipe(down)">
                                          <p:cBhvr>
                                            <p:cTn id="61" dur="500"/>
                                            <p:tgtEl>
                                              <p:spTgt spid="47"/>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wipe(down)">
                                          <p:cBhvr>
                                            <p:cTn id="64" dur="500"/>
                                            <p:tgtEl>
                                              <p:spTgt spid="48"/>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wipe(down)">
                                          <p:cBhvr>
                                            <p:cTn id="67" dur="500"/>
                                            <p:tgtEl>
                                              <p:spTgt spid="49"/>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down)">
                                          <p:cBhvr>
                                            <p:cTn id="73" dur="500"/>
                                            <p:tgtEl>
                                              <p:spTgt spid="51"/>
                                            </p:tgtEl>
                                          </p:cBhvr>
                                        </p:animEffect>
                                      </p:childTnLst>
                                    </p:cTn>
                                  </p:par>
                                </p:childTnLst>
                              </p:cTn>
                            </p:par>
                            <p:par>
                              <p:cTn id="74" fill="hold">
                                <p:stCondLst>
                                  <p:cond delay="5000"/>
                                </p:stCondLst>
                                <p:childTnLst>
                                  <p:par>
                                    <p:cTn id="75" presetID="22" presetClass="entr" presetSubtype="8" fill="hold" nodeType="after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wipe(left)">
                                          <p:cBhvr>
                                            <p:cTn id="77" dur="500"/>
                                            <p:tgtEl>
                                              <p:spTgt spid="52"/>
                                            </p:tgtEl>
                                          </p:cBhvr>
                                        </p:animEffect>
                                      </p:childTnLst>
                                    </p:cTn>
                                  </p:par>
                                </p:childTnLst>
                              </p:cTn>
                            </p:par>
                            <p:par>
                              <p:cTn id="78" fill="hold">
                                <p:stCondLst>
                                  <p:cond delay="5500"/>
                                </p:stCondLst>
                                <p:childTnLst>
                                  <p:par>
                                    <p:cTn id="79" presetID="47" presetClass="entr" presetSubtype="0" fill="hold" grpId="0" nodeType="afterEffect">
                                      <p:stCondLst>
                                        <p:cond delay="0"/>
                                      </p:stCondLst>
                                      <p:childTnLst>
                                        <p:set>
                                          <p:cBhvr>
                                            <p:cTn id="80" dur="1" fill="hold">
                                              <p:stCondLst>
                                                <p:cond delay="0"/>
                                              </p:stCondLst>
                                            </p:cTn>
                                            <p:tgtEl>
                                              <p:spTgt spid="64"/>
                                            </p:tgtEl>
                                            <p:attrNameLst>
                                              <p:attrName>style.visibility</p:attrName>
                                            </p:attrNameLst>
                                          </p:cBhvr>
                                          <p:to>
                                            <p:strVal val="visible"/>
                                          </p:to>
                                        </p:set>
                                        <p:animEffect transition="in" filter="fade">
                                          <p:cBhvr>
                                            <p:cTn id="81" dur="500"/>
                                            <p:tgtEl>
                                              <p:spTgt spid="64"/>
                                            </p:tgtEl>
                                          </p:cBhvr>
                                        </p:animEffect>
                                        <p:anim calcmode="lin" valueType="num">
                                          <p:cBhvr>
                                            <p:cTn id="82" dur="500" fill="hold"/>
                                            <p:tgtEl>
                                              <p:spTgt spid="64"/>
                                            </p:tgtEl>
                                            <p:attrNameLst>
                                              <p:attrName>ppt_x</p:attrName>
                                            </p:attrNameLst>
                                          </p:cBhvr>
                                          <p:tavLst>
                                            <p:tav tm="0">
                                              <p:val>
                                                <p:strVal val="#ppt_x"/>
                                              </p:val>
                                            </p:tav>
                                            <p:tav tm="100000">
                                              <p:val>
                                                <p:strVal val="#ppt_x"/>
                                              </p:val>
                                            </p:tav>
                                          </p:tavLst>
                                        </p:anim>
                                        <p:anim calcmode="lin" valueType="num">
                                          <p:cBhvr>
                                            <p:cTn id="83" dur="500" fill="hold"/>
                                            <p:tgtEl>
                                              <p:spTgt spid="64"/>
                                            </p:tgtEl>
                                            <p:attrNameLst>
                                              <p:attrName>ppt_y</p:attrName>
                                            </p:attrNameLst>
                                          </p:cBhvr>
                                          <p:tavLst>
                                            <p:tav tm="0">
                                              <p:val>
                                                <p:strVal val="#ppt_y-.1"/>
                                              </p:val>
                                            </p:tav>
                                            <p:tav tm="100000">
                                              <p:val>
                                                <p:strVal val="#ppt_y"/>
                                              </p:val>
                                            </p:tav>
                                          </p:tavLst>
                                        </p:anim>
                                      </p:childTnLst>
                                    </p:cTn>
                                  </p:par>
                                </p:childTnLst>
                              </p:cTn>
                            </p:par>
                            <p:par>
                              <p:cTn id="84" fill="hold">
                                <p:stCondLst>
                                  <p:cond delay="6000"/>
                                </p:stCondLst>
                                <p:childTnLst>
                                  <p:par>
                                    <p:cTn id="85" presetID="26" presetClass="emph" presetSubtype="0" fill="hold" grpId="1" nodeType="afterEffect">
                                      <p:stCondLst>
                                        <p:cond delay="0"/>
                                      </p:stCondLst>
                                      <p:childTnLst>
                                        <p:animEffect transition="out" filter="fade">
                                          <p:cBhvr>
                                            <p:cTn id="86" dur="250" tmFilter="0, 0; .2, .5; .8, .5; 1, 0"/>
                                            <p:tgtEl>
                                              <p:spTgt spid="64"/>
                                            </p:tgtEl>
                                          </p:cBhvr>
                                        </p:animEffect>
                                        <p:animScale>
                                          <p:cBhvr>
                                            <p:cTn id="87" dur="125" autoRev="1" fill="hold"/>
                                            <p:tgtEl>
                                              <p:spTgt spid="64"/>
                                            </p:tgtEl>
                                          </p:cBhvr>
                                          <p:by x="105000" y="105000"/>
                                        </p:animScale>
                                      </p:childTnLst>
                                    </p:cTn>
                                  </p:par>
                                </p:childTnLst>
                              </p:cTn>
                            </p:par>
                            <p:par>
                              <p:cTn id="88" fill="hold">
                                <p:stCondLst>
                                  <p:cond delay="6250"/>
                                </p:stCondLst>
                                <p:childTnLst>
                                  <p:par>
                                    <p:cTn id="89" presetID="47" presetClass="entr" presetSubtype="0" fill="hold" grpId="0"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fade">
                                          <p:cBhvr>
                                            <p:cTn id="91" dur="500"/>
                                            <p:tgtEl>
                                              <p:spTgt spid="65"/>
                                            </p:tgtEl>
                                          </p:cBhvr>
                                        </p:animEffect>
                                        <p:anim calcmode="lin" valueType="num">
                                          <p:cBhvr>
                                            <p:cTn id="92" dur="500" fill="hold"/>
                                            <p:tgtEl>
                                              <p:spTgt spid="65"/>
                                            </p:tgtEl>
                                            <p:attrNameLst>
                                              <p:attrName>ppt_x</p:attrName>
                                            </p:attrNameLst>
                                          </p:cBhvr>
                                          <p:tavLst>
                                            <p:tav tm="0">
                                              <p:val>
                                                <p:strVal val="#ppt_x"/>
                                              </p:val>
                                            </p:tav>
                                            <p:tav tm="100000">
                                              <p:val>
                                                <p:strVal val="#ppt_x"/>
                                              </p:val>
                                            </p:tav>
                                          </p:tavLst>
                                        </p:anim>
                                        <p:anim calcmode="lin" valueType="num">
                                          <p:cBhvr>
                                            <p:cTn id="93" dur="500" fill="hold"/>
                                            <p:tgtEl>
                                              <p:spTgt spid="65"/>
                                            </p:tgtEl>
                                            <p:attrNameLst>
                                              <p:attrName>ppt_y</p:attrName>
                                            </p:attrNameLst>
                                          </p:cBhvr>
                                          <p:tavLst>
                                            <p:tav tm="0">
                                              <p:val>
                                                <p:strVal val="#ppt_y-.1"/>
                                              </p:val>
                                            </p:tav>
                                            <p:tav tm="100000">
                                              <p:val>
                                                <p:strVal val="#ppt_y"/>
                                              </p:val>
                                            </p:tav>
                                          </p:tavLst>
                                        </p:anim>
                                      </p:childTnLst>
                                    </p:cTn>
                                  </p:par>
                                </p:childTnLst>
                              </p:cTn>
                            </p:par>
                            <p:par>
                              <p:cTn id="94" fill="hold">
                                <p:stCondLst>
                                  <p:cond delay="6750"/>
                                </p:stCondLst>
                                <p:childTnLst>
                                  <p:par>
                                    <p:cTn id="95" presetID="26" presetClass="emph" presetSubtype="0" fill="hold" grpId="1" nodeType="afterEffect">
                                      <p:stCondLst>
                                        <p:cond delay="0"/>
                                      </p:stCondLst>
                                      <p:childTnLst>
                                        <p:animEffect transition="out" filter="fade">
                                          <p:cBhvr>
                                            <p:cTn id="96" dur="250" tmFilter="0, 0; .2, .5; .8, .5; 1, 0"/>
                                            <p:tgtEl>
                                              <p:spTgt spid="65"/>
                                            </p:tgtEl>
                                          </p:cBhvr>
                                        </p:animEffect>
                                        <p:animScale>
                                          <p:cBhvr>
                                            <p:cTn id="97" dur="125" autoRev="1" fill="hold"/>
                                            <p:tgtEl>
                                              <p:spTgt spid="65"/>
                                            </p:tgtEl>
                                          </p:cBhvr>
                                          <p:by x="105000" y="105000"/>
                                        </p:animScale>
                                      </p:childTnLst>
                                    </p:cTn>
                                  </p:par>
                                </p:childTnLst>
                              </p:cTn>
                            </p:par>
                            <p:par>
                              <p:cTn id="98" fill="hold">
                                <p:stCondLst>
                                  <p:cond delay="7000"/>
                                </p:stCondLst>
                                <p:childTnLst>
                                  <p:par>
                                    <p:cTn id="99" presetID="22" presetClass="entr" presetSubtype="8" fill="hold" grpId="0" nodeType="afterEffect">
                                      <p:stCondLst>
                                        <p:cond delay="0"/>
                                      </p:stCondLst>
                                      <p:childTnLst>
                                        <p:set>
                                          <p:cBhvr>
                                            <p:cTn id="100" dur="1" fill="hold">
                                              <p:stCondLst>
                                                <p:cond delay="0"/>
                                              </p:stCondLst>
                                            </p:cTn>
                                            <p:tgtEl>
                                              <p:spTgt spid="67"/>
                                            </p:tgtEl>
                                            <p:attrNameLst>
                                              <p:attrName>style.visibility</p:attrName>
                                            </p:attrNameLst>
                                          </p:cBhvr>
                                          <p:to>
                                            <p:strVal val="visible"/>
                                          </p:to>
                                        </p:set>
                                        <p:animEffect transition="in" filter="wipe(left)">
                                          <p:cBhvr>
                                            <p:cTn id="101"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p:bldP spid="2" grpId="0"/>
          <p:bldP spid="14"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64" grpId="0" animBg="1"/>
          <p:bldP spid="64" grpId="1" animBg="1"/>
          <p:bldP spid="65" grpId="0" animBg="1"/>
          <p:bldP spid="65" grpId="1" animBg="1"/>
          <p:bldP spid="66" grpId="0"/>
          <p:bldP spid="67"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6"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盈利情况 </a:t>
            </a:r>
          </a:p>
        </p:txBody>
      </p:sp>
      <p:graphicFrame>
        <p:nvGraphicFramePr>
          <p:cNvPr id="18" name="Group 5"/>
          <p:cNvGraphicFramePr>
            <a:graphicFrameLocks noGrp="1"/>
          </p:cNvGraphicFramePr>
          <p:nvPr>
            <p:extLst>
              <p:ext uri="{D42A27DB-BD31-4B8C-83A1-F6EECF244321}">
                <p14:modId xmlns:p14="http://schemas.microsoft.com/office/powerpoint/2010/main" val="3306130691"/>
              </p:ext>
            </p:extLst>
          </p:nvPr>
        </p:nvGraphicFramePr>
        <p:xfrm>
          <a:off x="1556459" y="1962460"/>
          <a:ext cx="6307456" cy="1985418"/>
        </p:xfrm>
        <a:graphic>
          <a:graphicData uri="http://schemas.openxmlformats.org/drawingml/2006/table">
            <a:tbl>
              <a:tblPr/>
              <a:tblGrid>
                <a:gridCol w="1576864">
                  <a:extLst>
                    <a:ext uri="{9D8B030D-6E8A-4147-A177-3AD203B41FA5}">
                      <a16:colId xmlns:a16="http://schemas.microsoft.com/office/drawing/2014/main" xmlns="" val="20000"/>
                    </a:ext>
                  </a:extLst>
                </a:gridCol>
                <a:gridCol w="1576864">
                  <a:extLst>
                    <a:ext uri="{9D8B030D-6E8A-4147-A177-3AD203B41FA5}">
                      <a16:colId xmlns:a16="http://schemas.microsoft.com/office/drawing/2014/main" xmlns="" val="20001"/>
                    </a:ext>
                  </a:extLst>
                </a:gridCol>
                <a:gridCol w="1576864">
                  <a:extLst>
                    <a:ext uri="{9D8B030D-6E8A-4147-A177-3AD203B41FA5}">
                      <a16:colId xmlns:a16="http://schemas.microsoft.com/office/drawing/2014/main" xmlns="" val="20002"/>
                    </a:ext>
                  </a:extLst>
                </a:gridCol>
                <a:gridCol w="1576864">
                  <a:extLst>
                    <a:ext uri="{9D8B030D-6E8A-4147-A177-3AD203B41FA5}">
                      <a16:colId xmlns:a16="http://schemas.microsoft.com/office/drawing/2014/main" xmlns="" val="20003"/>
                    </a:ext>
                  </a:extLst>
                </a:gridCol>
              </a:tblGrid>
              <a:tr h="428268">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700" b="1" i="0" u="none" strike="noStrike" cap="none" normalizeH="0" baseline="0" dirty="0">
                          <a:ln>
                            <a:noFill/>
                          </a:ln>
                          <a:solidFill>
                            <a:schemeClr val="bg1">
                              <a:lumMod val="95000"/>
                            </a:schemeClr>
                          </a:solidFill>
                          <a:effectLst/>
                          <a:latin typeface="微软雅黑"/>
                          <a:ea typeface="微软雅黑"/>
                          <a:cs typeface="+mn-ea"/>
                          <a:sym typeface="微软雅黑"/>
                        </a:rPr>
                        <a:t>RMB</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70C0"/>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700" b="1" i="0" u="none" strike="noStrike" cap="none" normalizeH="0" baseline="0" dirty="0">
                          <a:ln>
                            <a:noFill/>
                          </a:ln>
                          <a:solidFill>
                            <a:schemeClr val="bg1">
                              <a:lumMod val="95000"/>
                            </a:schemeClr>
                          </a:solidFill>
                          <a:effectLst/>
                          <a:latin typeface="微软雅黑"/>
                          <a:ea typeface="微软雅黑"/>
                          <a:cs typeface="+mn-ea"/>
                          <a:sym typeface="微软雅黑"/>
                        </a:rPr>
                        <a:t>2014</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70C0"/>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700" b="1" i="0" u="none" strike="noStrike" cap="none" normalizeH="0" baseline="0" dirty="0" smtClean="0">
                          <a:ln>
                            <a:noFill/>
                          </a:ln>
                          <a:solidFill>
                            <a:schemeClr val="bg1">
                              <a:lumMod val="95000"/>
                            </a:schemeClr>
                          </a:solidFill>
                          <a:effectLst/>
                          <a:latin typeface="微软雅黑"/>
                          <a:ea typeface="微软雅黑"/>
                          <a:cs typeface="+mn-ea"/>
                          <a:sym typeface="微软雅黑"/>
                        </a:rPr>
                        <a:t>2019</a:t>
                      </a:r>
                      <a:endParaRPr kumimoji="0" lang="en-US" altLang="zh-CN" sz="1700" b="1" i="0" u="none" strike="noStrike" cap="none" normalizeH="0" baseline="0" dirty="0">
                        <a:ln>
                          <a:noFill/>
                        </a:ln>
                        <a:solidFill>
                          <a:schemeClr val="bg1">
                            <a:lumMod val="95000"/>
                          </a:schemeClr>
                        </a:solidFill>
                        <a:effectLst/>
                        <a:latin typeface="微软雅黑"/>
                        <a:ea typeface="微软雅黑"/>
                        <a:cs typeface="+mn-ea"/>
                        <a:sym typeface="微软雅黑"/>
                      </a:endParaRP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70C0"/>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700" b="1" i="0" u="none" strike="noStrike" cap="none" normalizeH="0" baseline="0" dirty="0" smtClean="0">
                          <a:ln>
                            <a:noFill/>
                          </a:ln>
                          <a:solidFill>
                            <a:schemeClr val="bg1">
                              <a:lumMod val="95000"/>
                            </a:schemeClr>
                          </a:solidFill>
                          <a:effectLst/>
                          <a:latin typeface="微软雅黑"/>
                          <a:ea typeface="微软雅黑"/>
                          <a:cs typeface="+mn-ea"/>
                          <a:sym typeface="微软雅黑"/>
                        </a:rPr>
                        <a:t>20XX</a:t>
                      </a:r>
                      <a:endParaRPr kumimoji="0" lang="en-US" altLang="zh-CN" sz="1700" b="1" i="0" u="none" strike="noStrike" cap="none" normalizeH="0" baseline="0" dirty="0">
                        <a:ln>
                          <a:noFill/>
                        </a:ln>
                        <a:solidFill>
                          <a:schemeClr val="bg1">
                            <a:lumMod val="95000"/>
                          </a:schemeClr>
                        </a:solidFill>
                        <a:effectLst/>
                        <a:latin typeface="微软雅黑"/>
                        <a:ea typeface="微软雅黑"/>
                        <a:cs typeface="+mn-ea"/>
                        <a:sym typeface="微软雅黑"/>
                      </a:endParaRP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xmlns="" val="10000"/>
                  </a:ext>
                </a:extLst>
              </a:tr>
              <a:tr h="303810">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1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产品</a:t>
                      </a:r>
                      <a:r>
                        <a:rPr kumimoji="0" lang="en-US" altLang="zh-CN" sz="11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1</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300,000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800,000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1500,000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xmlns="" val="10001"/>
                  </a:ext>
                </a:extLst>
              </a:tr>
              <a:tr h="303810">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1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产品</a:t>
                      </a:r>
                      <a:r>
                        <a:rPr kumimoji="0" lang="en-US" altLang="zh-CN" sz="11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2</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200</a:t>
                      </a:r>
                      <a:r>
                        <a:rPr kumimoji="0" lang="zh-CN" altLang="en-US"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a:t>
                      </a: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500,000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1000,000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xmlns="" val="10002"/>
                  </a:ext>
                </a:extLst>
              </a:tr>
              <a:tr h="303810">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1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产品</a:t>
                      </a:r>
                      <a:r>
                        <a:rPr kumimoji="0" lang="en-US" altLang="zh-CN" sz="11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3</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21</a:t>
                      </a:r>
                      <a:r>
                        <a:rPr kumimoji="0" lang="zh-CN" altLang="en-US"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a:t>
                      </a: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31,000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60,000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xmlns="" val="10003"/>
                  </a:ext>
                </a:extLst>
              </a:tr>
              <a:tr h="303810">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1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产品</a:t>
                      </a:r>
                      <a:r>
                        <a:rPr kumimoji="0" lang="en-US" altLang="zh-CN" sz="11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4</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15</a:t>
                      </a:r>
                      <a:r>
                        <a:rPr kumimoji="0" lang="zh-CN" altLang="en-US"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a:t>
                      </a: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30,000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80,000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xmlns="" val="10004"/>
                  </a:ext>
                </a:extLst>
              </a:tr>
              <a:tr h="303810">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1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产品</a:t>
                      </a:r>
                      <a:r>
                        <a:rPr kumimoji="0" lang="en-US" altLang="zh-CN" sz="11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5</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10</a:t>
                      </a:r>
                      <a:r>
                        <a:rPr kumimoji="0" lang="zh-CN" altLang="en-US"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a:t>
                      </a: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50,000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65000"/>
                              <a:lumOff val="35000"/>
                            </a:schemeClr>
                          </a:solidFill>
                          <a:effectLst/>
                          <a:latin typeface="微软雅黑"/>
                          <a:ea typeface="微软雅黑"/>
                          <a:cs typeface="+mn-ea"/>
                          <a:sym typeface="微软雅黑"/>
                        </a:rPr>
                        <a:t>100,000</a:t>
                      </a:r>
                    </a:p>
                  </a:txBody>
                  <a:tcPr marL="98051" marR="98051" marT="49035" marB="490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xmlns="" val="10005"/>
                  </a:ext>
                </a:extLst>
              </a:tr>
            </a:tbl>
          </a:graphicData>
        </a:graphic>
      </p:graphicFrame>
      <p:sp>
        <p:nvSpPr>
          <p:cNvPr id="19" name="TextBox 10"/>
          <p:cNvSpPr txBox="1"/>
          <p:nvPr/>
        </p:nvSpPr>
        <p:spPr>
          <a:xfrm>
            <a:off x="1605695" y="1180088"/>
            <a:ext cx="6105047" cy="613551"/>
          </a:xfrm>
          <a:prstGeom prst="rect">
            <a:avLst/>
          </a:prstGeom>
          <a:noFill/>
        </p:spPr>
        <p:txBody>
          <a:bodyPr wrap="square" lIns="56564" tIns="28282" rIns="56564" bIns="28282" rtlCol="0">
            <a:spAutoFit/>
          </a:bodyPr>
          <a:lstStyle>
            <a:defPPr>
              <a:defRPr lang="zh-CN"/>
            </a:defPPr>
            <a:lvl1pPr>
              <a:lnSpc>
                <a:spcPct val="150000"/>
              </a:lnSpc>
              <a:defRPr>
                <a:solidFill>
                  <a:schemeClr val="accent1"/>
                </a:solidFill>
                <a:latin typeface="+mn-ea"/>
                <a:ea typeface="+mn-ea"/>
              </a:defRPr>
            </a:lvl1pPr>
          </a:lstStyle>
          <a:p>
            <a:pPr>
              <a:lnSpc>
                <a:spcPts val="1500"/>
              </a:lnSpc>
              <a:spcBef>
                <a:spcPct val="0"/>
              </a:spcBef>
              <a:spcAft>
                <a:spcPct val="40000"/>
              </a:spcAft>
              <a:buClr>
                <a:schemeClr val="tx1"/>
              </a:buClr>
            </a:pPr>
            <a:r>
              <a:rPr lang="zh-CN" altLang="en-US" sz="900" dirty="0">
                <a:solidFill>
                  <a:schemeClr val="tx1">
                    <a:lumMod val="65000"/>
                    <a:lumOff val="35000"/>
                  </a:schemeClr>
                </a:solidFill>
                <a:cs typeface="+mn-ea"/>
                <a:sym typeface="微软雅黑"/>
              </a:rPr>
              <a:t>根据自己的需要添加适当的文字，模板中的所有颜色板式均可自由编辑替换，添加适当的文字。根据自己的需要添加适当的文字，模板中的所有颜色板式均可自由编辑替换，添加适当的文字。根据自己的需要添加适当的文字，模板中的所有颜色板式均可自由编辑替换，添加适当的文字。</a:t>
            </a:r>
          </a:p>
        </p:txBody>
      </p:sp>
    </p:spTree>
    <p:extLst>
      <p:ext uri="{BB962C8B-B14F-4D97-AF65-F5344CB8AC3E}">
        <p14:creationId xmlns:p14="http://schemas.microsoft.com/office/powerpoint/2010/main" val="2781111760"/>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4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44000">
                                          <p:cBhvr additive="base">
                                            <p:cTn id="12" dur="10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19">
                                                <p:txEl>
                                                  <p:pRg st="0" end="0"/>
                                                </p:txEl>
                                              </p:spTgt>
                                            </p:tgtEl>
                                            <p:attrNameLst>
                                              <p:attrName>style.visibility</p:attrName>
                                            </p:attrNameLst>
                                          </p:cBhvr>
                                          <p:to>
                                            <p:strVal val="visible"/>
                                          </p:to>
                                        </p:set>
                                        <p:animEffect transition="in" filter="wipe(left)">
                                          <p:cBhvr>
                                            <p:cTn id="17" dur="500"/>
                                            <p:tgtEl>
                                              <p:spTgt spid="19">
                                                <p:txEl>
                                                  <p:pRg st="0" end="0"/>
                                                </p:txEl>
                                              </p:spTgt>
                                            </p:tgtEl>
                                          </p:cBhvr>
                                        </p:animEffect>
                                      </p:childTnLst>
                                    </p:cTn>
                                  </p:par>
                                </p:childTnLst>
                              </p:cTn>
                            </p:par>
                            <p:par>
                              <p:cTn id="18" fill="hold">
                                <p:stCondLst>
                                  <p:cond delay="2500"/>
                                </p:stCondLst>
                                <p:childTnLst>
                                  <p:par>
                                    <p:cTn id="19" presetID="22" presetClass="entr" presetSubtype="1" fill="hold" nodeType="afterEffect">
                                      <p:stCondLst>
                                        <p:cond delay="250"/>
                                      </p:stCondLst>
                                      <p:childTnLst>
                                        <p:set>
                                          <p:cBhvr>
                                            <p:cTn id="20" dur="1" fill="hold">
                                              <p:stCondLst>
                                                <p:cond delay="0"/>
                                              </p:stCondLst>
                                            </p:cTn>
                                            <p:tgtEl>
                                              <p:spTgt spid="18"/>
                                            </p:tgtEl>
                                            <p:attrNameLst>
                                              <p:attrName>style.visibility</p:attrName>
                                            </p:attrNameLst>
                                          </p:cBhvr>
                                          <p:to>
                                            <p:strVal val="visible"/>
                                          </p:to>
                                        </p:set>
                                        <p:animEffect transition="in" filter="wipe(up)">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ppt_x"/>
                                              </p:val>
                                            </p:tav>
                                            <p:tav tm="100000">
                                              <p:val>
                                                <p:strVal val="#ppt_x"/>
                                              </p:val>
                                            </p:tav>
                                          </p:tavLst>
                                        </p:anim>
                                        <p:anim calcmode="lin" valueType="num">
                                          <p:cBhvr additive="base">
                                            <p:cTn id="13" dur="10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19">
                                                <p:txEl>
                                                  <p:pRg st="0" end="0"/>
                                                </p:txEl>
                                              </p:spTgt>
                                            </p:tgtEl>
                                            <p:attrNameLst>
                                              <p:attrName>style.visibility</p:attrName>
                                            </p:attrNameLst>
                                          </p:cBhvr>
                                          <p:to>
                                            <p:strVal val="visible"/>
                                          </p:to>
                                        </p:set>
                                        <p:animEffect transition="in" filter="wipe(left)">
                                          <p:cBhvr>
                                            <p:cTn id="17" dur="500"/>
                                            <p:tgtEl>
                                              <p:spTgt spid="19">
                                                <p:txEl>
                                                  <p:pRg st="0" end="0"/>
                                                </p:txEl>
                                              </p:spTgt>
                                            </p:tgtEl>
                                          </p:cBhvr>
                                        </p:animEffect>
                                      </p:childTnLst>
                                    </p:cTn>
                                  </p:par>
                                </p:childTnLst>
                              </p:cTn>
                            </p:par>
                            <p:par>
                              <p:cTn id="18" fill="hold">
                                <p:stCondLst>
                                  <p:cond delay="2500"/>
                                </p:stCondLst>
                                <p:childTnLst>
                                  <p:par>
                                    <p:cTn id="19" presetID="22" presetClass="entr" presetSubtype="1" fill="hold" nodeType="afterEffect">
                                      <p:stCondLst>
                                        <p:cond delay="250"/>
                                      </p:stCondLst>
                                      <p:childTnLst>
                                        <p:set>
                                          <p:cBhvr>
                                            <p:cTn id="20" dur="1" fill="hold">
                                              <p:stCondLst>
                                                <p:cond delay="0"/>
                                              </p:stCondLst>
                                            </p:cTn>
                                            <p:tgtEl>
                                              <p:spTgt spid="18"/>
                                            </p:tgtEl>
                                            <p:attrNameLst>
                                              <p:attrName>style.visibility</p:attrName>
                                            </p:attrNameLst>
                                          </p:cBhvr>
                                          <p:to>
                                            <p:strVal val="visible"/>
                                          </p:to>
                                        </p:set>
                                        <p:animEffect transition="in" filter="wipe(up)">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403648" y="0"/>
            <a:ext cx="6336704" cy="5143500"/>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6" name="矩形 15"/>
          <p:cNvSpPr/>
          <p:nvPr/>
        </p:nvSpPr>
        <p:spPr>
          <a:xfrm>
            <a:off x="1756130" y="1584086"/>
            <a:ext cx="6332793" cy="1983055"/>
          </a:xfrm>
          <a:prstGeom prst="rect">
            <a:avLst/>
          </a:prstGeom>
          <a:solidFill>
            <a:srgbClr val="00B0F0"/>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7" name="矩形 16"/>
          <p:cNvSpPr/>
          <p:nvPr/>
        </p:nvSpPr>
        <p:spPr>
          <a:xfrm>
            <a:off x="1124761" y="1229789"/>
            <a:ext cx="2059865" cy="1827736"/>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8" name="矩形 17"/>
          <p:cNvSpPr/>
          <p:nvPr/>
        </p:nvSpPr>
        <p:spPr>
          <a:xfrm>
            <a:off x="951135" y="1703977"/>
            <a:ext cx="428130" cy="879360"/>
          </a:xfrm>
          <a:prstGeom prst="rect">
            <a:avLst/>
          </a:prstGeom>
          <a:solidFill>
            <a:srgbClr val="0070C0"/>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0" name="矩形 19"/>
          <p:cNvSpPr/>
          <p:nvPr/>
        </p:nvSpPr>
        <p:spPr>
          <a:xfrm>
            <a:off x="3446070" y="2094712"/>
            <a:ext cx="2190343" cy="961802"/>
          </a:xfrm>
          <a:prstGeom prst="rect">
            <a:avLst/>
          </a:prstGeom>
        </p:spPr>
        <p:txBody>
          <a:bodyPr wrap="none" lIns="68580" tIns="34290" rIns="68580" bIns="34290">
            <a:spAutoFit/>
          </a:bodyPr>
          <a:lstStyle/>
          <a:p>
            <a:r>
              <a:rPr lang="zh-CN" altLang="en-US" sz="4000" b="1" dirty="0">
                <a:solidFill>
                  <a:schemeClr val="bg1"/>
                </a:solidFill>
                <a:cs typeface="+mn-ea"/>
                <a:sym typeface="微软雅黑"/>
              </a:rPr>
              <a:t>发展计划</a:t>
            </a:r>
            <a:endParaRPr lang="en-US" altLang="zh-CN" sz="4000" b="1" dirty="0">
              <a:solidFill>
                <a:schemeClr val="bg1"/>
              </a:solidFill>
              <a:cs typeface="+mn-ea"/>
              <a:sym typeface="微软雅黑"/>
            </a:endParaRPr>
          </a:p>
          <a:p>
            <a:r>
              <a:rPr lang="zh-CN" altLang="en-US" sz="1800" dirty="0">
                <a:solidFill>
                  <a:schemeClr val="bg1"/>
                </a:solidFill>
                <a:cs typeface="+mn-ea"/>
                <a:sym typeface="微软雅黑"/>
              </a:rPr>
              <a:t>公司战略</a:t>
            </a:r>
            <a:endParaRPr lang="zh-CN" altLang="en-US" sz="1800" dirty="0">
              <a:solidFill>
                <a:schemeClr val="bg1"/>
              </a:solidFill>
              <a:latin typeface="微软雅黑"/>
              <a:ea typeface="微软雅黑"/>
              <a:cs typeface="+mn-ea"/>
              <a:sym typeface="微软雅黑"/>
            </a:endParaRPr>
          </a:p>
        </p:txBody>
      </p:sp>
      <p:sp>
        <p:nvSpPr>
          <p:cNvPr id="21" name="TextBox 19"/>
          <p:cNvSpPr txBox="1"/>
          <p:nvPr/>
        </p:nvSpPr>
        <p:spPr>
          <a:xfrm>
            <a:off x="1410207" y="1339591"/>
            <a:ext cx="1565172" cy="1608133"/>
          </a:xfrm>
          <a:prstGeom prst="rect">
            <a:avLst/>
          </a:prstGeom>
          <a:noFill/>
        </p:spPr>
        <p:txBody>
          <a:bodyPr wrap="none" lIns="68580" tIns="34290" rIns="68580" bIns="34290" rtlCol="0">
            <a:spAutoFit/>
          </a:bodyPr>
          <a:lstStyle/>
          <a:p>
            <a:pPr algn="ctr"/>
            <a:r>
              <a:rPr lang="en-US" altLang="zh-CN" sz="10000" spc="-300" dirty="0">
                <a:solidFill>
                  <a:srgbClr val="0070C0"/>
                </a:solidFill>
                <a:latin typeface="微软雅黑"/>
                <a:ea typeface="微软雅黑"/>
                <a:cs typeface="+mn-ea"/>
                <a:sym typeface="微软雅黑"/>
              </a:rPr>
              <a:t>04</a:t>
            </a:r>
          </a:p>
        </p:txBody>
      </p:sp>
      <p:sp>
        <p:nvSpPr>
          <p:cNvPr id="22" name="TextBox 19"/>
          <p:cNvSpPr txBox="1"/>
          <p:nvPr/>
        </p:nvSpPr>
        <p:spPr>
          <a:xfrm rot="5400000">
            <a:off x="711150" y="1924366"/>
            <a:ext cx="884858" cy="438582"/>
          </a:xfrm>
          <a:prstGeom prst="rect">
            <a:avLst/>
          </a:prstGeom>
          <a:noFill/>
        </p:spPr>
        <p:txBody>
          <a:bodyPr wrap="none" lIns="68580" tIns="34290" rIns="68580" bIns="34290" rtlCol="0">
            <a:spAutoFit/>
          </a:bodyPr>
          <a:lstStyle/>
          <a:p>
            <a:pPr algn="ctr"/>
            <a:r>
              <a:rPr lang="en-US" altLang="zh-CN" sz="2400" dirty="0">
                <a:solidFill>
                  <a:schemeClr val="bg1"/>
                </a:solidFill>
                <a:latin typeface="微软雅黑"/>
                <a:ea typeface="微软雅黑"/>
                <a:cs typeface="+mn-ea"/>
                <a:sym typeface="微软雅黑"/>
              </a:rPr>
              <a:t>PART</a:t>
            </a: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91076" y="1029472"/>
            <a:ext cx="803199" cy="433727"/>
          </a:xfrm>
          <a:prstGeom prst="rect">
            <a:avLst/>
          </a:prstGeom>
        </p:spPr>
      </p:pic>
    </p:spTree>
    <p:extLst>
      <p:ext uri="{BB962C8B-B14F-4D97-AF65-F5344CB8AC3E}">
        <p14:creationId xmlns:p14="http://schemas.microsoft.com/office/powerpoint/2010/main" val="29820160"/>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4" fill="hold" grpId="0" nodeType="afterEffect" p14:presetBounceEnd="44000">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14:bounceEnd="44000">
                                          <p:cBhvr additive="base">
                                            <p:cTn id="13" dur="1000" fill="hold"/>
                                            <p:tgtEl>
                                              <p:spTgt spid="16"/>
                                            </p:tgtEl>
                                            <p:attrNameLst>
                                              <p:attrName>ppt_x</p:attrName>
                                            </p:attrNameLst>
                                          </p:cBhvr>
                                          <p:tavLst>
                                            <p:tav tm="0">
                                              <p:val>
                                                <p:strVal val="#ppt_x"/>
                                              </p:val>
                                            </p:tav>
                                            <p:tav tm="100000">
                                              <p:val>
                                                <p:strVal val="#ppt_x"/>
                                              </p:val>
                                            </p:tav>
                                          </p:tavLst>
                                        </p:anim>
                                        <p:anim calcmode="lin" valueType="num" p14:bounceEnd="44000">
                                          <p:cBhvr additive="base">
                                            <p:cTn id="14" dur="1000" fill="hold"/>
                                            <p:tgtEl>
                                              <p:spTgt spid="16"/>
                                            </p:tgtEl>
                                            <p:attrNameLst>
                                              <p:attrName>ppt_y</p:attrName>
                                            </p:attrNameLst>
                                          </p:cBhvr>
                                          <p:tavLst>
                                            <p:tav tm="0">
                                              <p:val>
                                                <p:strVal val="1+#ppt_h/2"/>
                                              </p:val>
                                            </p:tav>
                                            <p:tav tm="100000">
                                              <p:val>
                                                <p:strVal val="#ppt_y"/>
                                              </p:val>
                                            </p:tav>
                                          </p:tavLst>
                                        </p:anim>
                                      </p:childTnLst>
                                    </p:cTn>
                                  </p:par>
                                  <p:par>
                                    <p:cTn id="15" presetID="2" presetClass="entr" presetSubtype="8" fill="hold" grpId="0" nodeType="withEffect" p14:presetBounceEnd="44000">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14:bounceEnd="44000">
                                          <p:cBhvr additive="base">
                                            <p:cTn id="17" dur="1000" fill="hold"/>
                                            <p:tgtEl>
                                              <p:spTgt spid="17"/>
                                            </p:tgtEl>
                                            <p:attrNameLst>
                                              <p:attrName>ppt_x</p:attrName>
                                            </p:attrNameLst>
                                          </p:cBhvr>
                                          <p:tavLst>
                                            <p:tav tm="0">
                                              <p:val>
                                                <p:strVal val="0-#ppt_w/2"/>
                                              </p:val>
                                            </p:tav>
                                            <p:tav tm="100000">
                                              <p:val>
                                                <p:strVal val="#ppt_x"/>
                                              </p:val>
                                            </p:tav>
                                          </p:tavLst>
                                        </p:anim>
                                        <p:anim calcmode="lin" valueType="num" p14:bounceEnd="44000">
                                          <p:cBhvr additive="base">
                                            <p:cTn id="18" dur="10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4000">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14:bounceEnd="44000">
                                          <p:cBhvr additive="base">
                                            <p:cTn id="21" dur="1000" fill="hold"/>
                                            <p:tgtEl>
                                              <p:spTgt spid="18"/>
                                            </p:tgtEl>
                                            <p:attrNameLst>
                                              <p:attrName>ppt_x</p:attrName>
                                            </p:attrNameLst>
                                          </p:cBhvr>
                                          <p:tavLst>
                                            <p:tav tm="0">
                                              <p:val>
                                                <p:strVal val="0-#ppt_w/2"/>
                                              </p:val>
                                            </p:tav>
                                            <p:tav tm="100000">
                                              <p:val>
                                                <p:strVal val="#ppt_x"/>
                                              </p:val>
                                            </p:tav>
                                          </p:tavLst>
                                        </p:anim>
                                        <p:anim calcmode="lin" valueType="num" p14:bounceEnd="44000">
                                          <p:cBhvr additive="base">
                                            <p:cTn id="22" dur="10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randombar(horizontal)">
                                          <p:cBhvr>
                                            <p:cTn id="26" dur="500"/>
                                            <p:tgtEl>
                                              <p:spTgt spid="22"/>
                                            </p:tgtEl>
                                          </p:cBhvr>
                                        </p:animEffect>
                                      </p:childTnLst>
                                    </p:cTn>
                                  </p:par>
                                </p:childTnLst>
                              </p:cTn>
                            </p:par>
                            <p:par>
                              <p:cTn id="27" fill="hold">
                                <p:stCondLst>
                                  <p:cond delay="2000"/>
                                </p:stCondLst>
                                <p:childTnLst>
                                  <p:par>
                                    <p:cTn id="28" presetID="2" presetClass="entr" presetSubtype="9" fill="hold" grpId="0" nodeType="afterEffect" p14:presetBounceEnd="44000">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14:bounceEnd="44000">
                                          <p:cBhvr additive="base">
                                            <p:cTn id="30" dur="1000" fill="hold"/>
                                            <p:tgtEl>
                                              <p:spTgt spid="21"/>
                                            </p:tgtEl>
                                            <p:attrNameLst>
                                              <p:attrName>ppt_x</p:attrName>
                                            </p:attrNameLst>
                                          </p:cBhvr>
                                          <p:tavLst>
                                            <p:tav tm="0">
                                              <p:val>
                                                <p:strVal val="0-#ppt_w/2"/>
                                              </p:val>
                                            </p:tav>
                                            <p:tav tm="100000">
                                              <p:val>
                                                <p:strVal val="#ppt_x"/>
                                              </p:val>
                                            </p:tav>
                                          </p:tavLst>
                                        </p:anim>
                                        <p:anim calcmode="lin" valueType="num" p14:bounceEnd="44000">
                                          <p:cBhvr additive="base">
                                            <p:cTn id="31" dur="1000" fill="hold"/>
                                            <p:tgtEl>
                                              <p:spTgt spid="21"/>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 presetClass="entr" presetSubtype="2" fill="hold" grpId="0" nodeType="afterEffect" p14:presetBounceEnd="44000">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14:bounceEnd="44000">
                                          <p:cBhvr additive="base">
                                            <p:cTn id="35" dur="1000" fill="hold"/>
                                            <p:tgtEl>
                                              <p:spTgt spid="20"/>
                                            </p:tgtEl>
                                            <p:attrNameLst>
                                              <p:attrName>ppt_x</p:attrName>
                                            </p:attrNameLst>
                                          </p:cBhvr>
                                          <p:tavLst>
                                            <p:tav tm="0">
                                              <p:val>
                                                <p:strVal val="1+#ppt_w/2"/>
                                              </p:val>
                                            </p:tav>
                                            <p:tav tm="100000">
                                              <p:val>
                                                <p:strVal val="#ppt_x"/>
                                              </p:val>
                                            </p:tav>
                                          </p:tavLst>
                                        </p:anim>
                                        <p:anim calcmode="lin" valueType="num" p14:bounceEnd="44000">
                                          <p:cBhvr additive="base">
                                            <p:cTn id="36"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1000" fill="hold"/>
                                            <p:tgtEl>
                                              <p:spTgt spid="16"/>
                                            </p:tgtEl>
                                            <p:attrNameLst>
                                              <p:attrName>ppt_x</p:attrName>
                                            </p:attrNameLst>
                                          </p:cBhvr>
                                          <p:tavLst>
                                            <p:tav tm="0">
                                              <p:val>
                                                <p:strVal val="#ppt_x"/>
                                              </p:val>
                                            </p:tav>
                                            <p:tav tm="100000">
                                              <p:val>
                                                <p:strVal val="#ppt_x"/>
                                              </p:val>
                                            </p:tav>
                                          </p:tavLst>
                                        </p:anim>
                                        <p:anim calcmode="lin" valueType="num">
                                          <p:cBhvr additive="base">
                                            <p:cTn id="14" dur="1000" fill="hold"/>
                                            <p:tgtEl>
                                              <p:spTgt spid="16"/>
                                            </p:tgtEl>
                                            <p:attrNameLst>
                                              <p:attrName>ppt_y</p:attrName>
                                            </p:attrNameLst>
                                          </p:cBhvr>
                                          <p:tavLst>
                                            <p:tav tm="0">
                                              <p:val>
                                                <p:strVal val="1+#ppt_h/2"/>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0-#ppt_w/2"/>
                                              </p:val>
                                            </p:tav>
                                            <p:tav tm="100000">
                                              <p:val>
                                                <p:strVal val="#ppt_x"/>
                                              </p:val>
                                            </p:tav>
                                          </p:tavLst>
                                        </p:anim>
                                        <p:anim calcmode="lin" valueType="num">
                                          <p:cBhvr additive="base">
                                            <p:cTn id="18" dur="10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1000" fill="hold"/>
                                            <p:tgtEl>
                                              <p:spTgt spid="18"/>
                                            </p:tgtEl>
                                            <p:attrNameLst>
                                              <p:attrName>ppt_x</p:attrName>
                                            </p:attrNameLst>
                                          </p:cBhvr>
                                          <p:tavLst>
                                            <p:tav tm="0">
                                              <p:val>
                                                <p:strVal val="0-#ppt_w/2"/>
                                              </p:val>
                                            </p:tav>
                                            <p:tav tm="100000">
                                              <p:val>
                                                <p:strVal val="#ppt_x"/>
                                              </p:val>
                                            </p:tav>
                                          </p:tavLst>
                                        </p:anim>
                                        <p:anim calcmode="lin" valueType="num">
                                          <p:cBhvr additive="base">
                                            <p:cTn id="22" dur="10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randombar(horizontal)">
                                          <p:cBhvr>
                                            <p:cTn id="26" dur="500"/>
                                            <p:tgtEl>
                                              <p:spTgt spid="22"/>
                                            </p:tgtEl>
                                          </p:cBhvr>
                                        </p:animEffect>
                                      </p:childTnLst>
                                    </p:cTn>
                                  </p:par>
                                </p:childTnLst>
                              </p:cTn>
                            </p:par>
                            <p:par>
                              <p:cTn id="27" fill="hold">
                                <p:stCondLst>
                                  <p:cond delay="2000"/>
                                </p:stCondLst>
                                <p:childTnLst>
                                  <p:par>
                                    <p:cTn id="28" presetID="2" presetClass="entr" presetSubtype="9"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1000" fill="hold"/>
                                            <p:tgtEl>
                                              <p:spTgt spid="21"/>
                                            </p:tgtEl>
                                            <p:attrNameLst>
                                              <p:attrName>ppt_x</p:attrName>
                                            </p:attrNameLst>
                                          </p:cBhvr>
                                          <p:tavLst>
                                            <p:tav tm="0">
                                              <p:val>
                                                <p:strVal val="0-#ppt_w/2"/>
                                              </p:val>
                                            </p:tav>
                                            <p:tav tm="100000">
                                              <p:val>
                                                <p:strVal val="#ppt_x"/>
                                              </p:val>
                                            </p:tav>
                                          </p:tavLst>
                                        </p:anim>
                                        <p:anim calcmode="lin" valueType="num">
                                          <p:cBhvr additive="base">
                                            <p:cTn id="31" dur="1000" fill="hold"/>
                                            <p:tgtEl>
                                              <p:spTgt spid="21"/>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 presetClass="entr" presetSubtype="2"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1000" fill="hold"/>
                                            <p:tgtEl>
                                              <p:spTgt spid="20"/>
                                            </p:tgtEl>
                                            <p:attrNameLst>
                                              <p:attrName>ppt_x</p:attrName>
                                            </p:attrNameLst>
                                          </p:cBhvr>
                                          <p:tavLst>
                                            <p:tav tm="0">
                                              <p:val>
                                                <p:strVal val="1+#ppt_w/2"/>
                                              </p:val>
                                            </p:tav>
                                            <p:tav tm="100000">
                                              <p:val>
                                                <p:strVal val="#ppt_x"/>
                                              </p:val>
                                            </p:tav>
                                          </p:tavLst>
                                        </p:anim>
                                        <p:anim calcmode="lin" valueType="num">
                                          <p:cBhvr additive="base">
                                            <p:cTn id="36"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p:bldP spid="21" grpId="0"/>
          <p:bldP spid="22"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cxnSp>
        <p:nvCxnSpPr>
          <p:cNvPr id="4" name="直接连接符 3"/>
          <p:cNvCxnSpPr/>
          <p:nvPr/>
        </p:nvCxnSpPr>
        <p:spPr>
          <a:xfrm>
            <a:off x="805352" y="2508482"/>
            <a:ext cx="7533297" cy="0"/>
          </a:xfrm>
          <a:prstGeom prst="line">
            <a:avLst/>
          </a:prstGeom>
          <a:ln w="9525">
            <a:solidFill>
              <a:srgbClr val="0070C0"/>
            </a:solidFill>
          </a:ln>
        </p:spPr>
        <p:style>
          <a:lnRef idx="1">
            <a:schemeClr val="accent1"/>
          </a:lnRef>
          <a:fillRef idx="0">
            <a:schemeClr val="accent1"/>
          </a:fillRef>
          <a:effectRef idx="0">
            <a:schemeClr val="accent1"/>
          </a:effectRef>
          <a:fontRef idx="minor">
            <a:schemeClr val="tx1"/>
          </a:fontRef>
        </p:style>
      </p:cxnSp>
      <p:sp>
        <p:nvSpPr>
          <p:cNvPr id="72"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发展步骤</a:t>
            </a:r>
          </a:p>
        </p:txBody>
      </p:sp>
      <p:sp>
        <p:nvSpPr>
          <p:cNvPr id="35" name="椭圆 34"/>
          <p:cNvSpPr/>
          <p:nvPr/>
        </p:nvSpPr>
        <p:spPr>
          <a:xfrm>
            <a:off x="1697200" y="2442012"/>
            <a:ext cx="132959" cy="13294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36" name="矩形 35"/>
          <p:cNvSpPr/>
          <p:nvPr/>
        </p:nvSpPr>
        <p:spPr>
          <a:xfrm>
            <a:off x="1091265" y="2606606"/>
            <a:ext cx="1327672" cy="713429"/>
          </a:xfrm>
          <a:prstGeom prst="rect">
            <a:avLst/>
          </a:prstGeom>
        </p:spPr>
        <p:txBody>
          <a:bodyPr wrap="square" lIns="68580" tIns="34290" rIns="68580" bIns="34290">
            <a:spAutoFit/>
          </a:bodyPr>
          <a:lstStyle/>
          <a:p>
            <a:pPr>
              <a:lnSpc>
                <a:spcPct val="130000"/>
              </a:lnSpc>
            </a:pPr>
            <a:r>
              <a:rPr lang="zh-CN" altLang="en-US" sz="1000" dirty="0">
                <a:solidFill>
                  <a:schemeClr val="tx1">
                    <a:lumMod val="65000"/>
                    <a:lumOff val="35000"/>
                  </a:schemeClr>
                </a:solidFill>
                <a:latin typeface="微软雅黑"/>
                <a:ea typeface="微软雅黑"/>
                <a:sym typeface="微软雅黑"/>
              </a:rPr>
              <a:t>在这里输入您的内容，在这里输入您的内容。在这里输入您的内容，在这里输入您的内容。</a:t>
            </a:r>
          </a:p>
        </p:txBody>
      </p:sp>
      <p:grpSp>
        <p:nvGrpSpPr>
          <p:cNvPr id="37" name="组合 36"/>
          <p:cNvGrpSpPr/>
          <p:nvPr/>
        </p:nvGrpSpPr>
        <p:grpSpPr>
          <a:xfrm>
            <a:off x="1340584" y="1376312"/>
            <a:ext cx="829034" cy="823311"/>
            <a:chOff x="478582" y="2132856"/>
            <a:chExt cx="1782237" cy="1770163"/>
          </a:xfrm>
        </p:grpSpPr>
        <p:grpSp>
          <p:nvGrpSpPr>
            <p:cNvPr id="38" name="组合 37"/>
            <p:cNvGrpSpPr/>
            <p:nvPr/>
          </p:nvGrpSpPr>
          <p:grpSpPr>
            <a:xfrm>
              <a:off x="478582" y="2132856"/>
              <a:ext cx="1782237" cy="1770163"/>
              <a:chOff x="478582" y="2132856"/>
              <a:chExt cx="1782237" cy="1770163"/>
            </a:xfrm>
          </p:grpSpPr>
          <p:sp>
            <p:nvSpPr>
              <p:cNvPr id="40" name="椭圆形标注 39"/>
              <p:cNvSpPr/>
              <p:nvPr/>
            </p:nvSpPr>
            <p:spPr>
              <a:xfrm rot="382343">
                <a:off x="478582" y="2132856"/>
                <a:ext cx="1782237" cy="1770163"/>
              </a:xfrm>
              <a:prstGeom prst="wedgeEllipseCallout">
                <a:avLst>
                  <a:gd name="adj1" fmla="val 9096"/>
                  <a:gd name="adj2" fmla="val 69529"/>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2">
                      <a:lumMod val="75000"/>
                    </a:schemeClr>
                  </a:solidFill>
                  <a:latin typeface="微软雅黑"/>
                  <a:ea typeface="微软雅黑"/>
                  <a:sym typeface="微软雅黑"/>
                </a:endParaRPr>
              </a:p>
            </p:txBody>
          </p:sp>
          <p:sp>
            <p:nvSpPr>
              <p:cNvPr id="41" name="椭圆 40"/>
              <p:cNvSpPr/>
              <p:nvPr/>
            </p:nvSpPr>
            <p:spPr>
              <a:xfrm>
                <a:off x="679376" y="2334760"/>
                <a:ext cx="1366352" cy="1366353"/>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a:ea typeface="微软雅黑"/>
                  <a:sym typeface="微软雅黑"/>
                </a:endParaRPr>
              </a:p>
            </p:txBody>
          </p:sp>
        </p:grpSp>
        <p:sp>
          <p:nvSpPr>
            <p:cNvPr id="39" name="矩形 38"/>
            <p:cNvSpPr/>
            <p:nvPr/>
          </p:nvSpPr>
          <p:spPr>
            <a:xfrm>
              <a:off x="513658" y="2657041"/>
              <a:ext cx="1734076" cy="661737"/>
            </a:xfrm>
            <a:prstGeom prst="rect">
              <a:avLst/>
            </a:prstGeom>
            <a:ln>
              <a:noFill/>
            </a:ln>
          </p:spPr>
          <p:txBody>
            <a:bodyPr wrap="none">
              <a:spAutoFit/>
            </a:bodyPr>
            <a:lstStyle/>
            <a:p>
              <a:pPr lvl="0" algn="ctr"/>
              <a:r>
                <a:rPr lang="en-US" altLang="zh-CN" b="1" dirty="0">
                  <a:solidFill>
                    <a:schemeClr val="bg1"/>
                  </a:solidFill>
                  <a:latin typeface="微软雅黑"/>
                  <a:ea typeface="微软雅黑"/>
                  <a:sym typeface="微软雅黑"/>
                </a:rPr>
                <a:t>2018</a:t>
              </a:r>
              <a:r>
                <a:rPr lang="zh-CN" altLang="en-US" b="1" dirty="0">
                  <a:solidFill>
                    <a:schemeClr val="bg1"/>
                  </a:solidFill>
                  <a:latin typeface="微软雅黑"/>
                  <a:ea typeface="微软雅黑"/>
                  <a:sym typeface="微软雅黑"/>
                </a:rPr>
                <a:t>年</a:t>
              </a:r>
            </a:p>
          </p:txBody>
        </p:sp>
      </p:grpSp>
      <p:sp>
        <p:nvSpPr>
          <p:cNvPr id="42" name="椭圆 41"/>
          <p:cNvSpPr/>
          <p:nvPr/>
        </p:nvSpPr>
        <p:spPr>
          <a:xfrm>
            <a:off x="3005917" y="2442012"/>
            <a:ext cx="132959" cy="13294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43" name="矩形 42"/>
          <p:cNvSpPr/>
          <p:nvPr/>
        </p:nvSpPr>
        <p:spPr>
          <a:xfrm>
            <a:off x="2454472" y="1556921"/>
            <a:ext cx="1285267" cy="713429"/>
          </a:xfrm>
          <a:prstGeom prst="rect">
            <a:avLst/>
          </a:prstGeom>
        </p:spPr>
        <p:txBody>
          <a:bodyPr wrap="square" lIns="68580" tIns="34290" rIns="68580" bIns="34290">
            <a:spAutoFit/>
          </a:bodyPr>
          <a:lstStyle/>
          <a:p>
            <a:pPr>
              <a:lnSpc>
                <a:spcPct val="130000"/>
              </a:lnSpc>
            </a:pPr>
            <a:r>
              <a:rPr lang="zh-CN" altLang="en-US" sz="1000" dirty="0">
                <a:solidFill>
                  <a:schemeClr val="tx1">
                    <a:lumMod val="65000"/>
                    <a:lumOff val="35000"/>
                  </a:schemeClr>
                </a:solidFill>
                <a:latin typeface="微软雅黑"/>
                <a:ea typeface="微软雅黑"/>
                <a:sym typeface="微软雅黑"/>
              </a:rPr>
              <a:t>在这里输入您的内容，在这里输入您的内容。在这里输入您的内容，在这里输入您的内容。</a:t>
            </a:r>
          </a:p>
        </p:txBody>
      </p:sp>
      <p:grpSp>
        <p:nvGrpSpPr>
          <p:cNvPr id="44" name="组合 43"/>
          <p:cNvGrpSpPr/>
          <p:nvPr/>
        </p:nvGrpSpPr>
        <p:grpSpPr>
          <a:xfrm>
            <a:off x="2670275" y="2789321"/>
            <a:ext cx="835557" cy="823311"/>
            <a:chOff x="478583" y="2132856"/>
            <a:chExt cx="1796260" cy="1770163"/>
          </a:xfrm>
        </p:grpSpPr>
        <p:grpSp>
          <p:nvGrpSpPr>
            <p:cNvPr id="45" name="组合 44"/>
            <p:cNvGrpSpPr/>
            <p:nvPr/>
          </p:nvGrpSpPr>
          <p:grpSpPr>
            <a:xfrm>
              <a:off x="478583" y="2132856"/>
              <a:ext cx="1782237" cy="1770163"/>
              <a:chOff x="478583" y="2132856"/>
              <a:chExt cx="1782237" cy="1770163"/>
            </a:xfrm>
          </p:grpSpPr>
          <p:sp>
            <p:nvSpPr>
              <p:cNvPr id="47" name="椭圆形标注 46"/>
              <p:cNvSpPr/>
              <p:nvPr/>
            </p:nvSpPr>
            <p:spPr>
              <a:xfrm rot="852464">
                <a:off x="478583" y="2132856"/>
                <a:ext cx="1782237" cy="1770163"/>
              </a:xfrm>
              <a:prstGeom prst="wedgeEllipseCallout">
                <a:avLst>
                  <a:gd name="adj1" fmla="val -15945"/>
                  <a:gd name="adj2" fmla="val -64993"/>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2">
                      <a:lumMod val="75000"/>
                    </a:schemeClr>
                  </a:solidFill>
                  <a:latin typeface="微软雅黑"/>
                  <a:ea typeface="微软雅黑"/>
                  <a:sym typeface="微软雅黑"/>
                </a:endParaRPr>
              </a:p>
            </p:txBody>
          </p:sp>
          <p:sp>
            <p:nvSpPr>
              <p:cNvPr id="48" name="椭圆 47"/>
              <p:cNvSpPr/>
              <p:nvPr/>
            </p:nvSpPr>
            <p:spPr>
              <a:xfrm>
                <a:off x="681743" y="2337851"/>
                <a:ext cx="1366354" cy="1366353"/>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a:ea typeface="微软雅黑"/>
                  <a:sym typeface="微软雅黑"/>
                </a:endParaRPr>
              </a:p>
            </p:txBody>
          </p:sp>
        </p:grpSp>
        <p:sp>
          <p:nvSpPr>
            <p:cNvPr id="46" name="矩形 45"/>
            <p:cNvSpPr/>
            <p:nvPr/>
          </p:nvSpPr>
          <p:spPr>
            <a:xfrm>
              <a:off x="540767" y="2670597"/>
              <a:ext cx="1734076" cy="661737"/>
            </a:xfrm>
            <a:prstGeom prst="rect">
              <a:avLst/>
            </a:prstGeom>
            <a:ln>
              <a:noFill/>
            </a:ln>
          </p:spPr>
          <p:txBody>
            <a:bodyPr wrap="none">
              <a:spAutoFit/>
            </a:bodyPr>
            <a:lstStyle/>
            <a:p>
              <a:pPr lvl="0" algn="ctr"/>
              <a:r>
                <a:rPr lang="en-US" altLang="zh-CN" b="1" dirty="0">
                  <a:solidFill>
                    <a:schemeClr val="bg1"/>
                  </a:solidFill>
                  <a:latin typeface="微软雅黑"/>
                  <a:ea typeface="微软雅黑"/>
                  <a:sym typeface="微软雅黑"/>
                </a:rPr>
                <a:t>2019</a:t>
              </a:r>
              <a:r>
                <a:rPr lang="zh-CN" altLang="en-US" b="1" dirty="0">
                  <a:solidFill>
                    <a:schemeClr val="bg1"/>
                  </a:solidFill>
                  <a:latin typeface="微软雅黑"/>
                  <a:ea typeface="微软雅黑"/>
                  <a:sym typeface="微软雅黑"/>
                </a:rPr>
                <a:t>年</a:t>
              </a:r>
            </a:p>
          </p:txBody>
        </p:sp>
      </p:grpSp>
      <p:sp>
        <p:nvSpPr>
          <p:cNvPr id="49" name="椭圆 48"/>
          <p:cNvSpPr/>
          <p:nvPr/>
        </p:nvSpPr>
        <p:spPr>
          <a:xfrm>
            <a:off x="4424631" y="2442012"/>
            <a:ext cx="132959" cy="13294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50" name="矩形 49"/>
          <p:cNvSpPr/>
          <p:nvPr/>
        </p:nvSpPr>
        <p:spPr>
          <a:xfrm>
            <a:off x="3840723" y="2606606"/>
            <a:ext cx="1285267" cy="713429"/>
          </a:xfrm>
          <a:prstGeom prst="rect">
            <a:avLst/>
          </a:prstGeom>
        </p:spPr>
        <p:txBody>
          <a:bodyPr wrap="square" lIns="68580" tIns="34290" rIns="68580" bIns="34290">
            <a:spAutoFit/>
          </a:bodyPr>
          <a:lstStyle/>
          <a:p>
            <a:pPr>
              <a:lnSpc>
                <a:spcPct val="130000"/>
              </a:lnSpc>
            </a:pPr>
            <a:r>
              <a:rPr lang="zh-CN" altLang="en-US" sz="1000" dirty="0">
                <a:solidFill>
                  <a:schemeClr val="tx1">
                    <a:lumMod val="65000"/>
                    <a:lumOff val="35000"/>
                  </a:schemeClr>
                </a:solidFill>
                <a:latin typeface="微软雅黑"/>
                <a:ea typeface="微软雅黑"/>
                <a:sym typeface="微软雅黑"/>
              </a:rPr>
              <a:t>在这里输入您的内容，在这里输入您的内容。在这里输入您的内容，在这里输入您的内容。</a:t>
            </a:r>
          </a:p>
        </p:txBody>
      </p:sp>
      <p:grpSp>
        <p:nvGrpSpPr>
          <p:cNvPr id="51" name="组合 50"/>
          <p:cNvGrpSpPr/>
          <p:nvPr/>
        </p:nvGrpSpPr>
        <p:grpSpPr>
          <a:xfrm>
            <a:off x="4060253" y="1376312"/>
            <a:ext cx="829034" cy="823311"/>
            <a:chOff x="478582" y="2132856"/>
            <a:chExt cx="1782237" cy="1770163"/>
          </a:xfrm>
        </p:grpSpPr>
        <p:grpSp>
          <p:nvGrpSpPr>
            <p:cNvPr id="52" name="组合 51"/>
            <p:cNvGrpSpPr/>
            <p:nvPr/>
          </p:nvGrpSpPr>
          <p:grpSpPr>
            <a:xfrm>
              <a:off x="478582" y="2132856"/>
              <a:ext cx="1782237" cy="1770163"/>
              <a:chOff x="478582" y="2132856"/>
              <a:chExt cx="1782237" cy="1770163"/>
            </a:xfrm>
          </p:grpSpPr>
          <p:sp>
            <p:nvSpPr>
              <p:cNvPr id="54" name="椭圆形标注 53"/>
              <p:cNvSpPr/>
              <p:nvPr/>
            </p:nvSpPr>
            <p:spPr>
              <a:xfrm>
                <a:off x="478582" y="2132856"/>
                <a:ext cx="1782237" cy="1770163"/>
              </a:xfrm>
              <a:prstGeom prst="wedgeEllipseCallout">
                <a:avLst>
                  <a:gd name="adj1" fmla="val 545"/>
                  <a:gd name="adj2" fmla="val 72758"/>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2">
                      <a:lumMod val="75000"/>
                    </a:schemeClr>
                  </a:solidFill>
                  <a:latin typeface="微软雅黑"/>
                  <a:ea typeface="微软雅黑"/>
                  <a:sym typeface="微软雅黑"/>
                </a:endParaRPr>
              </a:p>
            </p:txBody>
          </p:sp>
          <p:sp>
            <p:nvSpPr>
              <p:cNvPr id="55" name="椭圆 54"/>
              <p:cNvSpPr/>
              <p:nvPr/>
            </p:nvSpPr>
            <p:spPr>
              <a:xfrm>
                <a:off x="704983" y="2343391"/>
                <a:ext cx="1366354" cy="1366353"/>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a:ea typeface="微软雅黑"/>
                  <a:sym typeface="微软雅黑"/>
                </a:endParaRPr>
              </a:p>
            </p:txBody>
          </p:sp>
        </p:grpSp>
        <p:sp>
          <p:nvSpPr>
            <p:cNvPr id="53" name="矩形 52"/>
            <p:cNvSpPr/>
            <p:nvPr/>
          </p:nvSpPr>
          <p:spPr>
            <a:xfrm>
              <a:off x="513658" y="2684153"/>
              <a:ext cx="1734076" cy="661737"/>
            </a:xfrm>
            <a:prstGeom prst="rect">
              <a:avLst/>
            </a:prstGeom>
            <a:noFill/>
            <a:ln>
              <a:noFill/>
            </a:ln>
          </p:spPr>
          <p:txBody>
            <a:bodyPr wrap="none">
              <a:spAutoFit/>
            </a:bodyPr>
            <a:lstStyle/>
            <a:p>
              <a:pPr lvl="0" algn="ctr"/>
              <a:r>
                <a:rPr lang="en-US" altLang="zh-CN" b="1" dirty="0">
                  <a:solidFill>
                    <a:schemeClr val="bg1"/>
                  </a:solidFill>
                  <a:latin typeface="微软雅黑"/>
                  <a:ea typeface="微软雅黑"/>
                  <a:sym typeface="微软雅黑"/>
                </a:rPr>
                <a:t>2020</a:t>
              </a:r>
              <a:r>
                <a:rPr lang="zh-CN" altLang="en-US" b="1" dirty="0">
                  <a:solidFill>
                    <a:schemeClr val="bg1"/>
                  </a:solidFill>
                  <a:latin typeface="微软雅黑"/>
                  <a:ea typeface="微软雅黑"/>
                  <a:sym typeface="微软雅黑"/>
                </a:rPr>
                <a:t>年</a:t>
              </a:r>
            </a:p>
          </p:txBody>
        </p:sp>
      </p:grpSp>
      <p:sp>
        <p:nvSpPr>
          <p:cNvPr id="56" name="椭圆 55"/>
          <p:cNvSpPr/>
          <p:nvPr/>
        </p:nvSpPr>
        <p:spPr>
          <a:xfrm>
            <a:off x="5763495" y="2442012"/>
            <a:ext cx="132959" cy="13294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57" name="矩形 56"/>
          <p:cNvSpPr/>
          <p:nvPr/>
        </p:nvSpPr>
        <p:spPr>
          <a:xfrm>
            <a:off x="5209685" y="1556921"/>
            <a:ext cx="1285267" cy="713429"/>
          </a:xfrm>
          <a:prstGeom prst="rect">
            <a:avLst/>
          </a:prstGeom>
        </p:spPr>
        <p:txBody>
          <a:bodyPr wrap="square" lIns="68580" tIns="34290" rIns="68580" bIns="34290">
            <a:spAutoFit/>
          </a:bodyPr>
          <a:lstStyle/>
          <a:p>
            <a:pPr>
              <a:lnSpc>
                <a:spcPct val="130000"/>
              </a:lnSpc>
            </a:pPr>
            <a:r>
              <a:rPr lang="zh-CN" altLang="en-US" sz="1000" dirty="0">
                <a:solidFill>
                  <a:schemeClr val="tx1">
                    <a:lumMod val="65000"/>
                    <a:lumOff val="35000"/>
                  </a:schemeClr>
                </a:solidFill>
                <a:latin typeface="微软雅黑"/>
                <a:ea typeface="微软雅黑"/>
                <a:sym typeface="微软雅黑"/>
              </a:rPr>
              <a:t>在这里输入您的内容，在这里输入您的内容。在这里输入您的内容，在这里输入您的内容。</a:t>
            </a:r>
          </a:p>
        </p:txBody>
      </p:sp>
      <p:grpSp>
        <p:nvGrpSpPr>
          <p:cNvPr id="58" name="组合 57"/>
          <p:cNvGrpSpPr/>
          <p:nvPr/>
        </p:nvGrpSpPr>
        <p:grpSpPr>
          <a:xfrm>
            <a:off x="5428035" y="2802199"/>
            <a:ext cx="829252" cy="823311"/>
            <a:chOff x="478582" y="2132856"/>
            <a:chExt cx="1782706" cy="1770163"/>
          </a:xfrm>
        </p:grpSpPr>
        <p:grpSp>
          <p:nvGrpSpPr>
            <p:cNvPr id="59" name="组合 58"/>
            <p:cNvGrpSpPr/>
            <p:nvPr/>
          </p:nvGrpSpPr>
          <p:grpSpPr>
            <a:xfrm>
              <a:off x="478582" y="2132856"/>
              <a:ext cx="1782237" cy="1770163"/>
              <a:chOff x="478582" y="2132856"/>
              <a:chExt cx="1782237" cy="1770163"/>
            </a:xfrm>
          </p:grpSpPr>
          <p:sp>
            <p:nvSpPr>
              <p:cNvPr id="61" name="椭圆形标注 60"/>
              <p:cNvSpPr/>
              <p:nvPr/>
            </p:nvSpPr>
            <p:spPr>
              <a:xfrm>
                <a:off x="478582" y="2132856"/>
                <a:ext cx="1782237" cy="1770163"/>
              </a:xfrm>
              <a:prstGeom prst="wedgeEllipseCallout">
                <a:avLst>
                  <a:gd name="adj1" fmla="val -1593"/>
                  <a:gd name="adj2" fmla="val -72526"/>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2">
                      <a:lumMod val="75000"/>
                    </a:schemeClr>
                  </a:solidFill>
                  <a:latin typeface="微软雅黑"/>
                  <a:ea typeface="微软雅黑"/>
                  <a:sym typeface="微软雅黑"/>
                </a:endParaRPr>
              </a:p>
            </p:txBody>
          </p:sp>
          <p:sp>
            <p:nvSpPr>
              <p:cNvPr id="62" name="椭圆 61"/>
              <p:cNvSpPr/>
              <p:nvPr/>
            </p:nvSpPr>
            <p:spPr>
              <a:xfrm>
                <a:off x="696036" y="2340741"/>
                <a:ext cx="1366353" cy="1366353"/>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a:ea typeface="微软雅黑"/>
                  <a:sym typeface="微软雅黑"/>
                </a:endParaRPr>
              </a:p>
            </p:txBody>
          </p:sp>
        </p:grpSp>
        <p:sp>
          <p:nvSpPr>
            <p:cNvPr id="60" name="矩形 59"/>
            <p:cNvSpPr/>
            <p:nvPr/>
          </p:nvSpPr>
          <p:spPr>
            <a:xfrm>
              <a:off x="527212" y="2697710"/>
              <a:ext cx="1734076" cy="661737"/>
            </a:xfrm>
            <a:prstGeom prst="rect">
              <a:avLst/>
            </a:prstGeom>
            <a:ln>
              <a:noFill/>
            </a:ln>
          </p:spPr>
          <p:txBody>
            <a:bodyPr wrap="none">
              <a:spAutoFit/>
            </a:bodyPr>
            <a:lstStyle/>
            <a:p>
              <a:pPr lvl="0" algn="ctr"/>
              <a:r>
                <a:rPr lang="en-US" altLang="zh-CN" b="1" dirty="0">
                  <a:solidFill>
                    <a:schemeClr val="bg1"/>
                  </a:solidFill>
                  <a:latin typeface="微软雅黑"/>
                  <a:ea typeface="微软雅黑"/>
                  <a:sym typeface="微软雅黑"/>
                </a:rPr>
                <a:t>2021</a:t>
              </a:r>
              <a:r>
                <a:rPr lang="zh-CN" altLang="en-US" b="1" dirty="0">
                  <a:solidFill>
                    <a:schemeClr val="bg1"/>
                  </a:solidFill>
                  <a:latin typeface="微软雅黑"/>
                  <a:ea typeface="微软雅黑"/>
                  <a:sym typeface="微软雅黑"/>
                </a:rPr>
                <a:t>年</a:t>
              </a:r>
            </a:p>
          </p:txBody>
        </p:sp>
      </p:grpSp>
      <p:sp>
        <p:nvSpPr>
          <p:cNvPr id="63" name="椭圆 62"/>
          <p:cNvSpPr/>
          <p:nvPr/>
        </p:nvSpPr>
        <p:spPr>
          <a:xfrm>
            <a:off x="7325783" y="2442012"/>
            <a:ext cx="132959" cy="13294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64" name="矩形 63"/>
          <p:cNvSpPr/>
          <p:nvPr/>
        </p:nvSpPr>
        <p:spPr>
          <a:xfrm>
            <a:off x="6749184" y="2606606"/>
            <a:ext cx="1285267" cy="713429"/>
          </a:xfrm>
          <a:prstGeom prst="rect">
            <a:avLst/>
          </a:prstGeom>
        </p:spPr>
        <p:txBody>
          <a:bodyPr wrap="square" lIns="68580" tIns="34290" rIns="68580" bIns="34290">
            <a:spAutoFit/>
          </a:bodyPr>
          <a:lstStyle/>
          <a:p>
            <a:pPr>
              <a:lnSpc>
                <a:spcPct val="130000"/>
              </a:lnSpc>
            </a:pPr>
            <a:r>
              <a:rPr lang="zh-CN" altLang="en-US" sz="1000" dirty="0">
                <a:solidFill>
                  <a:schemeClr val="tx1">
                    <a:lumMod val="65000"/>
                    <a:lumOff val="35000"/>
                  </a:schemeClr>
                </a:solidFill>
                <a:latin typeface="微软雅黑"/>
                <a:ea typeface="微软雅黑"/>
                <a:sym typeface="微软雅黑"/>
              </a:rPr>
              <a:t>在这里输入您的内容，在这里输入您的内容。在这里输入您的内容，在这里输入您的内容。</a:t>
            </a:r>
          </a:p>
        </p:txBody>
      </p:sp>
      <p:grpSp>
        <p:nvGrpSpPr>
          <p:cNvPr id="65" name="组合 64"/>
          <p:cNvGrpSpPr/>
          <p:nvPr/>
        </p:nvGrpSpPr>
        <p:grpSpPr>
          <a:xfrm>
            <a:off x="6977745" y="1376312"/>
            <a:ext cx="829034" cy="823311"/>
            <a:chOff x="478582" y="2132856"/>
            <a:chExt cx="1782237" cy="1770163"/>
          </a:xfrm>
        </p:grpSpPr>
        <p:grpSp>
          <p:nvGrpSpPr>
            <p:cNvPr id="66" name="组合 65"/>
            <p:cNvGrpSpPr/>
            <p:nvPr/>
          </p:nvGrpSpPr>
          <p:grpSpPr>
            <a:xfrm>
              <a:off x="478582" y="2132856"/>
              <a:ext cx="1782237" cy="1770163"/>
              <a:chOff x="478582" y="2132856"/>
              <a:chExt cx="1782237" cy="1770163"/>
            </a:xfrm>
          </p:grpSpPr>
          <p:sp>
            <p:nvSpPr>
              <p:cNvPr id="68" name="椭圆形标注 67"/>
              <p:cNvSpPr/>
              <p:nvPr/>
            </p:nvSpPr>
            <p:spPr>
              <a:xfrm>
                <a:off x="478582" y="2132856"/>
                <a:ext cx="1782237" cy="1770163"/>
              </a:xfrm>
              <a:prstGeom prst="wedgeEllipseCallout">
                <a:avLst>
                  <a:gd name="adj1" fmla="val 545"/>
                  <a:gd name="adj2" fmla="val 69529"/>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1"/>
                  </a:solidFill>
                  <a:latin typeface="微软雅黑"/>
                  <a:ea typeface="微软雅黑"/>
                  <a:sym typeface="微软雅黑"/>
                </a:endParaRPr>
              </a:p>
            </p:txBody>
          </p:sp>
          <p:sp>
            <p:nvSpPr>
              <p:cNvPr id="69" name="椭圆 68"/>
              <p:cNvSpPr/>
              <p:nvPr/>
            </p:nvSpPr>
            <p:spPr>
              <a:xfrm>
                <a:off x="685569" y="2339356"/>
                <a:ext cx="1366354" cy="1366353"/>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latin typeface="微软雅黑"/>
                  <a:ea typeface="微软雅黑"/>
                  <a:sym typeface="微软雅黑"/>
                </a:endParaRPr>
              </a:p>
            </p:txBody>
          </p:sp>
        </p:grpSp>
        <p:sp>
          <p:nvSpPr>
            <p:cNvPr id="67" name="矩形 66"/>
            <p:cNvSpPr/>
            <p:nvPr/>
          </p:nvSpPr>
          <p:spPr>
            <a:xfrm>
              <a:off x="513658" y="2684153"/>
              <a:ext cx="1734076" cy="661737"/>
            </a:xfrm>
            <a:prstGeom prst="rect">
              <a:avLst/>
            </a:prstGeom>
            <a:ln>
              <a:noFill/>
            </a:ln>
          </p:spPr>
          <p:txBody>
            <a:bodyPr wrap="none">
              <a:spAutoFit/>
            </a:bodyPr>
            <a:lstStyle/>
            <a:p>
              <a:pPr lvl="0" algn="ctr"/>
              <a:r>
                <a:rPr lang="en-US" altLang="zh-CN" b="1" dirty="0">
                  <a:solidFill>
                    <a:schemeClr val="bg1"/>
                  </a:solidFill>
                  <a:latin typeface="微软雅黑"/>
                  <a:ea typeface="微软雅黑"/>
                  <a:sym typeface="微软雅黑"/>
                </a:rPr>
                <a:t>2022</a:t>
              </a:r>
              <a:r>
                <a:rPr lang="zh-CN" altLang="en-US" b="1" dirty="0">
                  <a:solidFill>
                    <a:schemeClr val="bg1"/>
                  </a:solidFill>
                  <a:latin typeface="微软雅黑"/>
                  <a:ea typeface="微软雅黑"/>
                  <a:sym typeface="微软雅黑"/>
                </a:rPr>
                <a:t>年</a:t>
              </a:r>
            </a:p>
          </p:txBody>
        </p:sp>
      </p:grpSp>
    </p:spTree>
    <p:extLst>
      <p:ext uri="{BB962C8B-B14F-4D97-AF65-F5344CB8AC3E}">
        <p14:creationId xmlns:p14="http://schemas.microsoft.com/office/powerpoint/2010/main" val="58455738"/>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14:bounceEnd="44000">
                                          <p:cBhvr additive="base">
                                            <p:cTn id="7" dur="1000" fill="hold"/>
                                            <p:tgtEl>
                                              <p:spTgt spid="72"/>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7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14:bounceEnd="44000">
                                          <p:cBhvr additive="base">
                                            <p:cTn id="12" dur="1000" fill="hold"/>
                                            <p:tgtEl>
                                              <p:spTgt spid="70"/>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70"/>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2500"/>
                                </p:stCondLst>
                                <p:childTnLst>
                                  <p:par>
                                    <p:cTn id="19" presetID="53" presetClass="entr" presetSubtype="52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ppt_w</p:attrName>
                                            </p:attrNameLst>
                                          </p:cBhvr>
                                          <p:tavLst>
                                            <p:tav tm="0">
                                              <p:val>
                                                <p:fltVal val="0"/>
                                              </p:val>
                                            </p:tav>
                                            <p:tav tm="100000">
                                              <p:val>
                                                <p:strVal val="#ppt_w"/>
                                              </p:val>
                                            </p:tav>
                                          </p:tavLst>
                                        </p:anim>
                                        <p:anim calcmode="lin" valueType="num">
                                          <p:cBhvr>
                                            <p:cTn id="22" dur="500" fill="hold"/>
                                            <p:tgtEl>
                                              <p:spTgt spid="35"/>
                                            </p:tgtEl>
                                            <p:attrNameLst>
                                              <p:attrName>ppt_h</p:attrName>
                                            </p:attrNameLst>
                                          </p:cBhvr>
                                          <p:tavLst>
                                            <p:tav tm="0">
                                              <p:val>
                                                <p:fltVal val="0"/>
                                              </p:val>
                                            </p:tav>
                                            <p:tav tm="100000">
                                              <p:val>
                                                <p:strVal val="#ppt_h"/>
                                              </p:val>
                                            </p:tav>
                                          </p:tavLst>
                                        </p:anim>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fltVal val="0.5"/>
                                              </p:val>
                                            </p:tav>
                                            <p:tav tm="100000">
                                              <p:val>
                                                <p:strVal val="#ppt_x"/>
                                              </p:val>
                                            </p:tav>
                                          </p:tavLst>
                                        </p:anim>
                                        <p:anim calcmode="lin" valueType="num">
                                          <p:cBhvr>
                                            <p:cTn id="25" dur="500" fill="hold"/>
                                            <p:tgtEl>
                                              <p:spTgt spid="35"/>
                                            </p:tgtEl>
                                            <p:attrNameLst>
                                              <p:attrName>ppt_y</p:attrName>
                                            </p:attrNameLst>
                                          </p:cBhvr>
                                          <p:tavLst>
                                            <p:tav tm="0">
                                              <p:val>
                                                <p:fltVal val="0.5"/>
                                              </p:val>
                                            </p:tav>
                                            <p:tav tm="100000">
                                              <p:val>
                                                <p:strVal val="#ppt_y"/>
                                              </p:val>
                                            </p:tav>
                                          </p:tavLst>
                                        </p:anim>
                                      </p:childTnLst>
                                    </p:cTn>
                                  </p:par>
                                </p:childTnLst>
                              </p:cTn>
                            </p:par>
                            <p:par>
                              <p:cTn id="26" fill="hold">
                                <p:stCondLst>
                                  <p:cond delay="3000"/>
                                </p:stCondLst>
                                <p:childTnLst>
                                  <p:par>
                                    <p:cTn id="27" presetID="2" presetClass="entr" presetSubtype="4"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ppt_x"/>
                                              </p:val>
                                            </p:tav>
                                            <p:tav tm="100000">
                                              <p:val>
                                                <p:strVal val="#ppt_x"/>
                                              </p:val>
                                            </p:tav>
                                          </p:tavLst>
                                        </p:anim>
                                        <p:anim calcmode="lin" valueType="num">
                                          <p:cBhvr additive="base">
                                            <p:cTn id="30" dur="500" fill="hold"/>
                                            <p:tgtEl>
                                              <p:spTgt spid="37"/>
                                            </p:tgtEl>
                                            <p:attrNameLst>
                                              <p:attrName>ppt_y</p:attrName>
                                            </p:attrNameLst>
                                          </p:cBhvr>
                                          <p:tavLst>
                                            <p:tav tm="0">
                                              <p:val>
                                                <p:strVal val="1+#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ppt_x"/>
                                              </p:val>
                                            </p:tav>
                                            <p:tav tm="100000">
                                              <p:val>
                                                <p:strVal val="#ppt_x"/>
                                              </p:val>
                                            </p:tav>
                                          </p:tavLst>
                                        </p:anim>
                                        <p:anim calcmode="lin" valueType="num">
                                          <p:cBhvr additive="base">
                                            <p:cTn id="34" dur="50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53" presetClass="entr" presetSubtype="528"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500" fill="hold"/>
                                            <p:tgtEl>
                                              <p:spTgt spid="42"/>
                                            </p:tgtEl>
                                            <p:attrNameLst>
                                              <p:attrName>ppt_w</p:attrName>
                                            </p:attrNameLst>
                                          </p:cBhvr>
                                          <p:tavLst>
                                            <p:tav tm="0">
                                              <p:val>
                                                <p:fltVal val="0"/>
                                              </p:val>
                                            </p:tav>
                                            <p:tav tm="100000">
                                              <p:val>
                                                <p:strVal val="#ppt_w"/>
                                              </p:val>
                                            </p:tav>
                                          </p:tavLst>
                                        </p:anim>
                                        <p:anim calcmode="lin" valueType="num">
                                          <p:cBhvr>
                                            <p:cTn id="39" dur="500" fill="hold"/>
                                            <p:tgtEl>
                                              <p:spTgt spid="42"/>
                                            </p:tgtEl>
                                            <p:attrNameLst>
                                              <p:attrName>ppt_h</p:attrName>
                                            </p:attrNameLst>
                                          </p:cBhvr>
                                          <p:tavLst>
                                            <p:tav tm="0">
                                              <p:val>
                                                <p:fltVal val="0"/>
                                              </p:val>
                                            </p:tav>
                                            <p:tav tm="100000">
                                              <p:val>
                                                <p:strVal val="#ppt_h"/>
                                              </p:val>
                                            </p:tav>
                                          </p:tavLst>
                                        </p:anim>
                                        <p:animEffect transition="in" filter="fade">
                                          <p:cBhvr>
                                            <p:cTn id="40" dur="500"/>
                                            <p:tgtEl>
                                              <p:spTgt spid="42"/>
                                            </p:tgtEl>
                                          </p:cBhvr>
                                        </p:animEffect>
                                        <p:anim calcmode="lin" valueType="num">
                                          <p:cBhvr>
                                            <p:cTn id="41" dur="500" fill="hold"/>
                                            <p:tgtEl>
                                              <p:spTgt spid="42"/>
                                            </p:tgtEl>
                                            <p:attrNameLst>
                                              <p:attrName>ppt_x</p:attrName>
                                            </p:attrNameLst>
                                          </p:cBhvr>
                                          <p:tavLst>
                                            <p:tav tm="0">
                                              <p:val>
                                                <p:fltVal val="0.5"/>
                                              </p:val>
                                            </p:tav>
                                            <p:tav tm="100000">
                                              <p:val>
                                                <p:strVal val="#ppt_x"/>
                                              </p:val>
                                            </p:tav>
                                          </p:tavLst>
                                        </p:anim>
                                        <p:anim calcmode="lin" valueType="num">
                                          <p:cBhvr>
                                            <p:cTn id="42" dur="500" fill="hold"/>
                                            <p:tgtEl>
                                              <p:spTgt spid="42"/>
                                            </p:tgtEl>
                                            <p:attrNameLst>
                                              <p:attrName>ppt_y</p:attrName>
                                            </p:attrNameLst>
                                          </p:cBhvr>
                                          <p:tavLst>
                                            <p:tav tm="0">
                                              <p:val>
                                                <p:fltVal val="0.5"/>
                                              </p:val>
                                            </p:tav>
                                            <p:tav tm="100000">
                                              <p:val>
                                                <p:strVal val="#ppt_y"/>
                                              </p:val>
                                            </p:tav>
                                          </p:tavLst>
                                        </p:anim>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additive="base">
                                            <p:cTn id="46" dur="500" fill="hold"/>
                                            <p:tgtEl>
                                              <p:spTgt spid="43"/>
                                            </p:tgtEl>
                                            <p:attrNameLst>
                                              <p:attrName>ppt_x</p:attrName>
                                            </p:attrNameLst>
                                          </p:cBhvr>
                                          <p:tavLst>
                                            <p:tav tm="0">
                                              <p:val>
                                                <p:strVal val="#ppt_x"/>
                                              </p:val>
                                            </p:tav>
                                            <p:tav tm="100000">
                                              <p:val>
                                                <p:strVal val="#ppt_x"/>
                                              </p:val>
                                            </p:tav>
                                          </p:tavLst>
                                        </p:anim>
                                        <p:anim calcmode="lin" valueType="num">
                                          <p:cBhvr additive="base">
                                            <p:cTn id="47" dur="500" fill="hold"/>
                                            <p:tgtEl>
                                              <p:spTgt spid="43"/>
                                            </p:tgtEl>
                                            <p:attrNameLst>
                                              <p:attrName>ppt_y</p:attrName>
                                            </p:attrNameLst>
                                          </p:cBhvr>
                                          <p:tavLst>
                                            <p:tav tm="0">
                                              <p:val>
                                                <p:strVal val="1+#ppt_h/2"/>
                                              </p:val>
                                            </p:tav>
                                            <p:tav tm="100000">
                                              <p:val>
                                                <p:strVal val="#ppt_y"/>
                                              </p:val>
                                            </p:tav>
                                          </p:tavLst>
                                        </p:anim>
                                      </p:childTnLst>
                                    </p:cTn>
                                  </p:par>
                                  <p:par>
                                    <p:cTn id="48" presetID="2" presetClass="entr" presetSubtype="1" fill="hold" nodeType="with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500" fill="hold"/>
                                            <p:tgtEl>
                                              <p:spTgt spid="44"/>
                                            </p:tgtEl>
                                            <p:attrNameLst>
                                              <p:attrName>ppt_x</p:attrName>
                                            </p:attrNameLst>
                                          </p:cBhvr>
                                          <p:tavLst>
                                            <p:tav tm="0">
                                              <p:val>
                                                <p:strVal val="#ppt_x"/>
                                              </p:val>
                                            </p:tav>
                                            <p:tav tm="100000">
                                              <p:val>
                                                <p:strVal val="#ppt_x"/>
                                              </p:val>
                                            </p:tav>
                                          </p:tavLst>
                                        </p:anim>
                                        <p:anim calcmode="lin" valueType="num">
                                          <p:cBhvr additive="base">
                                            <p:cTn id="51" dur="500" fill="hold"/>
                                            <p:tgtEl>
                                              <p:spTgt spid="44"/>
                                            </p:tgtEl>
                                            <p:attrNameLst>
                                              <p:attrName>ppt_y</p:attrName>
                                            </p:attrNameLst>
                                          </p:cBhvr>
                                          <p:tavLst>
                                            <p:tav tm="0">
                                              <p:val>
                                                <p:strVal val="0-#ppt_h/2"/>
                                              </p:val>
                                            </p:tav>
                                            <p:tav tm="100000">
                                              <p:val>
                                                <p:strVal val="#ppt_y"/>
                                              </p:val>
                                            </p:tav>
                                          </p:tavLst>
                                        </p:anim>
                                      </p:childTnLst>
                                    </p:cTn>
                                  </p:par>
                                </p:childTnLst>
                              </p:cTn>
                            </p:par>
                            <p:par>
                              <p:cTn id="52" fill="hold">
                                <p:stCondLst>
                                  <p:cond delay="4500"/>
                                </p:stCondLst>
                                <p:childTnLst>
                                  <p:par>
                                    <p:cTn id="53" presetID="53" presetClass="entr" presetSubtype="52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p:cTn id="55" dur="500" fill="hold"/>
                                            <p:tgtEl>
                                              <p:spTgt spid="49"/>
                                            </p:tgtEl>
                                            <p:attrNameLst>
                                              <p:attrName>ppt_w</p:attrName>
                                            </p:attrNameLst>
                                          </p:cBhvr>
                                          <p:tavLst>
                                            <p:tav tm="0">
                                              <p:val>
                                                <p:fltVal val="0"/>
                                              </p:val>
                                            </p:tav>
                                            <p:tav tm="100000">
                                              <p:val>
                                                <p:strVal val="#ppt_w"/>
                                              </p:val>
                                            </p:tav>
                                          </p:tavLst>
                                        </p:anim>
                                        <p:anim calcmode="lin" valueType="num">
                                          <p:cBhvr>
                                            <p:cTn id="56" dur="500" fill="hold"/>
                                            <p:tgtEl>
                                              <p:spTgt spid="49"/>
                                            </p:tgtEl>
                                            <p:attrNameLst>
                                              <p:attrName>ppt_h</p:attrName>
                                            </p:attrNameLst>
                                          </p:cBhvr>
                                          <p:tavLst>
                                            <p:tav tm="0">
                                              <p:val>
                                                <p:fltVal val="0"/>
                                              </p:val>
                                            </p:tav>
                                            <p:tav tm="100000">
                                              <p:val>
                                                <p:strVal val="#ppt_h"/>
                                              </p:val>
                                            </p:tav>
                                          </p:tavLst>
                                        </p:anim>
                                        <p:animEffect transition="in" filter="fade">
                                          <p:cBhvr>
                                            <p:cTn id="57" dur="500"/>
                                            <p:tgtEl>
                                              <p:spTgt spid="49"/>
                                            </p:tgtEl>
                                          </p:cBhvr>
                                        </p:animEffect>
                                        <p:anim calcmode="lin" valueType="num">
                                          <p:cBhvr>
                                            <p:cTn id="58" dur="500" fill="hold"/>
                                            <p:tgtEl>
                                              <p:spTgt spid="49"/>
                                            </p:tgtEl>
                                            <p:attrNameLst>
                                              <p:attrName>ppt_x</p:attrName>
                                            </p:attrNameLst>
                                          </p:cBhvr>
                                          <p:tavLst>
                                            <p:tav tm="0">
                                              <p:val>
                                                <p:fltVal val="0.5"/>
                                              </p:val>
                                            </p:tav>
                                            <p:tav tm="100000">
                                              <p:val>
                                                <p:strVal val="#ppt_x"/>
                                              </p:val>
                                            </p:tav>
                                          </p:tavLst>
                                        </p:anim>
                                        <p:anim calcmode="lin" valueType="num">
                                          <p:cBhvr>
                                            <p:cTn id="59" dur="500" fill="hold"/>
                                            <p:tgtEl>
                                              <p:spTgt spid="49"/>
                                            </p:tgtEl>
                                            <p:attrNameLst>
                                              <p:attrName>ppt_y</p:attrName>
                                            </p:attrNameLst>
                                          </p:cBhvr>
                                          <p:tavLst>
                                            <p:tav tm="0">
                                              <p:val>
                                                <p:fltVal val="0.5"/>
                                              </p:val>
                                            </p:tav>
                                            <p:tav tm="100000">
                                              <p:val>
                                                <p:strVal val="#ppt_y"/>
                                              </p:val>
                                            </p:tav>
                                          </p:tavLst>
                                        </p:anim>
                                      </p:childTnLst>
                                    </p:cTn>
                                  </p:par>
                                </p:childTnLst>
                              </p:cTn>
                            </p:par>
                            <p:par>
                              <p:cTn id="60" fill="hold">
                                <p:stCondLst>
                                  <p:cond delay="5000"/>
                                </p:stCondLst>
                                <p:childTnLst>
                                  <p:par>
                                    <p:cTn id="61" presetID="2" presetClass="entr" presetSubtype="4" fill="hold" nodeType="afterEffect">
                                      <p:stCondLst>
                                        <p:cond delay="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ppt_x"/>
                                              </p:val>
                                            </p:tav>
                                            <p:tav tm="100000">
                                              <p:val>
                                                <p:strVal val="#ppt_x"/>
                                              </p:val>
                                            </p:tav>
                                          </p:tavLst>
                                        </p:anim>
                                        <p:anim calcmode="lin" valueType="num">
                                          <p:cBhvr additive="base">
                                            <p:cTn id="64" dur="500" fill="hold"/>
                                            <p:tgtEl>
                                              <p:spTgt spid="51"/>
                                            </p:tgtEl>
                                            <p:attrNameLst>
                                              <p:attrName>ppt_y</p:attrName>
                                            </p:attrNameLst>
                                          </p:cBhvr>
                                          <p:tavLst>
                                            <p:tav tm="0">
                                              <p:val>
                                                <p:strVal val="1+#ppt_h/2"/>
                                              </p:val>
                                            </p:tav>
                                            <p:tav tm="100000">
                                              <p:val>
                                                <p:strVal val="#ppt_y"/>
                                              </p:val>
                                            </p:tav>
                                          </p:tavLst>
                                        </p:anim>
                                      </p:childTnLst>
                                    </p:cTn>
                                  </p:par>
                                  <p:par>
                                    <p:cTn id="65" presetID="2" presetClass="entr" presetSubtype="1" fill="hold" grpId="0" nodeType="with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fill="hold"/>
                                            <p:tgtEl>
                                              <p:spTgt spid="50"/>
                                            </p:tgtEl>
                                            <p:attrNameLst>
                                              <p:attrName>ppt_x</p:attrName>
                                            </p:attrNameLst>
                                          </p:cBhvr>
                                          <p:tavLst>
                                            <p:tav tm="0">
                                              <p:val>
                                                <p:strVal val="#ppt_x"/>
                                              </p:val>
                                            </p:tav>
                                            <p:tav tm="100000">
                                              <p:val>
                                                <p:strVal val="#ppt_x"/>
                                              </p:val>
                                            </p:tav>
                                          </p:tavLst>
                                        </p:anim>
                                        <p:anim calcmode="lin" valueType="num">
                                          <p:cBhvr additive="base">
                                            <p:cTn id="68" dur="500" fill="hold"/>
                                            <p:tgtEl>
                                              <p:spTgt spid="50"/>
                                            </p:tgtEl>
                                            <p:attrNameLst>
                                              <p:attrName>ppt_y</p:attrName>
                                            </p:attrNameLst>
                                          </p:cBhvr>
                                          <p:tavLst>
                                            <p:tav tm="0">
                                              <p:val>
                                                <p:strVal val="0-#ppt_h/2"/>
                                              </p:val>
                                            </p:tav>
                                            <p:tav tm="100000">
                                              <p:val>
                                                <p:strVal val="#ppt_y"/>
                                              </p:val>
                                            </p:tav>
                                          </p:tavLst>
                                        </p:anim>
                                      </p:childTnLst>
                                    </p:cTn>
                                  </p:par>
                                </p:childTnLst>
                              </p:cTn>
                            </p:par>
                            <p:par>
                              <p:cTn id="69" fill="hold">
                                <p:stCondLst>
                                  <p:cond delay="5500"/>
                                </p:stCondLst>
                                <p:childTnLst>
                                  <p:par>
                                    <p:cTn id="70" presetID="53" presetClass="entr" presetSubtype="528" fill="hold" grpId="0" nodeType="afterEffect">
                                      <p:stCondLst>
                                        <p:cond delay="0"/>
                                      </p:stCondLst>
                                      <p:childTnLst>
                                        <p:set>
                                          <p:cBhvr>
                                            <p:cTn id="71" dur="1" fill="hold">
                                              <p:stCondLst>
                                                <p:cond delay="0"/>
                                              </p:stCondLst>
                                            </p:cTn>
                                            <p:tgtEl>
                                              <p:spTgt spid="56"/>
                                            </p:tgtEl>
                                            <p:attrNameLst>
                                              <p:attrName>style.visibility</p:attrName>
                                            </p:attrNameLst>
                                          </p:cBhvr>
                                          <p:to>
                                            <p:strVal val="visible"/>
                                          </p:to>
                                        </p:set>
                                        <p:anim calcmode="lin" valueType="num">
                                          <p:cBhvr>
                                            <p:cTn id="72" dur="500" fill="hold"/>
                                            <p:tgtEl>
                                              <p:spTgt spid="56"/>
                                            </p:tgtEl>
                                            <p:attrNameLst>
                                              <p:attrName>ppt_w</p:attrName>
                                            </p:attrNameLst>
                                          </p:cBhvr>
                                          <p:tavLst>
                                            <p:tav tm="0">
                                              <p:val>
                                                <p:fltVal val="0"/>
                                              </p:val>
                                            </p:tav>
                                            <p:tav tm="100000">
                                              <p:val>
                                                <p:strVal val="#ppt_w"/>
                                              </p:val>
                                            </p:tav>
                                          </p:tavLst>
                                        </p:anim>
                                        <p:anim calcmode="lin" valueType="num">
                                          <p:cBhvr>
                                            <p:cTn id="73" dur="500" fill="hold"/>
                                            <p:tgtEl>
                                              <p:spTgt spid="56"/>
                                            </p:tgtEl>
                                            <p:attrNameLst>
                                              <p:attrName>ppt_h</p:attrName>
                                            </p:attrNameLst>
                                          </p:cBhvr>
                                          <p:tavLst>
                                            <p:tav tm="0">
                                              <p:val>
                                                <p:fltVal val="0"/>
                                              </p:val>
                                            </p:tav>
                                            <p:tav tm="100000">
                                              <p:val>
                                                <p:strVal val="#ppt_h"/>
                                              </p:val>
                                            </p:tav>
                                          </p:tavLst>
                                        </p:anim>
                                        <p:animEffect transition="in" filter="fade">
                                          <p:cBhvr>
                                            <p:cTn id="74" dur="500"/>
                                            <p:tgtEl>
                                              <p:spTgt spid="56"/>
                                            </p:tgtEl>
                                          </p:cBhvr>
                                        </p:animEffect>
                                        <p:anim calcmode="lin" valueType="num">
                                          <p:cBhvr>
                                            <p:cTn id="75" dur="500" fill="hold"/>
                                            <p:tgtEl>
                                              <p:spTgt spid="56"/>
                                            </p:tgtEl>
                                            <p:attrNameLst>
                                              <p:attrName>ppt_x</p:attrName>
                                            </p:attrNameLst>
                                          </p:cBhvr>
                                          <p:tavLst>
                                            <p:tav tm="0">
                                              <p:val>
                                                <p:fltVal val="0.5"/>
                                              </p:val>
                                            </p:tav>
                                            <p:tav tm="100000">
                                              <p:val>
                                                <p:strVal val="#ppt_x"/>
                                              </p:val>
                                            </p:tav>
                                          </p:tavLst>
                                        </p:anim>
                                        <p:anim calcmode="lin" valueType="num">
                                          <p:cBhvr>
                                            <p:cTn id="76" dur="500" fill="hold"/>
                                            <p:tgtEl>
                                              <p:spTgt spid="56"/>
                                            </p:tgtEl>
                                            <p:attrNameLst>
                                              <p:attrName>ppt_y</p:attrName>
                                            </p:attrNameLst>
                                          </p:cBhvr>
                                          <p:tavLst>
                                            <p:tav tm="0">
                                              <p:val>
                                                <p:fltVal val="0.5"/>
                                              </p:val>
                                            </p:tav>
                                            <p:tav tm="100000">
                                              <p:val>
                                                <p:strVal val="#ppt_y"/>
                                              </p:val>
                                            </p:tav>
                                          </p:tavLst>
                                        </p:anim>
                                      </p:childTnLst>
                                    </p:cTn>
                                  </p:par>
                                </p:childTnLst>
                              </p:cTn>
                            </p:par>
                            <p:par>
                              <p:cTn id="77" fill="hold">
                                <p:stCondLst>
                                  <p:cond delay="6000"/>
                                </p:stCondLst>
                                <p:childTnLst>
                                  <p:par>
                                    <p:cTn id="78" presetID="2" presetClass="entr" presetSubtype="4"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 calcmode="lin" valueType="num">
                                          <p:cBhvr additive="base">
                                            <p:cTn id="80" dur="500" fill="hold"/>
                                            <p:tgtEl>
                                              <p:spTgt spid="57"/>
                                            </p:tgtEl>
                                            <p:attrNameLst>
                                              <p:attrName>ppt_x</p:attrName>
                                            </p:attrNameLst>
                                          </p:cBhvr>
                                          <p:tavLst>
                                            <p:tav tm="0">
                                              <p:val>
                                                <p:strVal val="#ppt_x"/>
                                              </p:val>
                                            </p:tav>
                                            <p:tav tm="100000">
                                              <p:val>
                                                <p:strVal val="#ppt_x"/>
                                              </p:val>
                                            </p:tav>
                                          </p:tavLst>
                                        </p:anim>
                                        <p:anim calcmode="lin" valueType="num">
                                          <p:cBhvr additive="base">
                                            <p:cTn id="81" dur="500" fill="hold"/>
                                            <p:tgtEl>
                                              <p:spTgt spid="57"/>
                                            </p:tgtEl>
                                            <p:attrNameLst>
                                              <p:attrName>ppt_y</p:attrName>
                                            </p:attrNameLst>
                                          </p:cBhvr>
                                          <p:tavLst>
                                            <p:tav tm="0">
                                              <p:val>
                                                <p:strVal val="1+#ppt_h/2"/>
                                              </p:val>
                                            </p:tav>
                                            <p:tav tm="100000">
                                              <p:val>
                                                <p:strVal val="#ppt_y"/>
                                              </p:val>
                                            </p:tav>
                                          </p:tavLst>
                                        </p:anim>
                                      </p:childTnLst>
                                    </p:cTn>
                                  </p:par>
                                  <p:par>
                                    <p:cTn id="82" presetID="2" presetClass="entr" presetSubtype="1" fill="hold" nodeType="with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0-#ppt_h/2"/>
                                              </p:val>
                                            </p:tav>
                                            <p:tav tm="100000">
                                              <p:val>
                                                <p:strVal val="#ppt_y"/>
                                              </p:val>
                                            </p:tav>
                                          </p:tavLst>
                                        </p:anim>
                                      </p:childTnLst>
                                    </p:cTn>
                                  </p:par>
                                </p:childTnLst>
                              </p:cTn>
                            </p:par>
                            <p:par>
                              <p:cTn id="86" fill="hold">
                                <p:stCondLst>
                                  <p:cond delay="6500"/>
                                </p:stCondLst>
                                <p:childTnLst>
                                  <p:par>
                                    <p:cTn id="87" presetID="53" presetClass="entr" presetSubtype="528" fill="hold" grpId="0" nodeType="afterEffect">
                                      <p:stCondLst>
                                        <p:cond delay="0"/>
                                      </p:stCondLst>
                                      <p:childTnLst>
                                        <p:set>
                                          <p:cBhvr>
                                            <p:cTn id="88" dur="1" fill="hold">
                                              <p:stCondLst>
                                                <p:cond delay="0"/>
                                              </p:stCondLst>
                                            </p:cTn>
                                            <p:tgtEl>
                                              <p:spTgt spid="63"/>
                                            </p:tgtEl>
                                            <p:attrNameLst>
                                              <p:attrName>style.visibility</p:attrName>
                                            </p:attrNameLst>
                                          </p:cBhvr>
                                          <p:to>
                                            <p:strVal val="visible"/>
                                          </p:to>
                                        </p:set>
                                        <p:anim calcmode="lin" valueType="num">
                                          <p:cBhvr>
                                            <p:cTn id="89" dur="500" fill="hold"/>
                                            <p:tgtEl>
                                              <p:spTgt spid="63"/>
                                            </p:tgtEl>
                                            <p:attrNameLst>
                                              <p:attrName>ppt_w</p:attrName>
                                            </p:attrNameLst>
                                          </p:cBhvr>
                                          <p:tavLst>
                                            <p:tav tm="0">
                                              <p:val>
                                                <p:fltVal val="0"/>
                                              </p:val>
                                            </p:tav>
                                            <p:tav tm="100000">
                                              <p:val>
                                                <p:strVal val="#ppt_w"/>
                                              </p:val>
                                            </p:tav>
                                          </p:tavLst>
                                        </p:anim>
                                        <p:anim calcmode="lin" valueType="num">
                                          <p:cBhvr>
                                            <p:cTn id="90" dur="500" fill="hold"/>
                                            <p:tgtEl>
                                              <p:spTgt spid="63"/>
                                            </p:tgtEl>
                                            <p:attrNameLst>
                                              <p:attrName>ppt_h</p:attrName>
                                            </p:attrNameLst>
                                          </p:cBhvr>
                                          <p:tavLst>
                                            <p:tav tm="0">
                                              <p:val>
                                                <p:fltVal val="0"/>
                                              </p:val>
                                            </p:tav>
                                            <p:tav tm="100000">
                                              <p:val>
                                                <p:strVal val="#ppt_h"/>
                                              </p:val>
                                            </p:tav>
                                          </p:tavLst>
                                        </p:anim>
                                        <p:animEffect transition="in" filter="fade">
                                          <p:cBhvr>
                                            <p:cTn id="91" dur="500"/>
                                            <p:tgtEl>
                                              <p:spTgt spid="63"/>
                                            </p:tgtEl>
                                          </p:cBhvr>
                                        </p:animEffect>
                                        <p:anim calcmode="lin" valueType="num">
                                          <p:cBhvr>
                                            <p:cTn id="92" dur="500" fill="hold"/>
                                            <p:tgtEl>
                                              <p:spTgt spid="63"/>
                                            </p:tgtEl>
                                            <p:attrNameLst>
                                              <p:attrName>ppt_x</p:attrName>
                                            </p:attrNameLst>
                                          </p:cBhvr>
                                          <p:tavLst>
                                            <p:tav tm="0">
                                              <p:val>
                                                <p:fltVal val="0.5"/>
                                              </p:val>
                                            </p:tav>
                                            <p:tav tm="100000">
                                              <p:val>
                                                <p:strVal val="#ppt_x"/>
                                              </p:val>
                                            </p:tav>
                                          </p:tavLst>
                                        </p:anim>
                                        <p:anim calcmode="lin" valueType="num">
                                          <p:cBhvr>
                                            <p:cTn id="93" dur="500" fill="hold"/>
                                            <p:tgtEl>
                                              <p:spTgt spid="63"/>
                                            </p:tgtEl>
                                            <p:attrNameLst>
                                              <p:attrName>ppt_y</p:attrName>
                                            </p:attrNameLst>
                                          </p:cBhvr>
                                          <p:tavLst>
                                            <p:tav tm="0">
                                              <p:val>
                                                <p:fltVal val="0.5"/>
                                              </p:val>
                                            </p:tav>
                                            <p:tav tm="100000">
                                              <p:val>
                                                <p:strVal val="#ppt_y"/>
                                              </p:val>
                                            </p:tav>
                                          </p:tavLst>
                                        </p:anim>
                                      </p:childTnLst>
                                    </p:cTn>
                                  </p:par>
                                </p:childTnLst>
                              </p:cTn>
                            </p:par>
                            <p:par>
                              <p:cTn id="94" fill="hold">
                                <p:stCondLst>
                                  <p:cond delay="7000"/>
                                </p:stCondLst>
                                <p:childTnLst>
                                  <p:par>
                                    <p:cTn id="95" presetID="2" presetClass="entr" presetSubtype="4" fill="hold" nodeType="afterEffect">
                                      <p:stCondLst>
                                        <p:cond delay="0"/>
                                      </p:stCondLst>
                                      <p:childTnLst>
                                        <p:set>
                                          <p:cBhvr>
                                            <p:cTn id="96" dur="1" fill="hold">
                                              <p:stCondLst>
                                                <p:cond delay="0"/>
                                              </p:stCondLst>
                                            </p:cTn>
                                            <p:tgtEl>
                                              <p:spTgt spid="65"/>
                                            </p:tgtEl>
                                            <p:attrNameLst>
                                              <p:attrName>style.visibility</p:attrName>
                                            </p:attrNameLst>
                                          </p:cBhvr>
                                          <p:to>
                                            <p:strVal val="visible"/>
                                          </p:to>
                                        </p:set>
                                        <p:anim calcmode="lin" valueType="num">
                                          <p:cBhvr additive="base">
                                            <p:cTn id="97" dur="500" fill="hold"/>
                                            <p:tgtEl>
                                              <p:spTgt spid="65"/>
                                            </p:tgtEl>
                                            <p:attrNameLst>
                                              <p:attrName>ppt_x</p:attrName>
                                            </p:attrNameLst>
                                          </p:cBhvr>
                                          <p:tavLst>
                                            <p:tav tm="0">
                                              <p:val>
                                                <p:strVal val="#ppt_x"/>
                                              </p:val>
                                            </p:tav>
                                            <p:tav tm="100000">
                                              <p:val>
                                                <p:strVal val="#ppt_x"/>
                                              </p:val>
                                            </p:tav>
                                          </p:tavLst>
                                        </p:anim>
                                        <p:anim calcmode="lin" valueType="num">
                                          <p:cBhvr additive="base">
                                            <p:cTn id="98" dur="500" fill="hold"/>
                                            <p:tgtEl>
                                              <p:spTgt spid="65"/>
                                            </p:tgtEl>
                                            <p:attrNameLst>
                                              <p:attrName>ppt_y</p:attrName>
                                            </p:attrNameLst>
                                          </p:cBhvr>
                                          <p:tavLst>
                                            <p:tav tm="0">
                                              <p:val>
                                                <p:strVal val="1+#ppt_h/2"/>
                                              </p:val>
                                            </p:tav>
                                            <p:tav tm="100000">
                                              <p:val>
                                                <p:strVal val="#ppt_y"/>
                                              </p:val>
                                            </p:tav>
                                          </p:tavLst>
                                        </p:anim>
                                      </p:childTnLst>
                                    </p:cTn>
                                  </p:par>
                                  <p:par>
                                    <p:cTn id="99" presetID="2" presetClass="entr" presetSubtype="1" fill="hold" grpId="0" nodeType="withEffect">
                                      <p:stCondLst>
                                        <p:cond delay="0"/>
                                      </p:stCondLst>
                                      <p:childTnLst>
                                        <p:set>
                                          <p:cBhvr>
                                            <p:cTn id="100" dur="1" fill="hold">
                                              <p:stCondLst>
                                                <p:cond delay="0"/>
                                              </p:stCondLst>
                                            </p:cTn>
                                            <p:tgtEl>
                                              <p:spTgt spid="64"/>
                                            </p:tgtEl>
                                            <p:attrNameLst>
                                              <p:attrName>style.visibility</p:attrName>
                                            </p:attrNameLst>
                                          </p:cBhvr>
                                          <p:to>
                                            <p:strVal val="visible"/>
                                          </p:to>
                                        </p:set>
                                        <p:anim calcmode="lin" valueType="num">
                                          <p:cBhvr additive="base">
                                            <p:cTn id="101" dur="500" fill="hold"/>
                                            <p:tgtEl>
                                              <p:spTgt spid="64"/>
                                            </p:tgtEl>
                                            <p:attrNameLst>
                                              <p:attrName>ppt_x</p:attrName>
                                            </p:attrNameLst>
                                          </p:cBhvr>
                                          <p:tavLst>
                                            <p:tav tm="0">
                                              <p:val>
                                                <p:strVal val="#ppt_x"/>
                                              </p:val>
                                            </p:tav>
                                            <p:tav tm="100000">
                                              <p:val>
                                                <p:strVal val="#ppt_x"/>
                                              </p:val>
                                            </p:tav>
                                          </p:tavLst>
                                        </p:anim>
                                        <p:anim calcmode="lin" valueType="num">
                                          <p:cBhvr additive="base">
                                            <p:cTn id="102" dur="500" fill="hold"/>
                                            <p:tgtEl>
                                              <p:spTgt spid="6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2" grpId="0"/>
          <p:bldP spid="35" grpId="0" animBg="1"/>
          <p:bldP spid="36" grpId="0"/>
          <p:bldP spid="42" grpId="0" animBg="1"/>
          <p:bldP spid="43" grpId="0"/>
          <p:bldP spid="49" grpId="0" animBg="1"/>
          <p:bldP spid="50" grpId="0"/>
          <p:bldP spid="56" grpId="0" animBg="1"/>
          <p:bldP spid="57" grpId="0"/>
          <p:bldP spid="63" grpId="0" animBg="1"/>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1000" fill="hold"/>
                                            <p:tgtEl>
                                              <p:spTgt spid="72"/>
                                            </p:tgtEl>
                                            <p:attrNameLst>
                                              <p:attrName>ppt_x</p:attrName>
                                            </p:attrNameLst>
                                          </p:cBhvr>
                                          <p:tavLst>
                                            <p:tav tm="0">
                                              <p:val>
                                                <p:strVal val="0-#ppt_w/2"/>
                                              </p:val>
                                            </p:tav>
                                            <p:tav tm="100000">
                                              <p:val>
                                                <p:strVal val="#ppt_x"/>
                                              </p:val>
                                            </p:tav>
                                          </p:tavLst>
                                        </p:anim>
                                        <p:anim calcmode="lin" valueType="num">
                                          <p:cBhvr additive="base">
                                            <p:cTn id="8" dur="1000" fill="hold"/>
                                            <p:tgtEl>
                                              <p:spTgt spid="7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1000" fill="hold"/>
                                            <p:tgtEl>
                                              <p:spTgt spid="70"/>
                                            </p:tgtEl>
                                            <p:attrNameLst>
                                              <p:attrName>ppt_x</p:attrName>
                                            </p:attrNameLst>
                                          </p:cBhvr>
                                          <p:tavLst>
                                            <p:tav tm="0">
                                              <p:val>
                                                <p:strVal val="#ppt_x"/>
                                              </p:val>
                                            </p:tav>
                                            <p:tav tm="100000">
                                              <p:val>
                                                <p:strVal val="#ppt_x"/>
                                              </p:val>
                                            </p:tav>
                                          </p:tavLst>
                                        </p:anim>
                                        <p:anim calcmode="lin" valueType="num">
                                          <p:cBhvr additive="base">
                                            <p:cTn id="13" dur="1000" fill="hold"/>
                                            <p:tgtEl>
                                              <p:spTgt spid="70"/>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2500"/>
                                </p:stCondLst>
                                <p:childTnLst>
                                  <p:par>
                                    <p:cTn id="19" presetID="53" presetClass="entr" presetSubtype="52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ppt_w</p:attrName>
                                            </p:attrNameLst>
                                          </p:cBhvr>
                                          <p:tavLst>
                                            <p:tav tm="0">
                                              <p:val>
                                                <p:fltVal val="0"/>
                                              </p:val>
                                            </p:tav>
                                            <p:tav tm="100000">
                                              <p:val>
                                                <p:strVal val="#ppt_w"/>
                                              </p:val>
                                            </p:tav>
                                          </p:tavLst>
                                        </p:anim>
                                        <p:anim calcmode="lin" valueType="num">
                                          <p:cBhvr>
                                            <p:cTn id="22" dur="500" fill="hold"/>
                                            <p:tgtEl>
                                              <p:spTgt spid="35"/>
                                            </p:tgtEl>
                                            <p:attrNameLst>
                                              <p:attrName>ppt_h</p:attrName>
                                            </p:attrNameLst>
                                          </p:cBhvr>
                                          <p:tavLst>
                                            <p:tav tm="0">
                                              <p:val>
                                                <p:fltVal val="0"/>
                                              </p:val>
                                            </p:tav>
                                            <p:tav tm="100000">
                                              <p:val>
                                                <p:strVal val="#ppt_h"/>
                                              </p:val>
                                            </p:tav>
                                          </p:tavLst>
                                        </p:anim>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fltVal val="0.5"/>
                                              </p:val>
                                            </p:tav>
                                            <p:tav tm="100000">
                                              <p:val>
                                                <p:strVal val="#ppt_x"/>
                                              </p:val>
                                            </p:tav>
                                          </p:tavLst>
                                        </p:anim>
                                        <p:anim calcmode="lin" valueType="num">
                                          <p:cBhvr>
                                            <p:cTn id="25" dur="500" fill="hold"/>
                                            <p:tgtEl>
                                              <p:spTgt spid="35"/>
                                            </p:tgtEl>
                                            <p:attrNameLst>
                                              <p:attrName>ppt_y</p:attrName>
                                            </p:attrNameLst>
                                          </p:cBhvr>
                                          <p:tavLst>
                                            <p:tav tm="0">
                                              <p:val>
                                                <p:fltVal val="0.5"/>
                                              </p:val>
                                            </p:tav>
                                            <p:tav tm="100000">
                                              <p:val>
                                                <p:strVal val="#ppt_y"/>
                                              </p:val>
                                            </p:tav>
                                          </p:tavLst>
                                        </p:anim>
                                      </p:childTnLst>
                                    </p:cTn>
                                  </p:par>
                                </p:childTnLst>
                              </p:cTn>
                            </p:par>
                            <p:par>
                              <p:cTn id="26" fill="hold">
                                <p:stCondLst>
                                  <p:cond delay="3000"/>
                                </p:stCondLst>
                                <p:childTnLst>
                                  <p:par>
                                    <p:cTn id="27" presetID="2" presetClass="entr" presetSubtype="4"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ppt_x"/>
                                              </p:val>
                                            </p:tav>
                                            <p:tav tm="100000">
                                              <p:val>
                                                <p:strVal val="#ppt_x"/>
                                              </p:val>
                                            </p:tav>
                                          </p:tavLst>
                                        </p:anim>
                                        <p:anim calcmode="lin" valueType="num">
                                          <p:cBhvr additive="base">
                                            <p:cTn id="30" dur="500" fill="hold"/>
                                            <p:tgtEl>
                                              <p:spTgt spid="37"/>
                                            </p:tgtEl>
                                            <p:attrNameLst>
                                              <p:attrName>ppt_y</p:attrName>
                                            </p:attrNameLst>
                                          </p:cBhvr>
                                          <p:tavLst>
                                            <p:tav tm="0">
                                              <p:val>
                                                <p:strVal val="1+#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ppt_x"/>
                                              </p:val>
                                            </p:tav>
                                            <p:tav tm="100000">
                                              <p:val>
                                                <p:strVal val="#ppt_x"/>
                                              </p:val>
                                            </p:tav>
                                          </p:tavLst>
                                        </p:anim>
                                        <p:anim calcmode="lin" valueType="num">
                                          <p:cBhvr additive="base">
                                            <p:cTn id="34" dur="50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53" presetClass="entr" presetSubtype="528"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500" fill="hold"/>
                                            <p:tgtEl>
                                              <p:spTgt spid="42"/>
                                            </p:tgtEl>
                                            <p:attrNameLst>
                                              <p:attrName>ppt_w</p:attrName>
                                            </p:attrNameLst>
                                          </p:cBhvr>
                                          <p:tavLst>
                                            <p:tav tm="0">
                                              <p:val>
                                                <p:fltVal val="0"/>
                                              </p:val>
                                            </p:tav>
                                            <p:tav tm="100000">
                                              <p:val>
                                                <p:strVal val="#ppt_w"/>
                                              </p:val>
                                            </p:tav>
                                          </p:tavLst>
                                        </p:anim>
                                        <p:anim calcmode="lin" valueType="num">
                                          <p:cBhvr>
                                            <p:cTn id="39" dur="500" fill="hold"/>
                                            <p:tgtEl>
                                              <p:spTgt spid="42"/>
                                            </p:tgtEl>
                                            <p:attrNameLst>
                                              <p:attrName>ppt_h</p:attrName>
                                            </p:attrNameLst>
                                          </p:cBhvr>
                                          <p:tavLst>
                                            <p:tav tm="0">
                                              <p:val>
                                                <p:fltVal val="0"/>
                                              </p:val>
                                            </p:tav>
                                            <p:tav tm="100000">
                                              <p:val>
                                                <p:strVal val="#ppt_h"/>
                                              </p:val>
                                            </p:tav>
                                          </p:tavLst>
                                        </p:anim>
                                        <p:animEffect transition="in" filter="fade">
                                          <p:cBhvr>
                                            <p:cTn id="40" dur="500"/>
                                            <p:tgtEl>
                                              <p:spTgt spid="42"/>
                                            </p:tgtEl>
                                          </p:cBhvr>
                                        </p:animEffect>
                                        <p:anim calcmode="lin" valueType="num">
                                          <p:cBhvr>
                                            <p:cTn id="41" dur="500" fill="hold"/>
                                            <p:tgtEl>
                                              <p:spTgt spid="42"/>
                                            </p:tgtEl>
                                            <p:attrNameLst>
                                              <p:attrName>ppt_x</p:attrName>
                                            </p:attrNameLst>
                                          </p:cBhvr>
                                          <p:tavLst>
                                            <p:tav tm="0">
                                              <p:val>
                                                <p:fltVal val="0.5"/>
                                              </p:val>
                                            </p:tav>
                                            <p:tav tm="100000">
                                              <p:val>
                                                <p:strVal val="#ppt_x"/>
                                              </p:val>
                                            </p:tav>
                                          </p:tavLst>
                                        </p:anim>
                                        <p:anim calcmode="lin" valueType="num">
                                          <p:cBhvr>
                                            <p:cTn id="42" dur="500" fill="hold"/>
                                            <p:tgtEl>
                                              <p:spTgt spid="42"/>
                                            </p:tgtEl>
                                            <p:attrNameLst>
                                              <p:attrName>ppt_y</p:attrName>
                                            </p:attrNameLst>
                                          </p:cBhvr>
                                          <p:tavLst>
                                            <p:tav tm="0">
                                              <p:val>
                                                <p:fltVal val="0.5"/>
                                              </p:val>
                                            </p:tav>
                                            <p:tav tm="100000">
                                              <p:val>
                                                <p:strVal val="#ppt_y"/>
                                              </p:val>
                                            </p:tav>
                                          </p:tavLst>
                                        </p:anim>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additive="base">
                                            <p:cTn id="46" dur="500" fill="hold"/>
                                            <p:tgtEl>
                                              <p:spTgt spid="43"/>
                                            </p:tgtEl>
                                            <p:attrNameLst>
                                              <p:attrName>ppt_x</p:attrName>
                                            </p:attrNameLst>
                                          </p:cBhvr>
                                          <p:tavLst>
                                            <p:tav tm="0">
                                              <p:val>
                                                <p:strVal val="#ppt_x"/>
                                              </p:val>
                                            </p:tav>
                                            <p:tav tm="100000">
                                              <p:val>
                                                <p:strVal val="#ppt_x"/>
                                              </p:val>
                                            </p:tav>
                                          </p:tavLst>
                                        </p:anim>
                                        <p:anim calcmode="lin" valueType="num">
                                          <p:cBhvr additive="base">
                                            <p:cTn id="47" dur="500" fill="hold"/>
                                            <p:tgtEl>
                                              <p:spTgt spid="43"/>
                                            </p:tgtEl>
                                            <p:attrNameLst>
                                              <p:attrName>ppt_y</p:attrName>
                                            </p:attrNameLst>
                                          </p:cBhvr>
                                          <p:tavLst>
                                            <p:tav tm="0">
                                              <p:val>
                                                <p:strVal val="1+#ppt_h/2"/>
                                              </p:val>
                                            </p:tav>
                                            <p:tav tm="100000">
                                              <p:val>
                                                <p:strVal val="#ppt_y"/>
                                              </p:val>
                                            </p:tav>
                                          </p:tavLst>
                                        </p:anim>
                                      </p:childTnLst>
                                    </p:cTn>
                                  </p:par>
                                  <p:par>
                                    <p:cTn id="48" presetID="2" presetClass="entr" presetSubtype="1" fill="hold" nodeType="with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500" fill="hold"/>
                                            <p:tgtEl>
                                              <p:spTgt spid="44"/>
                                            </p:tgtEl>
                                            <p:attrNameLst>
                                              <p:attrName>ppt_x</p:attrName>
                                            </p:attrNameLst>
                                          </p:cBhvr>
                                          <p:tavLst>
                                            <p:tav tm="0">
                                              <p:val>
                                                <p:strVal val="#ppt_x"/>
                                              </p:val>
                                            </p:tav>
                                            <p:tav tm="100000">
                                              <p:val>
                                                <p:strVal val="#ppt_x"/>
                                              </p:val>
                                            </p:tav>
                                          </p:tavLst>
                                        </p:anim>
                                        <p:anim calcmode="lin" valueType="num">
                                          <p:cBhvr additive="base">
                                            <p:cTn id="51" dur="500" fill="hold"/>
                                            <p:tgtEl>
                                              <p:spTgt spid="44"/>
                                            </p:tgtEl>
                                            <p:attrNameLst>
                                              <p:attrName>ppt_y</p:attrName>
                                            </p:attrNameLst>
                                          </p:cBhvr>
                                          <p:tavLst>
                                            <p:tav tm="0">
                                              <p:val>
                                                <p:strVal val="0-#ppt_h/2"/>
                                              </p:val>
                                            </p:tav>
                                            <p:tav tm="100000">
                                              <p:val>
                                                <p:strVal val="#ppt_y"/>
                                              </p:val>
                                            </p:tav>
                                          </p:tavLst>
                                        </p:anim>
                                      </p:childTnLst>
                                    </p:cTn>
                                  </p:par>
                                </p:childTnLst>
                              </p:cTn>
                            </p:par>
                            <p:par>
                              <p:cTn id="52" fill="hold">
                                <p:stCondLst>
                                  <p:cond delay="4500"/>
                                </p:stCondLst>
                                <p:childTnLst>
                                  <p:par>
                                    <p:cTn id="53" presetID="53" presetClass="entr" presetSubtype="52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p:cTn id="55" dur="500" fill="hold"/>
                                            <p:tgtEl>
                                              <p:spTgt spid="49"/>
                                            </p:tgtEl>
                                            <p:attrNameLst>
                                              <p:attrName>ppt_w</p:attrName>
                                            </p:attrNameLst>
                                          </p:cBhvr>
                                          <p:tavLst>
                                            <p:tav tm="0">
                                              <p:val>
                                                <p:fltVal val="0"/>
                                              </p:val>
                                            </p:tav>
                                            <p:tav tm="100000">
                                              <p:val>
                                                <p:strVal val="#ppt_w"/>
                                              </p:val>
                                            </p:tav>
                                          </p:tavLst>
                                        </p:anim>
                                        <p:anim calcmode="lin" valueType="num">
                                          <p:cBhvr>
                                            <p:cTn id="56" dur="500" fill="hold"/>
                                            <p:tgtEl>
                                              <p:spTgt spid="49"/>
                                            </p:tgtEl>
                                            <p:attrNameLst>
                                              <p:attrName>ppt_h</p:attrName>
                                            </p:attrNameLst>
                                          </p:cBhvr>
                                          <p:tavLst>
                                            <p:tav tm="0">
                                              <p:val>
                                                <p:fltVal val="0"/>
                                              </p:val>
                                            </p:tav>
                                            <p:tav tm="100000">
                                              <p:val>
                                                <p:strVal val="#ppt_h"/>
                                              </p:val>
                                            </p:tav>
                                          </p:tavLst>
                                        </p:anim>
                                        <p:animEffect transition="in" filter="fade">
                                          <p:cBhvr>
                                            <p:cTn id="57" dur="500"/>
                                            <p:tgtEl>
                                              <p:spTgt spid="49"/>
                                            </p:tgtEl>
                                          </p:cBhvr>
                                        </p:animEffect>
                                        <p:anim calcmode="lin" valueType="num">
                                          <p:cBhvr>
                                            <p:cTn id="58" dur="500" fill="hold"/>
                                            <p:tgtEl>
                                              <p:spTgt spid="49"/>
                                            </p:tgtEl>
                                            <p:attrNameLst>
                                              <p:attrName>ppt_x</p:attrName>
                                            </p:attrNameLst>
                                          </p:cBhvr>
                                          <p:tavLst>
                                            <p:tav tm="0">
                                              <p:val>
                                                <p:fltVal val="0.5"/>
                                              </p:val>
                                            </p:tav>
                                            <p:tav tm="100000">
                                              <p:val>
                                                <p:strVal val="#ppt_x"/>
                                              </p:val>
                                            </p:tav>
                                          </p:tavLst>
                                        </p:anim>
                                        <p:anim calcmode="lin" valueType="num">
                                          <p:cBhvr>
                                            <p:cTn id="59" dur="500" fill="hold"/>
                                            <p:tgtEl>
                                              <p:spTgt spid="49"/>
                                            </p:tgtEl>
                                            <p:attrNameLst>
                                              <p:attrName>ppt_y</p:attrName>
                                            </p:attrNameLst>
                                          </p:cBhvr>
                                          <p:tavLst>
                                            <p:tav tm="0">
                                              <p:val>
                                                <p:fltVal val="0.5"/>
                                              </p:val>
                                            </p:tav>
                                            <p:tav tm="100000">
                                              <p:val>
                                                <p:strVal val="#ppt_y"/>
                                              </p:val>
                                            </p:tav>
                                          </p:tavLst>
                                        </p:anim>
                                      </p:childTnLst>
                                    </p:cTn>
                                  </p:par>
                                </p:childTnLst>
                              </p:cTn>
                            </p:par>
                            <p:par>
                              <p:cTn id="60" fill="hold">
                                <p:stCondLst>
                                  <p:cond delay="5000"/>
                                </p:stCondLst>
                                <p:childTnLst>
                                  <p:par>
                                    <p:cTn id="61" presetID="2" presetClass="entr" presetSubtype="4" fill="hold" nodeType="afterEffect">
                                      <p:stCondLst>
                                        <p:cond delay="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ppt_x"/>
                                              </p:val>
                                            </p:tav>
                                            <p:tav tm="100000">
                                              <p:val>
                                                <p:strVal val="#ppt_x"/>
                                              </p:val>
                                            </p:tav>
                                          </p:tavLst>
                                        </p:anim>
                                        <p:anim calcmode="lin" valueType="num">
                                          <p:cBhvr additive="base">
                                            <p:cTn id="64" dur="500" fill="hold"/>
                                            <p:tgtEl>
                                              <p:spTgt spid="51"/>
                                            </p:tgtEl>
                                            <p:attrNameLst>
                                              <p:attrName>ppt_y</p:attrName>
                                            </p:attrNameLst>
                                          </p:cBhvr>
                                          <p:tavLst>
                                            <p:tav tm="0">
                                              <p:val>
                                                <p:strVal val="1+#ppt_h/2"/>
                                              </p:val>
                                            </p:tav>
                                            <p:tav tm="100000">
                                              <p:val>
                                                <p:strVal val="#ppt_y"/>
                                              </p:val>
                                            </p:tav>
                                          </p:tavLst>
                                        </p:anim>
                                      </p:childTnLst>
                                    </p:cTn>
                                  </p:par>
                                  <p:par>
                                    <p:cTn id="65" presetID="2" presetClass="entr" presetSubtype="1" fill="hold" grpId="0" nodeType="with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fill="hold"/>
                                            <p:tgtEl>
                                              <p:spTgt spid="50"/>
                                            </p:tgtEl>
                                            <p:attrNameLst>
                                              <p:attrName>ppt_x</p:attrName>
                                            </p:attrNameLst>
                                          </p:cBhvr>
                                          <p:tavLst>
                                            <p:tav tm="0">
                                              <p:val>
                                                <p:strVal val="#ppt_x"/>
                                              </p:val>
                                            </p:tav>
                                            <p:tav tm="100000">
                                              <p:val>
                                                <p:strVal val="#ppt_x"/>
                                              </p:val>
                                            </p:tav>
                                          </p:tavLst>
                                        </p:anim>
                                        <p:anim calcmode="lin" valueType="num">
                                          <p:cBhvr additive="base">
                                            <p:cTn id="68" dur="500" fill="hold"/>
                                            <p:tgtEl>
                                              <p:spTgt spid="50"/>
                                            </p:tgtEl>
                                            <p:attrNameLst>
                                              <p:attrName>ppt_y</p:attrName>
                                            </p:attrNameLst>
                                          </p:cBhvr>
                                          <p:tavLst>
                                            <p:tav tm="0">
                                              <p:val>
                                                <p:strVal val="0-#ppt_h/2"/>
                                              </p:val>
                                            </p:tav>
                                            <p:tav tm="100000">
                                              <p:val>
                                                <p:strVal val="#ppt_y"/>
                                              </p:val>
                                            </p:tav>
                                          </p:tavLst>
                                        </p:anim>
                                      </p:childTnLst>
                                    </p:cTn>
                                  </p:par>
                                </p:childTnLst>
                              </p:cTn>
                            </p:par>
                            <p:par>
                              <p:cTn id="69" fill="hold">
                                <p:stCondLst>
                                  <p:cond delay="5500"/>
                                </p:stCondLst>
                                <p:childTnLst>
                                  <p:par>
                                    <p:cTn id="70" presetID="53" presetClass="entr" presetSubtype="528" fill="hold" grpId="0" nodeType="afterEffect">
                                      <p:stCondLst>
                                        <p:cond delay="0"/>
                                      </p:stCondLst>
                                      <p:childTnLst>
                                        <p:set>
                                          <p:cBhvr>
                                            <p:cTn id="71" dur="1" fill="hold">
                                              <p:stCondLst>
                                                <p:cond delay="0"/>
                                              </p:stCondLst>
                                            </p:cTn>
                                            <p:tgtEl>
                                              <p:spTgt spid="56"/>
                                            </p:tgtEl>
                                            <p:attrNameLst>
                                              <p:attrName>style.visibility</p:attrName>
                                            </p:attrNameLst>
                                          </p:cBhvr>
                                          <p:to>
                                            <p:strVal val="visible"/>
                                          </p:to>
                                        </p:set>
                                        <p:anim calcmode="lin" valueType="num">
                                          <p:cBhvr>
                                            <p:cTn id="72" dur="500" fill="hold"/>
                                            <p:tgtEl>
                                              <p:spTgt spid="56"/>
                                            </p:tgtEl>
                                            <p:attrNameLst>
                                              <p:attrName>ppt_w</p:attrName>
                                            </p:attrNameLst>
                                          </p:cBhvr>
                                          <p:tavLst>
                                            <p:tav tm="0">
                                              <p:val>
                                                <p:fltVal val="0"/>
                                              </p:val>
                                            </p:tav>
                                            <p:tav tm="100000">
                                              <p:val>
                                                <p:strVal val="#ppt_w"/>
                                              </p:val>
                                            </p:tav>
                                          </p:tavLst>
                                        </p:anim>
                                        <p:anim calcmode="lin" valueType="num">
                                          <p:cBhvr>
                                            <p:cTn id="73" dur="500" fill="hold"/>
                                            <p:tgtEl>
                                              <p:spTgt spid="56"/>
                                            </p:tgtEl>
                                            <p:attrNameLst>
                                              <p:attrName>ppt_h</p:attrName>
                                            </p:attrNameLst>
                                          </p:cBhvr>
                                          <p:tavLst>
                                            <p:tav tm="0">
                                              <p:val>
                                                <p:fltVal val="0"/>
                                              </p:val>
                                            </p:tav>
                                            <p:tav tm="100000">
                                              <p:val>
                                                <p:strVal val="#ppt_h"/>
                                              </p:val>
                                            </p:tav>
                                          </p:tavLst>
                                        </p:anim>
                                        <p:animEffect transition="in" filter="fade">
                                          <p:cBhvr>
                                            <p:cTn id="74" dur="500"/>
                                            <p:tgtEl>
                                              <p:spTgt spid="56"/>
                                            </p:tgtEl>
                                          </p:cBhvr>
                                        </p:animEffect>
                                        <p:anim calcmode="lin" valueType="num">
                                          <p:cBhvr>
                                            <p:cTn id="75" dur="500" fill="hold"/>
                                            <p:tgtEl>
                                              <p:spTgt spid="56"/>
                                            </p:tgtEl>
                                            <p:attrNameLst>
                                              <p:attrName>ppt_x</p:attrName>
                                            </p:attrNameLst>
                                          </p:cBhvr>
                                          <p:tavLst>
                                            <p:tav tm="0">
                                              <p:val>
                                                <p:fltVal val="0.5"/>
                                              </p:val>
                                            </p:tav>
                                            <p:tav tm="100000">
                                              <p:val>
                                                <p:strVal val="#ppt_x"/>
                                              </p:val>
                                            </p:tav>
                                          </p:tavLst>
                                        </p:anim>
                                        <p:anim calcmode="lin" valueType="num">
                                          <p:cBhvr>
                                            <p:cTn id="76" dur="500" fill="hold"/>
                                            <p:tgtEl>
                                              <p:spTgt spid="56"/>
                                            </p:tgtEl>
                                            <p:attrNameLst>
                                              <p:attrName>ppt_y</p:attrName>
                                            </p:attrNameLst>
                                          </p:cBhvr>
                                          <p:tavLst>
                                            <p:tav tm="0">
                                              <p:val>
                                                <p:fltVal val="0.5"/>
                                              </p:val>
                                            </p:tav>
                                            <p:tav tm="100000">
                                              <p:val>
                                                <p:strVal val="#ppt_y"/>
                                              </p:val>
                                            </p:tav>
                                          </p:tavLst>
                                        </p:anim>
                                      </p:childTnLst>
                                    </p:cTn>
                                  </p:par>
                                </p:childTnLst>
                              </p:cTn>
                            </p:par>
                            <p:par>
                              <p:cTn id="77" fill="hold">
                                <p:stCondLst>
                                  <p:cond delay="6000"/>
                                </p:stCondLst>
                                <p:childTnLst>
                                  <p:par>
                                    <p:cTn id="78" presetID="2" presetClass="entr" presetSubtype="4"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 calcmode="lin" valueType="num">
                                          <p:cBhvr additive="base">
                                            <p:cTn id="80" dur="500" fill="hold"/>
                                            <p:tgtEl>
                                              <p:spTgt spid="57"/>
                                            </p:tgtEl>
                                            <p:attrNameLst>
                                              <p:attrName>ppt_x</p:attrName>
                                            </p:attrNameLst>
                                          </p:cBhvr>
                                          <p:tavLst>
                                            <p:tav tm="0">
                                              <p:val>
                                                <p:strVal val="#ppt_x"/>
                                              </p:val>
                                            </p:tav>
                                            <p:tav tm="100000">
                                              <p:val>
                                                <p:strVal val="#ppt_x"/>
                                              </p:val>
                                            </p:tav>
                                          </p:tavLst>
                                        </p:anim>
                                        <p:anim calcmode="lin" valueType="num">
                                          <p:cBhvr additive="base">
                                            <p:cTn id="81" dur="500" fill="hold"/>
                                            <p:tgtEl>
                                              <p:spTgt spid="57"/>
                                            </p:tgtEl>
                                            <p:attrNameLst>
                                              <p:attrName>ppt_y</p:attrName>
                                            </p:attrNameLst>
                                          </p:cBhvr>
                                          <p:tavLst>
                                            <p:tav tm="0">
                                              <p:val>
                                                <p:strVal val="1+#ppt_h/2"/>
                                              </p:val>
                                            </p:tav>
                                            <p:tav tm="100000">
                                              <p:val>
                                                <p:strVal val="#ppt_y"/>
                                              </p:val>
                                            </p:tav>
                                          </p:tavLst>
                                        </p:anim>
                                      </p:childTnLst>
                                    </p:cTn>
                                  </p:par>
                                  <p:par>
                                    <p:cTn id="82" presetID="2" presetClass="entr" presetSubtype="1" fill="hold" nodeType="with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0-#ppt_h/2"/>
                                              </p:val>
                                            </p:tav>
                                            <p:tav tm="100000">
                                              <p:val>
                                                <p:strVal val="#ppt_y"/>
                                              </p:val>
                                            </p:tav>
                                          </p:tavLst>
                                        </p:anim>
                                      </p:childTnLst>
                                    </p:cTn>
                                  </p:par>
                                </p:childTnLst>
                              </p:cTn>
                            </p:par>
                            <p:par>
                              <p:cTn id="86" fill="hold">
                                <p:stCondLst>
                                  <p:cond delay="6500"/>
                                </p:stCondLst>
                                <p:childTnLst>
                                  <p:par>
                                    <p:cTn id="87" presetID="53" presetClass="entr" presetSubtype="528" fill="hold" grpId="0" nodeType="afterEffect">
                                      <p:stCondLst>
                                        <p:cond delay="0"/>
                                      </p:stCondLst>
                                      <p:childTnLst>
                                        <p:set>
                                          <p:cBhvr>
                                            <p:cTn id="88" dur="1" fill="hold">
                                              <p:stCondLst>
                                                <p:cond delay="0"/>
                                              </p:stCondLst>
                                            </p:cTn>
                                            <p:tgtEl>
                                              <p:spTgt spid="63"/>
                                            </p:tgtEl>
                                            <p:attrNameLst>
                                              <p:attrName>style.visibility</p:attrName>
                                            </p:attrNameLst>
                                          </p:cBhvr>
                                          <p:to>
                                            <p:strVal val="visible"/>
                                          </p:to>
                                        </p:set>
                                        <p:anim calcmode="lin" valueType="num">
                                          <p:cBhvr>
                                            <p:cTn id="89" dur="500" fill="hold"/>
                                            <p:tgtEl>
                                              <p:spTgt spid="63"/>
                                            </p:tgtEl>
                                            <p:attrNameLst>
                                              <p:attrName>ppt_w</p:attrName>
                                            </p:attrNameLst>
                                          </p:cBhvr>
                                          <p:tavLst>
                                            <p:tav tm="0">
                                              <p:val>
                                                <p:fltVal val="0"/>
                                              </p:val>
                                            </p:tav>
                                            <p:tav tm="100000">
                                              <p:val>
                                                <p:strVal val="#ppt_w"/>
                                              </p:val>
                                            </p:tav>
                                          </p:tavLst>
                                        </p:anim>
                                        <p:anim calcmode="lin" valueType="num">
                                          <p:cBhvr>
                                            <p:cTn id="90" dur="500" fill="hold"/>
                                            <p:tgtEl>
                                              <p:spTgt spid="63"/>
                                            </p:tgtEl>
                                            <p:attrNameLst>
                                              <p:attrName>ppt_h</p:attrName>
                                            </p:attrNameLst>
                                          </p:cBhvr>
                                          <p:tavLst>
                                            <p:tav tm="0">
                                              <p:val>
                                                <p:fltVal val="0"/>
                                              </p:val>
                                            </p:tav>
                                            <p:tav tm="100000">
                                              <p:val>
                                                <p:strVal val="#ppt_h"/>
                                              </p:val>
                                            </p:tav>
                                          </p:tavLst>
                                        </p:anim>
                                        <p:animEffect transition="in" filter="fade">
                                          <p:cBhvr>
                                            <p:cTn id="91" dur="500"/>
                                            <p:tgtEl>
                                              <p:spTgt spid="63"/>
                                            </p:tgtEl>
                                          </p:cBhvr>
                                        </p:animEffect>
                                        <p:anim calcmode="lin" valueType="num">
                                          <p:cBhvr>
                                            <p:cTn id="92" dur="500" fill="hold"/>
                                            <p:tgtEl>
                                              <p:spTgt spid="63"/>
                                            </p:tgtEl>
                                            <p:attrNameLst>
                                              <p:attrName>ppt_x</p:attrName>
                                            </p:attrNameLst>
                                          </p:cBhvr>
                                          <p:tavLst>
                                            <p:tav tm="0">
                                              <p:val>
                                                <p:fltVal val="0.5"/>
                                              </p:val>
                                            </p:tav>
                                            <p:tav tm="100000">
                                              <p:val>
                                                <p:strVal val="#ppt_x"/>
                                              </p:val>
                                            </p:tav>
                                          </p:tavLst>
                                        </p:anim>
                                        <p:anim calcmode="lin" valueType="num">
                                          <p:cBhvr>
                                            <p:cTn id="93" dur="500" fill="hold"/>
                                            <p:tgtEl>
                                              <p:spTgt spid="63"/>
                                            </p:tgtEl>
                                            <p:attrNameLst>
                                              <p:attrName>ppt_y</p:attrName>
                                            </p:attrNameLst>
                                          </p:cBhvr>
                                          <p:tavLst>
                                            <p:tav tm="0">
                                              <p:val>
                                                <p:fltVal val="0.5"/>
                                              </p:val>
                                            </p:tav>
                                            <p:tav tm="100000">
                                              <p:val>
                                                <p:strVal val="#ppt_y"/>
                                              </p:val>
                                            </p:tav>
                                          </p:tavLst>
                                        </p:anim>
                                      </p:childTnLst>
                                    </p:cTn>
                                  </p:par>
                                </p:childTnLst>
                              </p:cTn>
                            </p:par>
                            <p:par>
                              <p:cTn id="94" fill="hold">
                                <p:stCondLst>
                                  <p:cond delay="7000"/>
                                </p:stCondLst>
                                <p:childTnLst>
                                  <p:par>
                                    <p:cTn id="95" presetID="2" presetClass="entr" presetSubtype="4" fill="hold" nodeType="afterEffect">
                                      <p:stCondLst>
                                        <p:cond delay="0"/>
                                      </p:stCondLst>
                                      <p:childTnLst>
                                        <p:set>
                                          <p:cBhvr>
                                            <p:cTn id="96" dur="1" fill="hold">
                                              <p:stCondLst>
                                                <p:cond delay="0"/>
                                              </p:stCondLst>
                                            </p:cTn>
                                            <p:tgtEl>
                                              <p:spTgt spid="65"/>
                                            </p:tgtEl>
                                            <p:attrNameLst>
                                              <p:attrName>style.visibility</p:attrName>
                                            </p:attrNameLst>
                                          </p:cBhvr>
                                          <p:to>
                                            <p:strVal val="visible"/>
                                          </p:to>
                                        </p:set>
                                        <p:anim calcmode="lin" valueType="num">
                                          <p:cBhvr additive="base">
                                            <p:cTn id="97" dur="500" fill="hold"/>
                                            <p:tgtEl>
                                              <p:spTgt spid="65"/>
                                            </p:tgtEl>
                                            <p:attrNameLst>
                                              <p:attrName>ppt_x</p:attrName>
                                            </p:attrNameLst>
                                          </p:cBhvr>
                                          <p:tavLst>
                                            <p:tav tm="0">
                                              <p:val>
                                                <p:strVal val="#ppt_x"/>
                                              </p:val>
                                            </p:tav>
                                            <p:tav tm="100000">
                                              <p:val>
                                                <p:strVal val="#ppt_x"/>
                                              </p:val>
                                            </p:tav>
                                          </p:tavLst>
                                        </p:anim>
                                        <p:anim calcmode="lin" valueType="num">
                                          <p:cBhvr additive="base">
                                            <p:cTn id="98" dur="500" fill="hold"/>
                                            <p:tgtEl>
                                              <p:spTgt spid="65"/>
                                            </p:tgtEl>
                                            <p:attrNameLst>
                                              <p:attrName>ppt_y</p:attrName>
                                            </p:attrNameLst>
                                          </p:cBhvr>
                                          <p:tavLst>
                                            <p:tav tm="0">
                                              <p:val>
                                                <p:strVal val="1+#ppt_h/2"/>
                                              </p:val>
                                            </p:tav>
                                            <p:tav tm="100000">
                                              <p:val>
                                                <p:strVal val="#ppt_y"/>
                                              </p:val>
                                            </p:tav>
                                          </p:tavLst>
                                        </p:anim>
                                      </p:childTnLst>
                                    </p:cTn>
                                  </p:par>
                                  <p:par>
                                    <p:cTn id="99" presetID="2" presetClass="entr" presetSubtype="1" fill="hold" grpId="0" nodeType="withEffect">
                                      <p:stCondLst>
                                        <p:cond delay="0"/>
                                      </p:stCondLst>
                                      <p:childTnLst>
                                        <p:set>
                                          <p:cBhvr>
                                            <p:cTn id="100" dur="1" fill="hold">
                                              <p:stCondLst>
                                                <p:cond delay="0"/>
                                              </p:stCondLst>
                                            </p:cTn>
                                            <p:tgtEl>
                                              <p:spTgt spid="64"/>
                                            </p:tgtEl>
                                            <p:attrNameLst>
                                              <p:attrName>style.visibility</p:attrName>
                                            </p:attrNameLst>
                                          </p:cBhvr>
                                          <p:to>
                                            <p:strVal val="visible"/>
                                          </p:to>
                                        </p:set>
                                        <p:anim calcmode="lin" valueType="num">
                                          <p:cBhvr additive="base">
                                            <p:cTn id="101" dur="500" fill="hold"/>
                                            <p:tgtEl>
                                              <p:spTgt spid="64"/>
                                            </p:tgtEl>
                                            <p:attrNameLst>
                                              <p:attrName>ppt_x</p:attrName>
                                            </p:attrNameLst>
                                          </p:cBhvr>
                                          <p:tavLst>
                                            <p:tav tm="0">
                                              <p:val>
                                                <p:strVal val="#ppt_x"/>
                                              </p:val>
                                            </p:tav>
                                            <p:tav tm="100000">
                                              <p:val>
                                                <p:strVal val="#ppt_x"/>
                                              </p:val>
                                            </p:tav>
                                          </p:tavLst>
                                        </p:anim>
                                        <p:anim calcmode="lin" valueType="num">
                                          <p:cBhvr additive="base">
                                            <p:cTn id="102" dur="500" fill="hold"/>
                                            <p:tgtEl>
                                              <p:spTgt spid="6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2" grpId="0"/>
          <p:bldP spid="35" grpId="0" animBg="1"/>
          <p:bldP spid="36" grpId="0"/>
          <p:bldP spid="42" grpId="0" animBg="1"/>
          <p:bldP spid="43" grpId="0"/>
          <p:bldP spid="49" grpId="0" animBg="1"/>
          <p:bldP spid="50" grpId="0"/>
          <p:bldP spid="56" grpId="0" animBg="1"/>
          <p:bldP spid="57" grpId="0"/>
          <p:bldP spid="63" grpId="0" animBg="1"/>
          <p:bldP spid="6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grpSp>
        <p:nvGrpSpPr>
          <p:cNvPr id="33" name="组合 32"/>
          <p:cNvGrpSpPr>
            <a:grpSpLocks/>
          </p:cNvGrpSpPr>
          <p:nvPr/>
        </p:nvGrpSpPr>
        <p:grpSpPr bwMode="auto">
          <a:xfrm>
            <a:off x="1707324" y="1480018"/>
            <a:ext cx="5323496" cy="777169"/>
            <a:chOff x="3083092" y="2490699"/>
            <a:chExt cx="5841899" cy="1035565"/>
          </a:xfrm>
        </p:grpSpPr>
        <p:sp>
          <p:nvSpPr>
            <p:cNvPr id="34" name="直接连接符 33"/>
            <p:cNvSpPr>
              <a:spLocks noChangeShapeType="1"/>
            </p:cNvSpPr>
            <p:nvPr/>
          </p:nvSpPr>
          <p:spPr bwMode="auto">
            <a:xfrm>
              <a:off x="3083092" y="3186087"/>
              <a:ext cx="1839656" cy="340177"/>
            </a:xfrm>
            <a:prstGeom prst="line">
              <a:avLst/>
            </a:prstGeom>
            <a:noFill/>
            <a:ln w="9525">
              <a:solidFill>
                <a:srgbClr val="0070C0"/>
              </a:solidFill>
              <a:bevel/>
              <a:headEnd/>
              <a:tailEnd/>
            </a:ln>
            <a:extLst>
              <a:ext uri="{909E8E84-426E-40DD-AFC4-6F175D3DCCD1}">
                <a14:hiddenFill xmlns:a14="http://schemas.microsoft.com/office/drawing/2010/main">
                  <a:noFill/>
                </a14:hiddenFill>
              </a:ext>
            </a:extLst>
          </p:spPr>
          <p:txBody>
            <a:bodyPr/>
            <a:lstStyle/>
            <a:p>
              <a:endParaRPr lang="zh-CN" altLang="en-US" sz="1069">
                <a:solidFill>
                  <a:schemeClr val="accent2"/>
                </a:solidFill>
                <a:latin typeface="微软雅黑"/>
                <a:ea typeface="微软雅黑"/>
                <a:cs typeface="+mn-ea"/>
                <a:sym typeface="微软雅黑"/>
              </a:endParaRPr>
            </a:p>
          </p:txBody>
        </p:sp>
        <p:sp>
          <p:nvSpPr>
            <p:cNvPr id="35" name="直接连接符 158"/>
            <p:cNvSpPr>
              <a:spLocks noChangeShapeType="1"/>
            </p:cNvSpPr>
            <p:nvPr/>
          </p:nvSpPr>
          <p:spPr bwMode="auto">
            <a:xfrm flipV="1">
              <a:off x="4922747" y="2490699"/>
              <a:ext cx="2030330" cy="1035564"/>
            </a:xfrm>
            <a:prstGeom prst="line">
              <a:avLst/>
            </a:prstGeom>
            <a:noFill/>
            <a:ln w="9525">
              <a:solidFill>
                <a:srgbClr val="0070C0"/>
              </a:solidFill>
              <a:bevel/>
              <a:headEnd/>
              <a:tailEnd/>
            </a:ln>
            <a:extLst>
              <a:ext uri="{909E8E84-426E-40DD-AFC4-6F175D3DCCD1}">
                <a14:hiddenFill xmlns:a14="http://schemas.microsoft.com/office/drawing/2010/main">
                  <a:noFill/>
                </a14:hiddenFill>
              </a:ext>
            </a:extLst>
          </p:spPr>
          <p:txBody>
            <a:bodyPr/>
            <a:lstStyle/>
            <a:p>
              <a:endParaRPr lang="zh-CN" altLang="en-US" sz="1069">
                <a:solidFill>
                  <a:schemeClr val="accent2"/>
                </a:solidFill>
                <a:latin typeface="微软雅黑"/>
                <a:ea typeface="微软雅黑"/>
                <a:cs typeface="+mn-ea"/>
                <a:sym typeface="微软雅黑"/>
              </a:endParaRPr>
            </a:p>
          </p:txBody>
        </p:sp>
        <p:sp>
          <p:nvSpPr>
            <p:cNvPr id="36" name="直接连接符 159"/>
            <p:cNvSpPr>
              <a:spLocks noChangeShapeType="1"/>
            </p:cNvSpPr>
            <p:nvPr/>
          </p:nvSpPr>
          <p:spPr bwMode="auto">
            <a:xfrm>
              <a:off x="6953078" y="2490699"/>
              <a:ext cx="1971913" cy="961472"/>
            </a:xfrm>
            <a:prstGeom prst="line">
              <a:avLst/>
            </a:prstGeom>
            <a:noFill/>
            <a:ln w="9525">
              <a:solidFill>
                <a:srgbClr val="0070C0"/>
              </a:solidFill>
              <a:bevel/>
              <a:headEnd/>
              <a:tailEnd/>
            </a:ln>
            <a:extLst>
              <a:ext uri="{909E8E84-426E-40DD-AFC4-6F175D3DCCD1}">
                <a14:hiddenFill xmlns:a14="http://schemas.microsoft.com/office/drawing/2010/main">
                  <a:noFill/>
                </a14:hiddenFill>
              </a:ext>
            </a:extLst>
          </p:spPr>
          <p:txBody>
            <a:bodyPr/>
            <a:lstStyle/>
            <a:p>
              <a:endParaRPr lang="zh-CN" altLang="en-US" sz="1069">
                <a:solidFill>
                  <a:schemeClr val="accent2"/>
                </a:solidFill>
                <a:latin typeface="微软雅黑"/>
                <a:ea typeface="微软雅黑"/>
                <a:cs typeface="+mn-ea"/>
                <a:sym typeface="微软雅黑"/>
              </a:endParaRPr>
            </a:p>
          </p:txBody>
        </p:sp>
      </p:grpSp>
      <p:grpSp>
        <p:nvGrpSpPr>
          <p:cNvPr id="37" name="组合 36"/>
          <p:cNvGrpSpPr>
            <a:grpSpLocks/>
          </p:cNvGrpSpPr>
          <p:nvPr/>
        </p:nvGrpSpPr>
        <p:grpSpPr bwMode="auto">
          <a:xfrm>
            <a:off x="1475499" y="1704048"/>
            <a:ext cx="676080" cy="682228"/>
            <a:chOff x="2102110" y="2789212"/>
            <a:chExt cx="863600" cy="909637"/>
          </a:xfrm>
          <a:solidFill>
            <a:schemeClr val="accent2"/>
          </a:solidFill>
        </p:grpSpPr>
        <p:sp>
          <p:nvSpPr>
            <p:cNvPr id="38" name="矩形 2"/>
            <p:cNvSpPr>
              <a:spLocks noChangeArrowheads="1"/>
            </p:cNvSpPr>
            <p:nvPr/>
          </p:nvSpPr>
          <p:spPr bwMode="auto">
            <a:xfrm>
              <a:off x="2102110" y="2789212"/>
              <a:ext cx="863600" cy="909637"/>
            </a:xfrm>
            <a:prstGeom prst="ellipse">
              <a:avLst/>
            </a:prstGeom>
            <a:solidFill>
              <a:srgbClr val="0070C0"/>
            </a:solidFill>
            <a:ln>
              <a:noFill/>
            </a:ln>
            <a:effectLst/>
          </p:spPr>
          <p:txBody>
            <a:bodyPr anchor="ctr"/>
            <a:lstStyle/>
            <a:p>
              <a:pPr algn="ctr" defTabSz="685732" eaLnBrk="1" fontAlgn="auto" hangingPunct="1">
                <a:spcBef>
                  <a:spcPts val="0"/>
                </a:spcBef>
                <a:spcAft>
                  <a:spcPts val="0"/>
                </a:spcAft>
                <a:defRPr/>
              </a:pPr>
              <a:endParaRPr lang="zh-CN" altLang="zh-CN" sz="1100">
                <a:solidFill>
                  <a:schemeClr val="bg1"/>
                </a:solidFill>
                <a:latin typeface="微软雅黑"/>
                <a:ea typeface="微软雅黑"/>
                <a:cs typeface="+mn-ea"/>
                <a:sym typeface="微软雅黑"/>
              </a:endParaRPr>
            </a:p>
          </p:txBody>
        </p:sp>
        <p:sp>
          <p:nvSpPr>
            <p:cNvPr id="39" name="文本框 19"/>
            <p:cNvSpPr>
              <a:spLocks noChangeArrowheads="1"/>
            </p:cNvSpPr>
            <p:nvPr/>
          </p:nvSpPr>
          <p:spPr bwMode="auto">
            <a:xfrm>
              <a:off x="2129162" y="2895217"/>
              <a:ext cx="809497" cy="69762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a:solidFill>
                    <a:schemeClr val="bg1"/>
                  </a:solidFill>
                  <a:latin typeface="微软雅黑"/>
                  <a:ea typeface="微软雅黑"/>
                  <a:cs typeface="+mn-ea"/>
                  <a:sym typeface="微软雅黑"/>
                </a:rPr>
                <a:t>01</a:t>
              </a:r>
              <a:endParaRPr lang="zh-CN" altLang="en-US" sz="2800" dirty="0">
                <a:solidFill>
                  <a:schemeClr val="bg1"/>
                </a:solidFill>
                <a:latin typeface="微软雅黑"/>
                <a:ea typeface="微软雅黑"/>
                <a:cs typeface="+mn-ea"/>
                <a:sym typeface="微软雅黑"/>
              </a:endParaRPr>
            </a:p>
          </p:txBody>
        </p:sp>
      </p:grpSp>
      <p:grpSp>
        <p:nvGrpSpPr>
          <p:cNvPr id="40" name="组合 39"/>
          <p:cNvGrpSpPr>
            <a:grpSpLocks/>
          </p:cNvGrpSpPr>
          <p:nvPr/>
        </p:nvGrpSpPr>
        <p:grpSpPr bwMode="auto">
          <a:xfrm>
            <a:off x="3019474" y="1746951"/>
            <a:ext cx="923812" cy="933450"/>
            <a:chOff x="4197139" y="3106258"/>
            <a:chExt cx="1181100" cy="1244600"/>
          </a:xfrm>
          <a:solidFill>
            <a:schemeClr val="accent1"/>
          </a:solidFill>
        </p:grpSpPr>
        <p:sp>
          <p:nvSpPr>
            <p:cNvPr id="41" name="矩形 150"/>
            <p:cNvSpPr>
              <a:spLocks noChangeArrowheads="1"/>
            </p:cNvSpPr>
            <p:nvPr/>
          </p:nvSpPr>
          <p:spPr bwMode="auto">
            <a:xfrm>
              <a:off x="4197139" y="3106258"/>
              <a:ext cx="1181100" cy="1244600"/>
            </a:xfrm>
            <a:prstGeom prst="ellipse">
              <a:avLst/>
            </a:prstGeom>
            <a:solidFill>
              <a:srgbClr val="00B0F0"/>
            </a:solidFill>
            <a:ln>
              <a:noFill/>
            </a:ln>
            <a:effectLst/>
          </p:spPr>
          <p:txBody>
            <a:bodyPr anchor="ctr"/>
            <a:lstStyle/>
            <a:p>
              <a:pPr algn="ctr" defTabSz="685732" eaLnBrk="1" fontAlgn="auto" hangingPunct="1">
                <a:spcBef>
                  <a:spcPts val="0"/>
                </a:spcBef>
                <a:spcAft>
                  <a:spcPts val="0"/>
                </a:spcAft>
                <a:defRPr/>
              </a:pPr>
              <a:endParaRPr lang="zh-CN" altLang="zh-CN" sz="1100">
                <a:solidFill>
                  <a:schemeClr val="bg1"/>
                </a:solidFill>
                <a:latin typeface="微软雅黑"/>
                <a:ea typeface="微软雅黑"/>
                <a:cs typeface="+mn-ea"/>
                <a:sym typeface="微软雅黑"/>
              </a:endParaRPr>
            </a:p>
          </p:txBody>
        </p:sp>
        <p:sp>
          <p:nvSpPr>
            <p:cNvPr id="42" name="文本框 19"/>
            <p:cNvSpPr>
              <a:spLocks noChangeArrowheads="1"/>
            </p:cNvSpPr>
            <p:nvPr/>
          </p:nvSpPr>
          <p:spPr bwMode="auto">
            <a:xfrm>
              <a:off x="4224465" y="3338710"/>
              <a:ext cx="1126448" cy="7797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200" dirty="0">
                  <a:solidFill>
                    <a:schemeClr val="bg1"/>
                  </a:solidFill>
                  <a:latin typeface="微软雅黑"/>
                  <a:ea typeface="微软雅黑"/>
                  <a:cs typeface="+mn-ea"/>
                  <a:sym typeface="微软雅黑"/>
                </a:rPr>
                <a:t>02</a:t>
              </a:r>
              <a:endParaRPr lang="zh-CN" altLang="en-US" sz="3200" dirty="0">
                <a:solidFill>
                  <a:schemeClr val="bg1"/>
                </a:solidFill>
                <a:latin typeface="微软雅黑"/>
                <a:ea typeface="微软雅黑"/>
                <a:cs typeface="+mn-ea"/>
                <a:sym typeface="微软雅黑"/>
              </a:endParaRPr>
            </a:p>
          </p:txBody>
        </p:sp>
      </p:grpSp>
      <p:grpSp>
        <p:nvGrpSpPr>
          <p:cNvPr id="43" name="组合 42"/>
          <p:cNvGrpSpPr>
            <a:grpSpLocks/>
          </p:cNvGrpSpPr>
          <p:nvPr/>
        </p:nvGrpSpPr>
        <p:grpSpPr bwMode="auto">
          <a:xfrm>
            <a:off x="4685061" y="1112158"/>
            <a:ext cx="1078606" cy="1089422"/>
            <a:chOff x="6534338" y="2152171"/>
            <a:chExt cx="1377950" cy="1452562"/>
          </a:xfrm>
          <a:solidFill>
            <a:schemeClr val="accent2"/>
          </a:solidFill>
        </p:grpSpPr>
        <p:sp>
          <p:nvSpPr>
            <p:cNvPr id="44" name="矩形 156"/>
            <p:cNvSpPr>
              <a:spLocks noChangeArrowheads="1"/>
            </p:cNvSpPr>
            <p:nvPr/>
          </p:nvSpPr>
          <p:spPr bwMode="auto">
            <a:xfrm>
              <a:off x="6534338" y="2152171"/>
              <a:ext cx="1377950" cy="1452562"/>
            </a:xfrm>
            <a:prstGeom prst="ellipse">
              <a:avLst/>
            </a:prstGeom>
            <a:solidFill>
              <a:srgbClr val="0070C0"/>
            </a:solidFill>
            <a:ln>
              <a:noFill/>
            </a:ln>
            <a:effectLst/>
          </p:spPr>
          <p:txBody>
            <a:bodyPr anchor="ctr"/>
            <a:lstStyle/>
            <a:p>
              <a:pPr algn="ctr" defTabSz="685732" eaLnBrk="1" fontAlgn="auto" hangingPunct="1">
                <a:spcBef>
                  <a:spcPts val="0"/>
                </a:spcBef>
                <a:spcAft>
                  <a:spcPts val="0"/>
                </a:spcAft>
                <a:defRPr/>
              </a:pPr>
              <a:endParaRPr lang="zh-CN" altLang="zh-CN" sz="1100">
                <a:solidFill>
                  <a:schemeClr val="bg1"/>
                </a:solidFill>
                <a:latin typeface="微软雅黑"/>
                <a:ea typeface="微软雅黑"/>
                <a:cs typeface="+mn-ea"/>
                <a:sym typeface="微软雅黑"/>
              </a:endParaRPr>
            </a:p>
          </p:txBody>
        </p:sp>
        <p:sp>
          <p:nvSpPr>
            <p:cNvPr id="45" name="文本框 19"/>
            <p:cNvSpPr>
              <a:spLocks noChangeArrowheads="1"/>
            </p:cNvSpPr>
            <p:nvPr/>
          </p:nvSpPr>
          <p:spPr bwMode="auto">
            <a:xfrm>
              <a:off x="6777775" y="2447566"/>
              <a:ext cx="891075" cy="86177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685732" eaLnBrk="1" fontAlgn="auto" hangingPunct="1">
                <a:spcBef>
                  <a:spcPts val="0"/>
                </a:spcBef>
                <a:spcAft>
                  <a:spcPts val="0"/>
                </a:spcAft>
                <a:defRPr/>
              </a:pPr>
              <a:r>
                <a:rPr lang="en-US" sz="3600" spc="-113" dirty="0">
                  <a:solidFill>
                    <a:schemeClr val="bg1"/>
                  </a:solidFill>
                  <a:latin typeface="微软雅黑"/>
                  <a:ea typeface="微软雅黑"/>
                  <a:cs typeface="+mn-ea"/>
                  <a:sym typeface="微软雅黑"/>
                </a:rPr>
                <a:t>03</a:t>
              </a:r>
              <a:endParaRPr lang="zh-CN" altLang="en-US" sz="1400" spc="-113" dirty="0">
                <a:solidFill>
                  <a:schemeClr val="bg1"/>
                </a:solidFill>
                <a:latin typeface="微软雅黑"/>
                <a:ea typeface="微软雅黑"/>
                <a:cs typeface="+mn-ea"/>
                <a:sym typeface="微软雅黑"/>
              </a:endParaRPr>
            </a:p>
          </p:txBody>
        </p:sp>
      </p:grpSp>
      <p:grpSp>
        <p:nvGrpSpPr>
          <p:cNvPr id="46" name="组合 45"/>
          <p:cNvGrpSpPr>
            <a:grpSpLocks/>
          </p:cNvGrpSpPr>
          <p:nvPr/>
        </p:nvGrpSpPr>
        <p:grpSpPr bwMode="auto">
          <a:xfrm>
            <a:off x="6568501" y="1680233"/>
            <a:ext cx="924638" cy="933450"/>
            <a:chOff x="9036558" y="2991386"/>
            <a:chExt cx="1181100" cy="1244600"/>
          </a:xfrm>
          <a:solidFill>
            <a:schemeClr val="accent1"/>
          </a:solidFill>
        </p:grpSpPr>
        <p:sp>
          <p:nvSpPr>
            <p:cNvPr id="47" name="矩形 157"/>
            <p:cNvSpPr>
              <a:spLocks noChangeArrowheads="1"/>
            </p:cNvSpPr>
            <p:nvPr/>
          </p:nvSpPr>
          <p:spPr bwMode="auto">
            <a:xfrm>
              <a:off x="9036558" y="2991386"/>
              <a:ext cx="1181100" cy="1244600"/>
            </a:xfrm>
            <a:prstGeom prst="ellipse">
              <a:avLst/>
            </a:prstGeom>
            <a:solidFill>
              <a:srgbClr val="00B0F0"/>
            </a:solidFill>
            <a:ln>
              <a:noFill/>
            </a:ln>
            <a:effectLst/>
          </p:spPr>
          <p:txBody>
            <a:bodyPr anchor="ctr"/>
            <a:lstStyle/>
            <a:p>
              <a:pPr algn="ctr" defTabSz="685732" eaLnBrk="1" fontAlgn="auto" hangingPunct="1">
                <a:spcBef>
                  <a:spcPts val="0"/>
                </a:spcBef>
                <a:spcAft>
                  <a:spcPts val="0"/>
                </a:spcAft>
                <a:defRPr/>
              </a:pPr>
              <a:endParaRPr lang="zh-CN" altLang="zh-CN" sz="1100">
                <a:solidFill>
                  <a:schemeClr val="bg1"/>
                </a:solidFill>
                <a:latin typeface="微软雅黑"/>
                <a:ea typeface="微软雅黑"/>
                <a:cs typeface="+mn-ea"/>
                <a:sym typeface="微软雅黑"/>
              </a:endParaRPr>
            </a:p>
          </p:txBody>
        </p:sp>
        <p:sp>
          <p:nvSpPr>
            <p:cNvPr id="48" name="文本框 19"/>
            <p:cNvSpPr>
              <a:spLocks noChangeArrowheads="1"/>
            </p:cNvSpPr>
            <p:nvPr/>
          </p:nvSpPr>
          <p:spPr bwMode="auto">
            <a:xfrm>
              <a:off x="9240927" y="3264873"/>
              <a:ext cx="772362" cy="69762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a:solidFill>
                    <a:schemeClr val="bg1"/>
                  </a:solidFill>
                  <a:latin typeface="微软雅黑"/>
                  <a:ea typeface="微软雅黑"/>
                  <a:cs typeface="+mn-ea"/>
                  <a:sym typeface="微软雅黑"/>
                </a:rPr>
                <a:t>04</a:t>
              </a:r>
              <a:endParaRPr lang="zh-CN" altLang="en-US" sz="1600" dirty="0">
                <a:solidFill>
                  <a:schemeClr val="bg1"/>
                </a:solidFill>
                <a:latin typeface="微软雅黑"/>
                <a:ea typeface="微软雅黑"/>
                <a:cs typeface="+mn-ea"/>
                <a:sym typeface="微软雅黑"/>
              </a:endParaRPr>
            </a:p>
          </p:txBody>
        </p:sp>
      </p:grpSp>
      <p:sp>
        <p:nvSpPr>
          <p:cNvPr id="29"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研发计划</a:t>
            </a:r>
          </a:p>
        </p:txBody>
      </p:sp>
      <p:sp>
        <p:nvSpPr>
          <p:cNvPr id="49" name="TextBox 11"/>
          <p:cNvSpPr txBox="1">
            <a:spLocks noChangeArrowheads="1"/>
          </p:cNvSpPr>
          <p:nvPr/>
        </p:nvSpPr>
        <p:spPr bwMode="auto">
          <a:xfrm flipH="1">
            <a:off x="1199770" y="2682986"/>
            <a:ext cx="1525871" cy="86793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050" dirty="0">
                <a:solidFill>
                  <a:schemeClr val="tx1">
                    <a:lumMod val="65000"/>
                    <a:lumOff val="35000"/>
                  </a:schemeClr>
                </a:solidFill>
                <a:latin typeface="微软雅黑"/>
                <a:ea typeface="微软雅黑"/>
                <a:cs typeface="+mn-ea"/>
                <a:sym typeface="微软雅黑"/>
              </a:rPr>
              <a:t>您的内容打在这里，或者通过复制您的文本后，在此框中选择粘贴，并选择只保留文字</a:t>
            </a:r>
            <a:r>
              <a:rPr lang="zh-CN" altLang="en-US" sz="900" dirty="0">
                <a:solidFill>
                  <a:schemeClr val="tx1">
                    <a:lumMod val="65000"/>
                    <a:lumOff val="35000"/>
                  </a:schemeClr>
                </a:solidFill>
                <a:latin typeface="微软雅黑"/>
                <a:ea typeface="微软雅黑"/>
                <a:cs typeface="+mn-ea"/>
                <a:sym typeface="微软雅黑"/>
              </a:rPr>
              <a:t>。</a:t>
            </a:r>
            <a:endParaRPr lang="en-US" altLang="zh-CN" sz="900" dirty="0">
              <a:solidFill>
                <a:schemeClr val="tx1">
                  <a:lumMod val="65000"/>
                  <a:lumOff val="35000"/>
                </a:schemeClr>
              </a:solidFill>
              <a:latin typeface="微软雅黑"/>
              <a:ea typeface="微软雅黑"/>
              <a:cs typeface="+mn-ea"/>
              <a:sym typeface="微软雅黑"/>
            </a:endParaRPr>
          </a:p>
        </p:txBody>
      </p:sp>
      <p:sp>
        <p:nvSpPr>
          <p:cNvPr id="50" name="TextBox 11"/>
          <p:cNvSpPr txBox="1">
            <a:spLocks noChangeArrowheads="1"/>
          </p:cNvSpPr>
          <p:nvPr/>
        </p:nvSpPr>
        <p:spPr bwMode="auto">
          <a:xfrm flipH="1">
            <a:off x="1199813" y="2447217"/>
            <a:ext cx="1263085"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
        <p:nvSpPr>
          <p:cNvPr id="51" name="TextBox 11"/>
          <p:cNvSpPr txBox="1">
            <a:spLocks noChangeArrowheads="1"/>
          </p:cNvSpPr>
          <p:nvPr/>
        </p:nvSpPr>
        <p:spPr bwMode="auto">
          <a:xfrm flipH="1">
            <a:off x="2904795" y="3013372"/>
            <a:ext cx="1525871" cy="86793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050" dirty="0">
                <a:solidFill>
                  <a:schemeClr val="tx1">
                    <a:lumMod val="65000"/>
                    <a:lumOff val="35000"/>
                  </a:schemeClr>
                </a:solidFill>
                <a:latin typeface="微软雅黑"/>
                <a:ea typeface="微软雅黑"/>
                <a:cs typeface="+mn-ea"/>
                <a:sym typeface="微软雅黑"/>
              </a:rPr>
              <a:t>您的内容打在这里，或者通过复制您的文本后，在此框中选择粘贴，并选择只保留文字</a:t>
            </a:r>
            <a:r>
              <a:rPr lang="zh-CN" altLang="en-US" sz="900" dirty="0">
                <a:solidFill>
                  <a:schemeClr val="tx1">
                    <a:lumMod val="65000"/>
                    <a:lumOff val="35000"/>
                  </a:schemeClr>
                </a:solidFill>
                <a:latin typeface="微软雅黑"/>
                <a:ea typeface="微软雅黑"/>
                <a:cs typeface="+mn-ea"/>
                <a:sym typeface="微软雅黑"/>
              </a:rPr>
              <a:t>。</a:t>
            </a:r>
            <a:endParaRPr lang="en-US" altLang="zh-CN" sz="900" dirty="0">
              <a:solidFill>
                <a:schemeClr val="tx1">
                  <a:lumMod val="65000"/>
                  <a:lumOff val="35000"/>
                </a:schemeClr>
              </a:solidFill>
              <a:latin typeface="微软雅黑"/>
              <a:ea typeface="微软雅黑"/>
              <a:cs typeface="+mn-ea"/>
              <a:sym typeface="微软雅黑"/>
            </a:endParaRPr>
          </a:p>
        </p:txBody>
      </p:sp>
      <p:sp>
        <p:nvSpPr>
          <p:cNvPr id="52" name="TextBox 11"/>
          <p:cNvSpPr txBox="1">
            <a:spLocks noChangeArrowheads="1"/>
          </p:cNvSpPr>
          <p:nvPr/>
        </p:nvSpPr>
        <p:spPr bwMode="auto">
          <a:xfrm flipH="1">
            <a:off x="2904833" y="2756269"/>
            <a:ext cx="1263085"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
        <p:nvSpPr>
          <p:cNvPr id="53" name="TextBox 11"/>
          <p:cNvSpPr txBox="1">
            <a:spLocks noChangeArrowheads="1"/>
          </p:cNvSpPr>
          <p:nvPr/>
        </p:nvSpPr>
        <p:spPr bwMode="auto">
          <a:xfrm flipH="1">
            <a:off x="4630840" y="2516953"/>
            <a:ext cx="1525871" cy="86793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050" dirty="0">
                <a:solidFill>
                  <a:schemeClr val="tx1">
                    <a:lumMod val="65000"/>
                    <a:lumOff val="35000"/>
                  </a:schemeClr>
                </a:solidFill>
                <a:latin typeface="微软雅黑"/>
                <a:ea typeface="微软雅黑"/>
                <a:cs typeface="+mn-ea"/>
                <a:sym typeface="微软雅黑"/>
              </a:rPr>
              <a:t>您的内容打在这里，或者通过复制您的文本后，在此框中选择粘贴，并选择只保留文字</a:t>
            </a:r>
            <a:r>
              <a:rPr lang="zh-CN" altLang="en-US" sz="900" dirty="0">
                <a:solidFill>
                  <a:schemeClr val="tx1">
                    <a:lumMod val="65000"/>
                    <a:lumOff val="35000"/>
                  </a:schemeClr>
                </a:solidFill>
                <a:latin typeface="微软雅黑"/>
                <a:ea typeface="微软雅黑"/>
                <a:cs typeface="+mn-ea"/>
                <a:sym typeface="微软雅黑"/>
              </a:rPr>
              <a:t>。</a:t>
            </a:r>
            <a:endParaRPr lang="en-US" altLang="zh-CN" sz="900" dirty="0">
              <a:solidFill>
                <a:schemeClr val="tx1">
                  <a:lumMod val="65000"/>
                  <a:lumOff val="35000"/>
                </a:schemeClr>
              </a:solidFill>
              <a:latin typeface="微软雅黑"/>
              <a:ea typeface="微软雅黑"/>
              <a:cs typeface="+mn-ea"/>
              <a:sym typeface="微软雅黑"/>
            </a:endParaRPr>
          </a:p>
        </p:txBody>
      </p:sp>
      <p:sp>
        <p:nvSpPr>
          <p:cNvPr id="54" name="TextBox 11"/>
          <p:cNvSpPr txBox="1">
            <a:spLocks noChangeArrowheads="1"/>
          </p:cNvSpPr>
          <p:nvPr/>
        </p:nvSpPr>
        <p:spPr bwMode="auto">
          <a:xfrm flipH="1">
            <a:off x="4630873" y="2266107"/>
            <a:ext cx="1263085"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
        <p:nvSpPr>
          <p:cNvPr id="55" name="TextBox 11"/>
          <p:cNvSpPr txBox="1">
            <a:spLocks noChangeArrowheads="1"/>
          </p:cNvSpPr>
          <p:nvPr/>
        </p:nvSpPr>
        <p:spPr bwMode="auto">
          <a:xfrm flipH="1">
            <a:off x="6419946" y="2963946"/>
            <a:ext cx="1525871" cy="86793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050" dirty="0">
                <a:solidFill>
                  <a:schemeClr val="tx1">
                    <a:lumMod val="65000"/>
                    <a:lumOff val="35000"/>
                  </a:schemeClr>
                </a:solidFill>
                <a:latin typeface="微软雅黑"/>
                <a:ea typeface="微软雅黑"/>
                <a:cs typeface="+mn-ea"/>
                <a:sym typeface="微软雅黑"/>
              </a:rPr>
              <a:t>您的内容打在这里，或者通过复制您的文本后，在此框中选择粘贴，并选择只保留文字</a:t>
            </a:r>
            <a:r>
              <a:rPr lang="zh-CN" altLang="en-US" sz="900" dirty="0">
                <a:solidFill>
                  <a:schemeClr val="tx1">
                    <a:lumMod val="65000"/>
                    <a:lumOff val="35000"/>
                  </a:schemeClr>
                </a:solidFill>
                <a:latin typeface="微软雅黑"/>
                <a:ea typeface="微软雅黑"/>
                <a:cs typeface="+mn-ea"/>
                <a:sym typeface="微软雅黑"/>
              </a:rPr>
              <a:t>。</a:t>
            </a:r>
            <a:endParaRPr lang="en-US" altLang="zh-CN" sz="900" dirty="0">
              <a:solidFill>
                <a:schemeClr val="tx1">
                  <a:lumMod val="65000"/>
                  <a:lumOff val="35000"/>
                </a:schemeClr>
              </a:solidFill>
              <a:latin typeface="微软雅黑"/>
              <a:ea typeface="微软雅黑"/>
              <a:cs typeface="+mn-ea"/>
              <a:sym typeface="微软雅黑"/>
            </a:endParaRPr>
          </a:p>
        </p:txBody>
      </p:sp>
      <p:sp>
        <p:nvSpPr>
          <p:cNvPr id="56" name="TextBox 11"/>
          <p:cNvSpPr txBox="1">
            <a:spLocks noChangeArrowheads="1"/>
          </p:cNvSpPr>
          <p:nvPr/>
        </p:nvSpPr>
        <p:spPr bwMode="auto">
          <a:xfrm flipH="1">
            <a:off x="6419973" y="2706843"/>
            <a:ext cx="1263085"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Tree>
    <p:extLst>
      <p:ext uri="{BB962C8B-B14F-4D97-AF65-F5344CB8AC3E}">
        <p14:creationId xmlns:p14="http://schemas.microsoft.com/office/powerpoint/2010/main" val="1901749114"/>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44000">
                                          <p:cBhvr additive="base">
                                            <p:cTn id="7" dur="1000" fill="hold"/>
                                            <p:tgtEl>
                                              <p:spTgt spid="29"/>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14:bounceEnd="44000">
                                          <p:cBhvr additive="base">
                                            <p:cTn id="12" dur="1000" fill="hold"/>
                                            <p:tgtEl>
                                              <p:spTgt spid="27"/>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27"/>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1000"/>
                                            <p:tgtEl>
                                              <p:spTgt spid="33"/>
                                            </p:tgtEl>
                                          </p:cBhvr>
                                        </p:animEffect>
                                      </p:childTnLst>
                                    </p:cTn>
                                  </p:par>
                                </p:childTnLst>
                              </p:cTn>
                            </p:par>
                            <p:par>
                              <p:cTn id="18" fill="hold">
                                <p:stCondLst>
                                  <p:cond delay="3000"/>
                                </p:stCondLst>
                                <p:childTnLst>
                                  <p:par>
                                    <p:cTn id="19" presetID="12" presetClass="entr" presetSubtype="4"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300"/>
                                            <p:tgtEl>
                                              <p:spTgt spid="37"/>
                                            </p:tgtEl>
                                            <p:attrNameLst>
                                              <p:attrName>ppt_y</p:attrName>
                                            </p:attrNameLst>
                                          </p:cBhvr>
                                          <p:tavLst>
                                            <p:tav tm="0">
                                              <p:val>
                                                <p:strVal val="#ppt_y+#ppt_h*1.125000"/>
                                              </p:val>
                                            </p:tav>
                                            <p:tav tm="100000">
                                              <p:val>
                                                <p:strVal val="#ppt_y"/>
                                              </p:val>
                                            </p:tav>
                                          </p:tavLst>
                                        </p:anim>
                                        <p:animEffect transition="in" filter="wipe(up)">
                                          <p:cBhvr>
                                            <p:cTn id="22" dur="300"/>
                                            <p:tgtEl>
                                              <p:spTgt spid="37"/>
                                            </p:tgtEl>
                                          </p:cBhvr>
                                        </p:animEffect>
                                      </p:childTnLst>
                                    </p:cTn>
                                  </p:par>
                                </p:childTnLst>
                              </p:cTn>
                            </p:par>
                            <p:par>
                              <p:cTn id="23" fill="hold">
                                <p:stCondLst>
                                  <p:cond delay="3300"/>
                                </p:stCondLst>
                                <p:childTnLst>
                                  <p:par>
                                    <p:cTn id="24" presetID="12" presetClass="entr" presetSubtype="4"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300"/>
                                            <p:tgtEl>
                                              <p:spTgt spid="40"/>
                                            </p:tgtEl>
                                            <p:attrNameLst>
                                              <p:attrName>ppt_y</p:attrName>
                                            </p:attrNameLst>
                                          </p:cBhvr>
                                          <p:tavLst>
                                            <p:tav tm="0">
                                              <p:val>
                                                <p:strVal val="#ppt_y+#ppt_h*1.125000"/>
                                              </p:val>
                                            </p:tav>
                                            <p:tav tm="100000">
                                              <p:val>
                                                <p:strVal val="#ppt_y"/>
                                              </p:val>
                                            </p:tav>
                                          </p:tavLst>
                                        </p:anim>
                                        <p:animEffect transition="in" filter="wipe(up)">
                                          <p:cBhvr>
                                            <p:cTn id="27" dur="300"/>
                                            <p:tgtEl>
                                              <p:spTgt spid="40"/>
                                            </p:tgtEl>
                                          </p:cBhvr>
                                        </p:animEffect>
                                      </p:childTnLst>
                                    </p:cTn>
                                  </p:par>
                                </p:childTnLst>
                              </p:cTn>
                            </p:par>
                            <p:par>
                              <p:cTn id="28" fill="hold">
                                <p:stCondLst>
                                  <p:cond delay="3600"/>
                                </p:stCondLst>
                                <p:childTnLst>
                                  <p:par>
                                    <p:cTn id="29" presetID="12" presetClass="entr" presetSubtype="4"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00"/>
                                            <p:tgtEl>
                                              <p:spTgt spid="43"/>
                                            </p:tgtEl>
                                            <p:attrNameLst>
                                              <p:attrName>ppt_y</p:attrName>
                                            </p:attrNameLst>
                                          </p:cBhvr>
                                          <p:tavLst>
                                            <p:tav tm="0">
                                              <p:val>
                                                <p:strVal val="#ppt_y+#ppt_h*1.125000"/>
                                              </p:val>
                                            </p:tav>
                                            <p:tav tm="100000">
                                              <p:val>
                                                <p:strVal val="#ppt_y"/>
                                              </p:val>
                                            </p:tav>
                                          </p:tavLst>
                                        </p:anim>
                                        <p:animEffect transition="in" filter="wipe(up)">
                                          <p:cBhvr>
                                            <p:cTn id="32" dur="300"/>
                                            <p:tgtEl>
                                              <p:spTgt spid="43"/>
                                            </p:tgtEl>
                                          </p:cBhvr>
                                        </p:animEffect>
                                      </p:childTnLst>
                                    </p:cTn>
                                  </p:par>
                                </p:childTnLst>
                              </p:cTn>
                            </p:par>
                            <p:par>
                              <p:cTn id="33" fill="hold">
                                <p:stCondLst>
                                  <p:cond delay="3900"/>
                                </p:stCondLst>
                                <p:childTnLst>
                                  <p:par>
                                    <p:cTn id="34" presetID="12" presetClass="entr" presetSubtype="4"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300"/>
                                            <p:tgtEl>
                                              <p:spTgt spid="46"/>
                                            </p:tgtEl>
                                            <p:attrNameLst>
                                              <p:attrName>ppt_y</p:attrName>
                                            </p:attrNameLst>
                                          </p:cBhvr>
                                          <p:tavLst>
                                            <p:tav tm="0">
                                              <p:val>
                                                <p:strVal val="#ppt_y+#ppt_h*1.125000"/>
                                              </p:val>
                                            </p:tav>
                                            <p:tav tm="100000">
                                              <p:val>
                                                <p:strVal val="#ppt_y"/>
                                              </p:val>
                                            </p:tav>
                                          </p:tavLst>
                                        </p:anim>
                                        <p:animEffect transition="in" filter="wipe(up)">
                                          <p:cBhvr>
                                            <p:cTn id="37" dur="300"/>
                                            <p:tgtEl>
                                              <p:spTgt spid="46"/>
                                            </p:tgtEl>
                                          </p:cBhvr>
                                        </p:animEffect>
                                      </p:childTnLst>
                                    </p:cTn>
                                  </p:par>
                                </p:childTnLst>
                              </p:cTn>
                            </p:par>
                            <p:par>
                              <p:cTn id="38" fill="hold">
                                <p:stCondLst>
                                  <p:cond delay="4200"/>
                                </p:stCondLst>
                                <p:childTnLst>
                                  <p:par>
                                    <p:cTn id="39" presetID="47" presetClass="entr" presetSubtype="0"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anim calcmode="lin" valueType="num">
                                          <p:cBhvr>
                                            <p:cTn id="42" dur="500" fill="hold"/>
                                            <p:tgtEl>
                                              <p:spTgt spid="50"/>
                                            </p:tgtEl>
                                            <p:attrNameLst>
                                              <p:attrName>ppt_x</p:attrName>
                                            </p:attrNameLst>
                                          </p:cBhvr>
                                          <p:tavLst>
                                            <p:tav tm="0">
                                              <p:val>
                                                <p:strVal val="#ppt_x"/>
                                              </p:val>
                                            </p:tav>
                                            <p:tav tm="100000">
                                              <p:val>
                                                <p:strVal val="#ppt_x"/>
                                              </p:val>
                                            </p:tav>
                                          </p:tavLst>
                                        </p:anim>
                                        <p:anim calcmode="lin" valueType="num">
                                          <p:cBhvr>
                                            <p:cTn id="43" dur="500" fill="hold"/>
                                            <p:tgtEl>
                                              <p:spTgt spid="50"/>
                                            </p:tgtEl>
                                            <p:attrNameLst>
                                              <p:attrName>ppt_y</p:attrName>
                                            </p:attrNameLst>
                                          </p:cBhvr>
                                          <p:tavLst>
                                            <p:tav tm="0">
                                              <p:val>
                                                <p:strVal val="#ppt_y-.1"/>
                                              </p:val>
                                            </p:tav>
                                            <p:tav tm="100000">
                                              <p:val>
                                                <p:strVal val="#ppt_y"/>
                                              </p:val>
                                            </p:tav>
                                          </p:tavLst>
                                        </p:anim>
                                      </p:childTnLst>
                                    </p:cTn>
                                  </p:par>
                                  <p:par>
                                    <p:cTn id="44" presetID="22" presetClass="entr" presetSubtype="8" fill="hold" grpId="0" nodeType="withEffect">
                                      <p:stCondLst>
                                        <p:cond delay="750"/>
                                      </p:stCondLst>
                                      <p:childTnLst>
                                        <p:set>
                                          <p:cBhvr>
                                            <p:cTn id="45" dur="1" fill="hold">
                                              <p:stCondLst>
                                                <p:cond delay="0"/>
                                              </p:stCondLst>
                                            </p:cTn>
                                            <p:tgtEl>
                                              <p:spTgt spid="49"/>
                                            </p:tgtEl>
                                            <p:attrNameLst>
                                              <p:attrName>style.visibility</p:attrName>
                                            </p:attrNameLst>
                                          </p:cBhvr>
                                          <p:to>
                                            <p:strVal val="visible"/>
                                          </p:to>
                                        </p:set>
                                        <p:animEffect transition="in" filter="wipe(left)">
                                          <p:cBhvr>
                                            <p:cTn id="46" dur="500"/>
                                            <p:tgtEl>
                                              <p:spTgt spid="49"/>
                                            </p:tgtEl>
                                          </p:cBhvr>
                                        </p:animEffect>
                                      </p:childTnLst>
                                    </p:cTn>
                                  </p:par>
                                </p:childTnLst>
                              </p:cTn>
                            </p:par>
                            <p:par>
                              <p:cTn id="47" fill="hold">
                                <p:stCondLst>
                                  <p:cond delay="5450"/>
                                </p:stCondLst>
                                <p:childTnLst>
                                  <p:par>
                                    <p:cTn id="48" presetID="47" presetClass="entr" presetSubtype="0" fill="hold" grpId="0" nodeType="after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fade">
                                          <p:cBhvr>
                                            <p:cTn id="50" dur="500"/>
                                            <p:tgtEl>
                                              <p:spTgt spid="52"/>
                                            </p:tgtEl>
                                          </p:cBhvr>
                                        </p:animEffect>
                                        <p:anim calcmode="lin" valueType="num">
                                          <p:cBhvr>
                                            <p:cTn id="51" dur="500" fill="hold"/>
                                            <p:tgtEl>
                                              <p:spTgt spid="52"/>
                                            </p:tgtEl>
                                            <p:attrNameLst>
                                              <p:attrName>ppt_x</p:attrName>
                                            </p:attrNameLst>
                                          </p:cBhvr>
                                          <p:tavLst>
                                            <p:tav tm="0">
                                              <p:val>
                                                <p:strVal val="#ppt_x"/>
                                              </p:val>
                                            </p:tav>
                                            <p:tav tm="100000">
                                              <p:val>
                                                <p:strVal val="#ppt_x"/>
                                              </p:val>
                                            </p:tav>
                                          </p:tavLst>
                                        </p:anim>
                                        <p:anim calcmode="lin" valueType="num">
                                          <p:cBhvr>
                                            <p:cTn id="52" dur="500" fill="hold"/>
                                            <p:tgtEl>
                                              <p:spTgt spid="52"/>
                                            </p:tgtEl>
                                            <p:attrNameLst>
                                              <p:attrName>ppt_y</p:attrName>
                                            </p:attrNameLst>
                                          </p:cBhvr>
                                          <p:tavLst>
                                            <p:tav tm="0">
                                              <p:val>
                                                <p:strVal val="#ppt_y-.1"/>
                                              </p:val>
                                            </p:tav>
                                            <p:tav tm="100000">
                                              <p:val>
                                                <p:strVal val="#ppt_y"/>
                                              </p:val>
                                            </p:tav>
                                          </p:tavLst>
                                        </p:anim>
                                      </p:childTnLst>
                                    </p:cTn>
                                  </p:par>
                                  <p:par>
                                    <p:cTn id="53" presetID="22" presetClass="entr" presetSubtype="8" fill="hold" grpId="0" nodeType="withEffect">
                                      <p:stCondLst>
                                        <p:cond delay="750"/>
                                      </p:stCondLst>
                                      <p:childTnLst>
                                        <p:set>
                                          <p:cBhvr>
                                            <p:cTn id="54" dur="1" fill="hold">
                                              <p:stCondLst>
                                                <p:cond delay="0"/>
                                              </p:stCondLst>
                                            </p:cTn>
                                            <p:tgtEl>
                                              <p:spTgt spid="51"/>
                                            </p:tgtEl>
                                            <p:attrNameLst>
                                              <p:attrName>style.visibility</p:attrName>
                                            </p:attrNameLst>
                                          </p:cBhvr>
                                          <p:to>
                                            <p:strVal val="visible"/>
                                          </p:to>
                                        </p:set>
                                        <p:animEffect transition="in" filter="wipe(left)">
                                          <p:cBhvr>
                                            <p:cTn id="55" dur="500"/>
                                            <p:tgtEl>
                                              <p:spTgt spid="51"/>
                                            </p:tgtEl>
                                          </p:cBhvr>
                                        </p:animEffect>
                                      </p:childTnLst>
                                    </p:cTn>
                                  </p:par>
                                </p:childTnLst>
                              </p:cTn>
                            </p:par>
                            <p:par>
                              <p:cTn id="56" fill="hold">
                                <p:stCondLst>
                                  <p:cond delay="6700"/>
                                </p:stCondLst>
                                <p:childTnLst>
                                  <p:par>
                                    <p:cTn id="57" presetID="47" presetClass="entr" presetSubtype="0"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500"/>
                                            <p:tgtEl>
                                              <p:spTgt spid="54"/>
                                            </p:tgtEl>
                                          </p:cBhvr>
                                        </p:animEffect>
                                        <p:anim calcmode="lin" valueType="num">
                                          <p:cBhvr>
                                            <p:cTn id="60" dur="500" fill="hold"/>
                                            <p:tgtEl>
                                              <p:spTgt spid="54"/>
                                            </p:tgtEl>
                                            <p:attrNameLst>
                                              <p:attrName>ppt_x</p:attrName>
                                            </p:attrNameLst>
                                          </p:cBhvr>
                                          <p:tavLst>
                                            <p:tav tm="0">
                                              <p:val>
                                                <p:strVal val="#ppt_x"/>
                                              </p:val>
                                            </p:tav>
                                            <p:tav tm="100000">
                                              <p:val>
                                                <p:strVal val="#ppt_x"/>
                                              </p:val>
                                            </p:tav>
                                          </p:tavLst>
                                        </p:anim>
                                        <p:anim calcmode="lin" valueType="num">
                                          <p:cBhvr>
                                            <p:cTn id="61" dur="500" fill="hold"/>
                                            <p:tgtEl>
                                              <p:spTgt spid="54"/>
                                            </p:tgtEl>
                                            <p:attrNameLst>
                                              <p:attrName>ppt_y</p:attrName>
                                            </p:attrNameLst>
                                          </p:cBhvr>
                                          <p:tavLst>
                                            <p:tav tm="0">
                                              <p:val>
                                                <p:strVal val="#ppt_y-.1"/>
                                              </p:val>
                                            </p:tav>
                                            <p:tav tm="100000">
                                              <p:val>
                                                <p:strVal val="#ppt_y"/>
                                              </p:val>
                                            </p:tav>
                                          </p:tavLst>
                                        </p:anim>
                                      </p:childTnLst>
                                    </p:cTn>
                                  </p:par>
                                  <p:par>
                                    <p:cTn id="62" presetID="22" presetClass="entr" presetSubtype="8" fill="hold" grpId="0" nodeType="withEffect">
                                      <p:stCondLst>
                                        <p:cond delay="750"/>
                                      </p:stCondLst>
                                      <p:childTnLst>
                                        <p:set>
                                          <p:cBhvr>
                                            <p:cTn id="63" dur="1" fill="hold">
                                              <p:stCondLst>
                                                <p:cond delay="0"/>
                                              </p:stCondLst>
                                            </p:cTn>
                                            <p:tgtEl>
                                              <p:spTgt spid="53"/>
                                            </p:tgtEl>
                                            <p:attrNameLst>
                                              <p:attrName>style.visibility</p:attrName>
                                            </p:attrNameLst>
                                          </p:cBhvr>
                                          <p:to>
                                            <p:strVal val="visible"/>
                                          </p:to>
                                        </p:set>
                                        <p:animEffect transition="in" filter="wipe(left)">
                                          <p:cBhvr>
                                            <p:cTn id="64" dur="500"/>
                                            <p:tgtEl>
                                              <p:spTgt spid="53"/>
                                            </p:tgtEl>
                                          </p:cBhvr>
                                        </p:animEffect>
                                      </p:childTnLst>
                                    </p:cTn>
                                  </p:par>
                                </p:childTnLst>
                              </p:cTn>
                            </p:par>
                            <p:par>
                              <p:cTn id="65" fill="hold">
                                <p:stCondLst>
                                  <p:cond delay="7950"/>
                                </p:stCondLst>
                                <p:childTnLst>
                                  <p:par>
                                    <p:cTn id="66" presetID="47" presetClass="entr" presetSubtype="0"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fade">
                                          <p:cBhvr>
                                            <p:cTn id="68" dur="500"/>
                                            <p:tgtEl>
                                              <p:spTgt spid="56"/>
                                            </p:tgtEl>
                                          </p:cBhvr>
                                        </p:animEffect>
                                        <p:anim calcmode="lin" valueType="num">
                                          <p:cBhvr>
                                            <p:cTn id="69" dur="500" fill="hold"/>
                                            <p:tgtEl>
                                              <p:spTgt spid="56"/>
                                            </p:tgtEl>
                                            <p:attrNameLst>
                                              <p:attrName>ppt_x</p:attrName>
                                            </p:attrNameLst>
                                          </p:cBhvr>
                                          <p:tavLst>
                                            <p:tav tm="0">
                                              <p:val>
                                                <p:strVal val="#ppt_x"/>
                                              </p:val>
                                            </p:tav>
                                            <p:tav tm="100000">
                                              <p:val>
                                                <p:strVal val="#ppt_x"/>
                                              </p:val>
                                            </p:tav>
                                          </p:tavLst>
                                        </p:anim>
                                        <p:anim calcmode="lin" valueType="num">
                                          <p:cBhvr>
                                            <p:cTn id="70" dur="500" fill="hold"/>
                                            <p:tgtEl>
                                              <p:spTgt spid="56"/>
                                            </p:tgtEl>
                                            <p:attrNameLst>
                                              <p:attrName>ppt_y</p:attrName>
                                            </p:attrNameLst>
                                          </p:cBhvr>
                                          <p:tavLst>
                                            <p:tav tm="0">
                                              <p:val>
                                                <p:strVal val="#ppt_y-.1"/>
                                              </p:val>
                                            </p:tav>
                                            <p:tav tm="100000">
                                              <p:val>
                                                <p:strVal val="#ppt_y"/>
                                              </p:val>
                                            </p:tav>
                                          </p:tavLst>
                                        </p:anim>
                                      </p:childTnLst>
                                    </p:cTn>
                                  </p:par>
                                  <p:par>
                                    <p:cTn id="71" presetID="22" presetClass="entr" presetSubtype="8" fill="hold" grpId="0" nodeType="withEffect">
                                      <p:stCondLst>
                                        <p:cond delay="750"/>
                                      </p:stCondLst>
                                      <p:childTnLst>
                                        <p:set>
                                          <p:cBhvr>
                                            <p:cTn id="72" dur="1" fill="hold">
                                              <p:stCondLst>
                                                <p:cond delay="0"/>
                                              </p:stCondLst>
                                            </p:cTn>
                                            <p:tgtEl>
                                              <p:spTgt spid="55"/>
                                            </p:tgtEl>
                                            <p:attrNameLst>
                                              <p:attrName>style.visibility</p:attrName>
                                            </p:attrNameLst>
                                          </p:cBhvr>
                                          <p:to>
                                            <p:strVal val="visible"/>
                                          </p:to>
                                        </p:set>
                                        <p:animEffect transition="in" filter="wipe(left)">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49" grpId="0"/>
          <p:bldP spid="50" grpId="0"/>
          <p:bldP spid="51" grpId="0"/>
          <p:bldP spid="52" grpId="0"/>
          <p:bldP spid="53" grpId="0"/>
          <p:bldP spid="54" grpId="0"/>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1000" fill="hold"/>
                                            <p:tgtEl>
                                              <p:spTgt spid="27"/>
                                            </p:tgtEl>
                                            <p:attrNameLst>
                                              <p:attrName>ppt_x</p:attrName>
                                            </p:attrNameLst>
                                          </p:cBhvr>
                                          <p:tavLst>
                                            <p:tav tm="0">
                                              <p:val>
                                                <p:strVal val="#ppt_x"/>
                                              </p:val>
                                            </p:tav>
                                            <p:tav tm="100000">
                                              <p:val>
                                                <p:strVal val="#ppt_x"/>
                                              </p:val>
                                            </p:tav>
                                          </p:tavLst>
                                        </p:anim>
                                        <p:anim calcmode="lin" valueType="num">
                                          <p:cBhvr additive="base">
                                            <p:cTn id="13" dur="1000" fill="hold"/>
                                            <p:tgtEl>
                                              <p:spTgt spid="27"/>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1000"/>
                                            <p:tgtEl>
                                              <p:spTgt spid="33"/>
                                            </p:tgtEl>
                                          </p:cBhvr>
                                        </p:animEffect>
                                      </p:childTnLst>
                                    </p:cTn>
                                  </p:par>
                                </p:childTnLst>
                              </p:cTn>
                            </p:par>
                            <p:par>
                              <p:cTn id="18" fill="hold">
                                <p:stCondLst>
                                  <p:cond delay="3000"/>
                                </p:stCondLst>
                                <p:childTnLst>
                                  <p:par>
                                    <p:cTn id="19" presetID="12" presetClass="entr" presetSubtype="4"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300"/>
                                            <p:tgtEl>
                                              <p:spTgt spid="37"/>
                                            </p:tgtEl>
                                            <p:attrNameLst>
                                              <p:attrName>ppt_y</p:attrName>
                                            </p:attrNameLst>
                                          </p:cBhvr>
                                          <p:tavLst>
                                            <p:tav tm="0">
                                              <p:val>
                                                <p:strVal val="#ppt_y+#ppt_h*1.125000"/>
                                              </p:val>
                                            </p:tav>
                                            <p:tav tm="100000">
                                              <p:val>
                                                <p:strVal val="#ppt_y"/>
                                              </p:val>
                                            </p:tav>
                                          </p:tavLst>
                                        </p:anim>
                                        <p:animEffect transition="in" filter="wipe(up)">
                                          <p:cBhvr>
                                            <p:cTn id="22" dur="300"/>
                                            <p:tgtEl>
                                              <p:spTgt spid="37"/>
                                            </p:tgtEl>
                                          </p:cBhvr>
                                        </p:animEffect>
                                      </p:childTnLst>
                                    </p:cTn>
                                  </p:par>
                                </p:childTnLst>
                              </p:cTn>
                            </p:par>
                            <p:par>
                              <p:cTn id="23" fill="hold">
                                <p:stCondLst>
                                  <p:cond delay="3300"/>
                                </p:stCondLst>
                                <p:childTnLst>
                                  <p:par>
                                    <p:cTn id="24" presetID="12" presetClass="entr" presetSubtype="4"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300"/>
                                            <p:tgtEl>
                                              <p:spTgt spid="40"/>
                                            </p:tgtEl>
                                            <p:attrNameLst>
                                              <p:attrName>ppt_y</p:attrName>
                                            </p:attrNameLst>
                                          </p:cBhvr>
                                          <p:tavLst>
                                            <p:tav tm="0">
                                              <p:val>
                                                <p:strVal val="#ppt_y+#ppt_h*1.125000"/>
                                              </p:val>
                                            </p:tav>
                                            <p:tav tm="100000">
                                              <p:val>
                                                <p:strVal val="#ppt_y"/>
                                              </p:val>
                                            </p:tav>
                                          </p:tavLst>
                                        </p:anim>
                                        <p:animEffect transition="in" filter="wipe(up)">
                                          <p:cBhvr>
                                            <p:cTn id="27" dur="300"/>
                                            <p:tgtEl>
                                              <p:spTgt spid="40"/>
                                            </p:tgtEl>
                                          </p:cBhvr>
                                        </p:animEffect>
                                      </p:childTnLst>
                                    </p:cTn>
                                  </p:par>
                                </p:childTnLst>
                              </p:cTn>
                            </p:par>
                            <p:par>
                              <p:cTn id="28" fill="hold">
                                <p:stCondLst>
                                  <p:cond delay="3600"/>
                                </p:stCondLst>
                                <p:childTnLst>
                                  <p:par>
                                    <p:cTn id="29" presetID="12" presetClass="entr" presetSubtype="4"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00"/>
                                            <p:tgtEl>
                                              <p:spTgt spid="43"/>
                                            </p:tgtEl>
                                            <p:attrNameLst>
                                              <p:attrName>ppt_y</p:attrName>
                                            </p:attrNameLst>
                                          </p:cBhvr>
                                          <p:tavLst>
                                            <p:tav tm="0">
                                              <p:val>
                                                <p:strVal val="#ppt_y+#ppt_h*1.125000"/>
                                              </p:val>
                                            </p:tav>
                                            <p:tav tm="100000">
                                              <p:val>
                                                <p:strVal val="#ppt_y"/>
                                              </p:val>
                                            </p:tav>
                                          </p:tavLst>
                                        </p:anim>
                                        <p:animEffect transition="in" filter="wipe(up)">
                                          <p:cBhvr>
                                            <p:cTn id="32" dur="300"/>
                                            <p:tgtEl>
                                              <p:spTgt spid="43"/>
                                            </p:tgtEl>
                                          </p:cBhvr>
                                        </p:animEffect>
                                      </p:childTnLst>
                                    </p:cTn>
                                  </p:par>
                                </p:childTnLst>
                              </p:cTn>
                            </p:par>
                            <p:par>
                              <p:cTn id="33" fill="hold">
                                <p:stCondLst>
                                  <p:cond delay="3900"/>
                                </p:stCondLst>
                                <p:childTnLst>
                                  <p:par>
                                    <p:cTn id="34" presetID="12" presetClass="entr" presetSubtype="4"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300"/>
                                            <p:tgtEl>
                                              <p:spTgt spid="46"/>
                                            </p:tgtEl>
                                            <p:attrNameLst>
                                              <p:attrName>ppt_y</p:attrName>
                                            </p:attrNameLst>
                                          </p:cBhvr>
                                          <p:tavLst>
                                            <p:tav tm="0">
                                              <p:val>
                                                <p:strVal val="#ppt_y+#ppt_h*1.125000"/>
                                              </p:val>
                                            </p:tav>
                                            <p:tav tm="100000">
                                              <p:val>
                                                <p:strVal val="#ppt_y"/>
                                              </p:val>
                                            </p:tav>
                                          </p:tavLst>
                                        </p:anim>
                                        <p:animEffect transition="in" filter="wipe(up)">
                                          <p:cBhvr>
                                            <p:cTn id="37" dur="300"/>
                                            <p:tgtEl>
                                              <p:spTgt spid="46"/>
                                            </p:tgtEl>
                                          </p:cBhvr>
                                        </p:animEffect>
                                      </p:childTnLst>
                                    </p:cTn>
                                  </p:par>
                                </p:childTnLst>
                              </p:cTn>
                            </p:par>
                            <p:par>
                              <p:cTn id="38" fill="hold">
                                <p:stCondLst>
                                  <p:cond delay="4200"/>
                                </p:stCondLst>
                                <p:childTnLst>
                                  <p:par>
                                    <p:cTn id="39" presetID="47" presetClass="entr" presetSubtype="0"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anim calcmode="lin" valueType="num">
                                          <p:cBhvr>
                                            <p:cTn id="42" dur="500" fill="hold"/>
                                            <p:tgtEl>
                                              <p:spTgt spid="50"/>
                                            </p:tgtEl>
                                            <p:attrNameLst>
                                              <p:attrName>ppt_x</p:attrName>
                                            </p:attrNameLst>
                                          </p:cBhvr>
                                          <p:tavLst>
                                            <p:tav tm="0">
                                              <p:val>
                                                <p:strVal val="#ppt_x"/>
                                              </p:val>
                                            </p:tav>
                                            <p:tav tm="100000">
                                              <p:val>
                                                <p:strVal val="#ppt_x"/>
                                              </p:val>
                                            </p:tav>
                                          </p:tavLst>
                                        </p:anim>
                                        <p:anim calcmode="lin" valueType="num">
                                          <p:cBhvr>
                                            <p:cTn id="43" dur="500" fill="hold"/>
                                            <p:tgtEl>
                                              <p:spTgt spid="50"/>
                                            </p:tgtEl>
                                            <p:attrNameLst>
                                              <p:attrName>ppt_y</p:attrName>
                                            </p:attrNameLst>
                                          </p:cBhvr>
                                          <p:tavLst>
                                            <p:tav tm="0">
                                              <p:val>
                                                <p:strVal val="#ppt_y-.1"/>
                                              </p:val>
                                            </p:tav>
                                            <p:tav tm="100000">
                                              <p:val>
                                                <p:strVal val="#ppt_y"/>
                                              </p:val>
                                            </p:tav>
                                          </p:tavLst>
                                        </p:anim>
                                      </p:childTnLst>
                                    </p:cTn>
                                  </p:par>
                                  <p:par>
                                    <p:cTn id="44" presetID="22" presetClass="entr" presetSubtype="8" fill="hold" grpId="0" nodeType="withEffect">
                                      <p:stCondLst>
                                        <p:cond delay="750"/>
                                      </p:stCondLst>
                                      <p:childTnLst>
                                        <p:set>
                                          <p:cBhvr>
                                            <p:cTn id="45" dur="1" fill="hold">
                                              <p:stCondLst>
                                                <p:cond delay="0"/>
                                              </p:stCondLst>
                                            </p:cTn>
                                            <p:tgtEl>
                                              <p:spTgt spid="49"/>
                                            </p:tgtEl>
                                            <p:attrNameLst>
                                              <p:attrName>style.visibility</p:attrName>
                                            </p:attrNameLst>
                                          </p:cBhvr>
                                          <p:to>
                                            <p:strVal val="visible"/>
                                          </p:to>
                                        </p:set>
                                        <p:animEffect transition="in" filter="wipe(left)">
                                          <p:cBhvr>
                                            <p:cTn id="46" dur="500"/>
                                            <p:tgtEl>
                                              <p:spTgt spid="49"/>
                                            </p:tgtEl>
                                          </p:cBhvr>
                                        </p:animEffect>
                                      </p:childTnLst>
                                    </p:cTn>
                                  </p:par>
                                </p:childTnLst>
                              </p:cTn>
                            </p:par>
                            <p:par>
                              <p:cTn id="47" fill="hold">
                                <p:stCondLst>
                                  <p:cond delay="5450"/>
                                </p:stCondLst>
                                <p:childTnLst>
                                  <p:par>
                                    <p:cTn id="48" presetID="47" presetClass="entr" presetSubtype="0" fill="hold" grpId="0" nodeType="after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fade">
                                          <p:cBhvr>
                                            <p:cTn id="50" dur="500"/>
                                            <p:tgtEl>
                                              <p:spTgt spid="52"/>
                                            </p:tgtEl>
                                          </p:cBhvr>
                                        </p:animEffect>
                                        <p:anim calcmode="lin" valueType="num">
                                          <p:cBhvr>
                                            <p:cTn id="51" dur="500" fill="hold"/>
                                            <p:tgtEl>
                                              <p:spTgt spid="52"/>
                                            </p:tgtEl>
                                            <p:attrNameLst>
                                              <p:attrName>ppt_x</p:attrName>
                                            </p:attrNameLst>
                                          </p:cBhvr>
                                          <p:tavLst>
                                            <p:tav tm="0">
                                              <p:val>
                                                <p:strVal val="#ppt_x"/>
                                              </p:val>
                                            </p:tav>
                                            <p:tav tm="100000">
                                              <p:val>
                                                <p:strVal val="#ppt_x"/>
                                              </p:val>
                                            </p:tav>
                                          </p:tavLst>
                                        </p:anim>
                                        <p:anim calcmode="lin" valueType="num">
                                          <p:cBhvr>
                                            <p:cTn id="52" dur="500" fill="hold"/>
                                            <p:tgtEl>
                                              <p:spTgt spid="52"/>
                                            </p:tgtEl>
                                            <p:attrNameLst>
                                              <p:attrName>ppt_y</p:attrName>
                                            </p:attrNameLst>
                                          </p:cBhvr>
                                          <p:tavLst>
                                            <p:tav tm="0">
                                              <p:val>
                                                <p:strVal val="#ppt_y-.1"/>
                                              </p:val>
                                            </p:tav>
                                            <p:tav tm="100000">
                                              <p:val>
                                                <p:strVal val="#ppt_y"/>
                                              </p:val>
                                            </p:tav>
                                          </p:tavLst>
                                        </p:anim>
                                      </p:childTnLst>
                                    </p:cTn>
                                  </p:par>
                                  <p:par>
                                    <p:cTn id="53" presetID="22" presetClass="entr" presetSubtype="8" fill="hold" grpId="0" nodeType="withEffect">
                                      <p:stCondLst>
                                        <p:cond delay="750"/>
                                      </p:stCondLst>
                                      <p:childTnLst>
                                        <p:set>
                                          <p:cBhvr>
                                            <p:cTn id="54" dur="1" fill="hold">
                                              <p:stCondLst>
                                                <p:cond delay="0"/>
                                              </p:stCondLst>
                                            </p:cTn>
                                            <p:tgtEl>
                                              <p:spTgt spid="51"/>
                                            </p:tgtEl>
                                            <p:attrNameLst>
                                              <p:attrName>style.visibility</p:attrName>
                                            </p:attrNameLst>
                                          </p:cBhvr>
                                          <p:to>
                                            <p:strVal val="visible"/>
                                          </p:to>
                                        </p:set>
                                        <p:animEffect transition="in" filter="wipe(left)">
                                          <p:cBhvr>
                                            <p:cTn id="55" dur="500"/>
                                            <p:tgtEl>
                                              <p:spTgt spid="51"/>
                                            </p:tgtEl>
                                          </p:cBhvr>
                                        </p:animEffect>
                                      </p:childTnLst>
                                    </p:cTn>
                                  </p:par>
                                </p:childTnLst>
                              </p:cTn>
                            </p:par>
                            <p:par>
                              <p:cTn id="56" fill="hold">
                                <p:stCondLst>
                                  <p:cond delay="6700"/>
                                </p:stCondLst>
                                <p:childTnLst>
                                  <p:par>
                                    <p:cTn id="57" presetID="47" presetClass="entr" presetSubtype="0"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500"/>
                                            <p:tgtEl>
                                              <p:spTgt spid="54"/>
                                            </p:tgtEl>
                                          </p:cBhvr>
                                        </p:animEffect>
                                        <p:anim calcmode="lin" valueType="num">
                                          <p:cBhvr>
                                            <p:cTn id="60" dur="500" fill="hold"/>
                                            <p:tgtEl>
                                              <p:spTgt spid="54"/>
                                            </p:tgtEl>
                                            <p:attrNameLst>
                                              <p:attrName>ppt_x</p:attrName>
                                            </p:attrNameLst>
                                          </p:cBhvr>
                                          <p:tavLst>
                                            <p:tav tm="0">
                                              <p:val>
                                                <p:strVal val="#ppt_x"/>
                                              </p:val>
                                            </p:tav>
                                            <p:tav tm="100000">
                                              <p:val>
                                                <p:strVal val="#ppt_x"/>
                                              </p:val>
                                            </p:tav>
                                          </p:tavLst>
                                        </p:anim>
                                        <p:anim calcmode="lin" valueType="num">
                                          <p:cBhvr>
                                            <p:cTn id="61" dur="500" fill="hold"/>
                                            <p:tgtEl>
                                              <p:spTgt spid="54"/>
                                            </p:tgtEl>
                                            <p:attrNameLst>
                                              <p:attrName>ppt_y</p:attrName>
                                            </p:attrNameLst>
                                          </p:cBhvr>
                                          <p:tavLst>
                                            <p:tav tm="0">
                                              <p:val>
                                                <p:strVal val="#ppt_y-.1"/>
                                              </p:val>
                                            </p:tav>
                                            <p:tav tm="100000">
                                              <p:val>
                                                <p:strVal val="#ppt_y"/>
                                              </p:val>
                                            </p:tav>
                                          </p:tavLst>
                                        </p:anim>
                                      </p:childTnLst>
                                    </p:cTn>
                                  </p:par>
                                  <p:par>
                                    <p:cTn id="62" presetID="22" presetClass="entr" presetSubtype="8" fill="hold" grpId="0" nodeType="withEffect">
                                      <p:stCondLst>
                                        <p:cond delay="750"/>
                                      </p:stCondLst>
                                      <p:childTnLst>
                                        <p:set>
                                          <p:cBhvr>
                                            <p:cTn id="63" dur="1" fill="hold">
                                              <p:stCondLst>
                                                <p:cond delay="0"/>
                                              </p:stCondLst>
                                            </p:cTn>
                                            <p:tgtEl>
                                              <p:spTgt spid="53"/>
                                            </p:tgtEl>
                                            <p:attrNameLst>
                                              <p:attrName>style.visibility</p:attrName>
                                            </p:attrNameLst>
                                          </p:cBhvr>
                                          <p:to>
                                            <p:strVal val="visible"/>
                                          </p:to>
                                        </p:set>
                                        <p:animEffect transition="in" filter="wipe(left)">
                                          <p:cBhvr>
                                            <p:cTn id="64" dur="500"/>
                                            <p:tgtEl>
                                              <p:spTgt spid="53"/>
                                            </p:tgtEl>
                                          </p:cBhvr>
                                        </p:animEffect>
                                      </p:childTnLst>
                                    </p:cTn>
                                  </p:par>
                                </p:childTnLst>
                              </p:cTn>
                            </p:par>
                            <p:par>
                              <p:cTn id="65" fill="hold">
                                <p:stCondLst>
                                  <p:cond delay="7950"/>
                                </p:stCondLst>
                                <p:childTnLst>
                                  <p:par>
                                    <p:cTn id="66" presetID="47" presetClass="entr" presetSubtype="0"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fade">
                                          <p:cBhvr>
                                            <p:cTn id="68" dur="500"/>
                                            <p:tgtEl>
                                              <p:spTgt spid="56"/>
                                            </p:tgtEl>
                                          </p:cBhvr>
                                        </p:animEffect>
                                        <p:anim calcmode="lin" valueType="num">
                                          <p:cBhvr>
                                            <p:cTn id="69" dur="500" fill="hold"/>
                                            <p:tgtEl>
                                              <p:spTgt spid="56"/>
                                            </p:tgtEl>
                                            <p:attrNameLst>
                                              <p:attrName>ppt_x</p:attrName>
                                            </p:attrNameLst>
                                          </p:cBhvr>
                                          <p:tavLst>
                                            <p:tav tm="0">
                                              <p:val>
                                                <p:strVal val="#ppt_x"/>
                                              </p:val>
                                            </p:tav>
                                            <p:tav tm="100000">
                                              <p:val>
                                                <p:strVal val="#ppt_x"/>
                                              </p:val>
                                            </p:tav>
                                          </p:tavLst>
                                        </p:anim>
                                        <p:anim calcmode="lin" valueType="num">
                                          <p:cBhvr>
                                            <p:cTn id="70" dur="500" fill="hold"/>
                                            <p:tgtEl>
                                              <p:spTgt spid="56"/>
                                            </p:tgtEl>
                                            <p:attrNameLst>
                                              <p:attrName>ppt_y</p:attrName>
                                            </p:attrNameLst>
                                          </p:cBhvr>
                                          <p:tavLst>
                                            <p:tav tm="0">
                                              <p:val>
                                                <p:strVal val="#ppt_y-.1"/>
                                              </p:val>
                                            </p:tav>
                                            <p:tav tm="100000">
                                              <p:val>
                                                <p:strVal val="#ppt_y"/>
                                              </p:val>
                                            </p:tav>
                                          </p:tavLst>
                                        </p:anim>
                                      </p:childTnLst>
                                    </p:cTn>
                                  </p:par>
                                  <p:par>
                                    <p:cTn id="71" presetID="22" presetClass="entr" presetSubtype="8" fill="hold" grpId="0" nodeType="withEffect">
                                      <p:stCondLst>
                                        <p:cond delay="750"/>
                                      </p:stCondLst>
                                      <p:childTnLst>
                                        <p:set>
                                          <p:cBhvr>
                                            <p:cTn id="72" dur="1" fill="hold">
                                              <p:stCondLst>
                                                <p:cond delay="0"/>
                                              </p:stCondLst>
                                            </p:cTn>
                                            <p:tgtEl>
                                              <p:spTgt spid="55"/>
                                            </p:tgtEl>
                                            <p:attrNameLst>
                                              <p:attrName>style.visibility</p:attrName>
                                            </p:attrNameLst>
                                          </p:cBhvr>
                                          <p:to>
                                            <p:strVal val="visible"/>
                                          </p:to>
                                        </p:set>
                                        <p:animEffect transition="in" filter="wipe(left)">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49" grpId="0"/>
          <p:bldP spid="50" grpId="0"/>
          <p:bldP spid="51" grpId="0"/>
          <p:bldP spid="52" grpId="0"/>
          <p:bldP spid="53" grpId="0"/>
          <p:bldP spid="54" grpId="0"/>
          <p:bldP spid="55" grpId="0"/>
          <p:bldP spid="56"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805352" y="839264"/>
            <a:ext cx="6374769"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17"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推广计划 </a:t>
            </a:r>
          </a:p>
        </p:txBody>
      </p:sp>
      <p:sp>
        <p:nvSpPr>
          <p:cNvPr id="42" name="TextBox 4"/>
          <p:cNvSpPr txBox="1"/>
          <p:nvPr/>
        </p:nvSpPr>
        <p:spPr>
          <a:xfrm>
            <a:off x="1841007" y="1379211"/>
            <a:ext cx="3078878" cy="439475"/>
          </a:xfrm>
          <a:prstGeom prst="rect">
            <a:avLst/>
          </a:prstGeom>
          <a:noFill/>
        </p:spPr>
        <p:txBody>
          <a:bodyPr wrap="square" lIns="68576" tIns="34288" rIns="68576" bIns="34288" rtlCol="0">
            <a:spAutoFit/>
          </a:bodyPr>
          <a:lstStyle/>
          <a:p>
            <a:pPr>
              <a:lnSpc>
                <a:spcPts val="1500"/>
              </a:lnSpc>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43" name="泪滴形 42"/>
          <p:cNvSpPr/>
          <p:nvPr/>
        </p:nvSpPr>
        <p:spPr>
          <a:xfrm>
            <a:off x="1368639" y="1204230"/>
            <a:ext cx="464852" cy="464852"/>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a:r>
              <a:rPr lang="en-US" altLang="zh-CN" sz="1500" dirty="0">
                <a:solidFill>
                  <a:schemeClr val="bg1"/>
                </a:solidFill>
                <a:latin typeface="微软雅黑"/>
                <a:ea typeface="微软雅黑"/>
                <a:cs typeface="+mn-ea"/>
                <a:sym typeface="微软雅黑"/>
              </a:rPr>
              <a:t>01</a:t>
            </a:r>
            <a:endParaRPr lang="zh-CN" altLang="en-US" sz="1500" dirty="0">
              <a:solidFill>
                <a:schemeClr val="bg1"/>
              </a:solidFill>
              <a:latin typeface="微软雅黑"/>
              <a:ea typeface="微软雅黑"/>
              <a:cs typeface="+mn-ea"/>
              <a:sym typeface="微软雅黑"/>
            </a:endParaRPr>
          </a:p>
        </p:txBody>
      </p:sp>
      <p:sp>
        <p:nvSpPr>
          <p:cNvPr id="44" name="TextBox 6"/>
          <p:cNvSpPr txBox="1"/>
          <p:nvPr/>
        </p:nvSpPr>
        <p:spPr>
          <a:xfrm>
            <a:off x="1841007" y="2186548"/>
            <a:ext cx="3078878" cy="439475"/>
          </a:xfrm>
          <a:prstGeom prst="rect">
            <a:avLst/>
          </a:prstGeom>
          <a:noFill/>
        </p:spPr>
        <p:txBody>
          <a:bodyPr wrap="square" lIns="68576" tIns="34288" rIns="68576" bIns="34288" rtlCol="0">
            <a:spAutoFit/>
          </a:bodyPr>
          <a:lstStyle/>
          <a:p>
            <a:pPr>
              <a:lnSpc>
                <a:spcPts val="1500"/>
              </a:lnSpc>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45" name="泪滴形 44"/>
          <p:cNvSpPr/>
          <p:nvPr/>
        </p:nvSpPr>
        <p:spPr>
          <a:xfrm>
            <a:off x="1368639" y="2011567"/>
            <a:ext cx="464852" cy="464852"/>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a:r>
              <a:rPr lang="en-US" altLang="zh-CN" sz="1500" dirty="0">
                <a:solidFill>
                  <a:schemeClr val="bg1"/>
                </a:solidFill>
                <a:latin typeface="微软雅黑"/>
                <a:ea typeface="微软雅黑"/>
                <a:cs typeface="+mn-ea"/>
                <a:sym typeface="微软雅黑"/>
              </a:rPr>
              <a:t>02</a:t>
            </a:r>
            <a:endParaRPr lang="zh-CN" altLang="en-US" sz="1500" dirty="0">
              <a:solidFill>
                <a:schemeClr val="bg1"/>
              </a:solidFill>
              <a:latin typeface="微软雅黑"/>
              <a:ea typeface="微软雅黑"/>
              <a:cs typeface="+mn-ea"/>
              <a:sym typeface="微软雅黑"/>
            </a:endParaRPr>
          </a:p>
        </p:txBody>
      </p:sp>
      <p:sp>
        <p:nvSpPr>
          <p:cNvPr id="46" name="TextBox 8"/>
          <p:cNvSpPr txBox="1"/>
          <p:nvPr/>
        </p:nvSpPr>
        <p:spPr>
          <a:xfrm>
            <a:off x="1841007" y="2948015"/>
            <a:ext cx="3078878" cy="439475"/>
          </a:xfrm>
          <a:prstGeom prst="rect">
            <a:avLst/>
          </a:prstGeom>
          <a:noFill/>
        </p:spPr>
        <p:txBody>
          <a:bodyPr wrap="square" lIns="68576" tIns="34288" rIns="68576" bIns="34288" rtlCol="0">
            <a:spAutoFit/>
          </a:bodyPr>
          <a:lstStyle/>
          <a:p>
            <a:pPr>
              <a:lnSpc>
                <a:spcPts val="1500"/>
              </a:lnSpc>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47" name="泪滴形 46"/>
          <p:cNvSpPr/>
          <p:nvPr/>
        </p:nvSpPr>
        <p:spPr>
          <a:xfrm>
            <a:off x="1368639" y="2773034"/>
            <a:ext cx="464852" cy="464852"/>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a:r>
              <a:rPr lang="en-US" altLang="zh-CN" sz="1500" dirty="0">
                <a:solidFill>
                  <a:schemeClr val="bg1"/>
                </a:solidFill>
                <a:latin typeface="微软雅黑"/>
                <a:ea typeface="微软雅黑"/>
                <a:cs typeface="+mn-ea"/>
                <a:sym typeface="微软雅黑"/>
              </a:rPr>
              <a:t>03</a:t>
            </a:r>
            <a:endParaRPr lang="zh-CN" altLang="en-US" sz="1500" dirty="0">
              <a:solidFill>
                <a:schemeClr val="bg1"/>
              </a:solidFill>
              <a:latin typeface="微软雅黑"/>
              <a:ea typeface="微软雅黑"/>
              <a:cs typeface="+mn-ea"/>
              <a:sym typeface="微软雅黑"/>
            </a:endParaRPr>
          </a:p>
        </p:txBody>
      </p:sp>
      <p:sp>
        <p:nvSpPr>
          <p:cNvPr id="48" name="TextBox 10"/>
          <p:cNvSpPr txBox="1"/>
          <p:nvPr/>
        </p:nvSpPr>
        <p:spPr>
          <a:xfrm>
            <a:off x="1841007" y="3717038"/>
            <a:ext cx="3078878" cy="439475"/>
          </a:xfrm>
          <a:prstGeom prst="rect">
            <a:avLst/>
          </a:prstGeom>
          <a:noFill/>
        </p:spPr>
        <p:txBody>
          <a:bodyPr wrap="square" lIns="68576" tIns="34288" rIns="68576" bIns="34288" rtlCol="0">
            <a:spAutoFit/>
          </a:bodyPr>
          <a:lstStyle/>
          <a:p>
            <a:pPr>
              <a:lnSpc>
                <a:spcPts val="1500"/>
              </a:lnSpc>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49" name="泪滴形 48"/>
          <p:cNvSpPr/>
          <p:nvPr/>
        </p:nvSpPr>
        <p:spPr>
          <a:xfrm>
            <a:off x="1368639" y="3563077"/>
            <a:ext cx="464852" cy="464852"/>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a:r>
              <a:rPr lang="en-US" altLang="zh-CN" sz="1500" dirty="0">
                <a:solidFill>
                  <a:schemeClr val="bg1"/>
                </a:solidFill>
                <a:latin typeface="微软雅黑"/>
                <a:ea typeface="微软雅黑"/>
                <a:cs typeface="+mn-ea"/>
                <a:sym typeface="微软雅黑"/>
              </a:rPr>
              <a:t>04</a:t>
            </a:r>
            <a:endParaRPr lang="zh-CN" altLang="en-US" sz="1500" dirty="0">
              <a:solidFill>
                <a:schemeClr val="bg1"/>
              </a:solidFill>
              <a:latin typeface="微软雅黑"/>
              <a:ea typeface="微软雅黑"/>
              <a:cs typeface="+mn-ea"/>
              <a:sym typeface="微软雅黑"/>
            </a:endParaRPr>
          </a:p>
        </p:txBody>
      </p:sp>
      <p:sp>
        <p:nvSpPr>
          <p:cNvPr id="50" name="TextBox 11"/>
          <p:cNvSpPr txBox="1">
            <a:spLocks noChangeArrowheads="1"/>
          </p:cNvSpPr>
          <p:nvPr/>
        </p:nvSpPr>
        <p:spPr bwMode="auto">
          <a:xfrm flipH="1">
            <a:off x="1851457" y="1132801"/>
            <a:ext cx="2009627"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
        <p:nvSpPr>
          <p:cNvPr id="65" name="TextBox 11"/>
          <p:cNvSpPr txBox="1">
            <a:spLocks noChangeArrowheads="1"/>
          </p:cNvSpPr>
          <p:nvPr/>
        </p:nvSpPr>
        <p:spPr bwMode="auto">
          <a:xfrm flipH="1">
            <a:off x="1851457" y="1931248"/>
            <a:ext cx="2009627"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
        <p:nvSpPr>
          <p:cNvPr id="66" name="TextBox 11"/>
          <p:cNvSpPr txBox="1">
            <a:spLocks noChangeArrowheads="1"/>
          </p:cNvSpPr>
          <p:nvPr/>
        </p:nvSpPr>
        <p:spPr bwMode="auto">
          <a:xfrm flipH="1">
            <a:off x="1851457" y="2700644"/>
            <a:ext cx="2009627"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
        <p:nvSpPr>
          <p:cNvPr id="67" name="TextBox 11"/>
          <p:cNvSpPr txBox="1">
            <a:spLocks noChangeArrowheads="1"/>
          </p:cNvSpPr>
          <p:nvPr/>
        </p:nvSpPr>
        <p:spPr bwMode="auto">
          <a:xfrm flipH="1">
            <a:off x="1851457" y="3461738"/>
            <a:ext cx="2009627"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
        <p:nvSpPr>
          <p:cNvPr id="68" name="矩形 67"/>
          <p:cNvSpPr/>
          <p:nvPr/>
        </p:nvSpPr>
        <p:spPr>
          <a:xfrm>
            <a:off x="5563083" y="2001057"/>
            <a:ext cx="3234076" cy="258874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Tree>
    <p:extLst>
      <p:ext uri="{BB962C8B-B14F-4D97-AF65-F5344CB8AC3E}">
        <p14:creationId xmlns:p14="http://schemas.microsoft.com/office/powerpoint/2010/main" val="2938324473"/>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4000">
                                          <p:cBhvr additive="base">
                                            <p:cTn id="7" dur="1000" fill="hold"/>
                                            <p:tgtEl>
                                              <p:spTgt spid="17"/>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14:bounceEnd="44000">
                                          <p:cBhvr additive="base">
                                            <p:cTn id="12" dur="1000" fill="hold"/>
                                            <p:tgtEl>
                                              <p:spTgt spid="16"/>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16"/>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44000">
                                      <p:stCondLst>
                                        <p:cond delay="0"/>
                                      </p:stCondLst>
                                      <p:childTnLst>
                                        <p:set>
                                          <p:cBhvr>
                                            <p:cTn id="15" dur="1" fill="hold">
                                              <p:stCondLst>
                                                <p:cond delay="0"/>
                                              </p:stCondLst>
                                            </p:cTn>
                                            <p:tgtEl>
                                              <p:spTgt spid="68"/>
                                            </p:tgtEl>
                                            <p:attrNameLst>
                                              <p:attrName>style.visibility</p:attrName>
                                            </p:attrNameLst>
                                          </p:cBhvr>
                                          <p:to>
                                            <p:strVal val="visible"/>
                                          </p:to>
                                        </p:set>
                                        <p:anim calcmode="lin" valueType="num" p14:bounceEnd="44000">
                                          <p:cBhvr additive="base">
                                            <p:cTn id="16" dur="1000" fill="hold"/>
                                            <p:tgtEl>
                                              <p:spTgt spid="68"/>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68"/>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 calcmode="lin" valueType="num">
                                          <p:cBhvr>
                                            <p:cTn id="23" dur="500" fill="hold"/>
                                            <p:tgtEl>
                                              <p:spTgt spid="43"/>
                                            </p:tgtEl>
                                            <p:attrNameLst>
                                              <p:attrName>style.rotation</p:attrName>
                                            </p:attrNameLst>
                                          </p:cBhvr>
                                          <p:tavLst>
                                            <p:tav tm="0">
                                              <p:val>
                                                <p:fltVal val="90"/>
                                              </p:val>
                                            </p:tav>
                                            <p:tav tm="100000">
                                              <p:val>
                                                <p:fltVal val="0"/>
                                              </p:val>
                                            </p:tav>
                                          </p:tavLst>
                                        </p:anim>
                                        <p:animEffect transition="in" filter="fade">
                                          <p:cBhvr>
                                            <p:cTn id="24" dur="500"/>
                                            <p:tgtEl>
                                              <p:spTgt spid="43"/>
                                            </p:tgtEl>
                                          </p:cBhvr>
                                        </p:animEffect>
                                      </p:childTnLst>
                                    </p:cTn>
                                  </p:par>
                                </p:childTnLst>
                              </p:cTn>
                            </p:par>
                            <p:par>
                              <p:cTn id="25" fill="hold">
                                <p:stCondLst>
                                  <p:cond delay="2500"/>
                                </p:stCondLst>
                                <p:childTnLst>
                                  <p:par>
                                    <p:cTn id="26" presetID="47" presetClass="entr" presetSubtype="0"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500"/>
                                            <p:tgtEl>
                                              <p:spTgt spid="50"/>
                                            </p:tgtEl>
                                          </p:cBhvr>
                                        </p:animEffect>
                                        <p:anim calcmode="lin" valueType="num">
                                          <p:cBhvr>
                                            <p:cTn id="29" dur="500" fill="hold"/>
                                            <p:tgtEl>
                                              <p:spTgt spid="50"/>
                                            </p:tgtEl>
                                            <p:attrNameLst>
                                              <p:attrName>ppt_x</p:attrName>
                                            </p:attrNameLst>
                                          </p:cBhvr>
                                          <p:tavLst>
                                            <p:tav tm="0">
                                              <p:val>
                                                <p:strVal val="#ppt_x"/>
                                              </p:val>
                                            </p:tav>
                                            <p:tav tm="100000">
                                              <p:val>
                                                <p:strVal val="#ppt_x"/>
                                              </p:val>
                                            </p:tav>
                                          </p:tavLst>
                                        </p:anim>
                                        <p:anim calcmode="lin" valueType="num">
                                          <p:cBhvr>
                                            <p:cTn id="30" dur="500" fill="hold"/>
                                            <p:tgtEl>
                                              <p:spTgt spid="50"/>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500"/>
                                            <p:tgtEl>
                                              <p:spTgt spid="42"/>
                                            </p:tgtEl>
                                          </p:cBhvr>
                                        </p:animEffect>
                                      </p:childTnLst>
                                    </p:cTn>
                                  </p:par>
                                </p:childTnLst>
                              </p:cTn>
                            </p:par>
                            <p:par>
                              <p:cTn id="35" fill="hold">
                                <p:stCondLst>
                                  <p:cond delay="3500"/>
                                </p:stCondLst>
                                <p:childTnLst>
                                  <p:par>
                                    <p:cTn id="36" presetID="31" presetClass="entr" presetSubtype="0"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p:cTn id="38" dur="500" fill="hold"/>
                                            <p:tgtEl>
                                              <p:spTgt spid="45"/>
                                            </p:tgtEl>
                                            <p:attrNameLst>
                                              <p:attrName>ppt_w</p:attrName>
                                            </p:attrNameLst>
                                          </p:cBhvr>
                                          <p:tavLst>
                                            <p:tav tm="0">
                                              <p:val>
                                                <p:fltVal val="0"/>
                                              </p:val>
                                            </p:tav>
                                            <p:tav tm="100000">
                                              <p:val>
                                                <p:strVal val="#ppt_w"/>
                                              </p:val>
                                            </p:tav>
                                          </p:tavLst>
                                        </p:anim>
                                        <p:anim calcmode="lin" valueType="num">
                                          <p:cBhvr>
                                            <p:cTn id="39" dur="500" fill="hold"/>
                                            <p:tgtEl>
                                              <p:spTgt spid="45"/>
                                            </p:tgtEl>
                                            <p:attrNameLst>
                                              <p:attrName>ppt_h</p:attrName>
                                            </p:attrNameLst>
                                          </p:cBhvr>
                                          <p:tavLst>
                                            <p:tav tm="0">
                                              <p:val>
                                                <p:fltVal val="0"/>
                                              </p:val>
                                            </p:tav>
                                            <p:tav tm="100000">
                                              <p:val>
                                                <p:strVal val="#ppt_h"/>
                                              </p:val>
                                            </p:tav>
                                          </p:tavLst>
                                        </p:anim>
                                        <p:anim calcmode="lin" valueType="num">
                                          <p:cBhvr>
                                            <p:cTn id="40" dur="500" fill="hold"/>
                                            <p:tgtEl>
                                              <p:spTgt spid="45"/>
                                            </p:tgtEl>
                                            <p:attrNameLst>
                                              <p:attrName>style.rotation</p:attrName>
                                            </p:attrNameLst>
                                          </p:cBhvr>
                                          <p:tavLst>
                                            <p:tav tm="0">
                                              <p:val>
                                                <p:fltVal val="90"/>
                                              </p:val>
                                            </p:tav>
                                            <p:tav tm="100000">
                                              <p:val>
                                                <p:fltVal val="0"/>
                                              </p:val>
                                            </p:tav>
                                          </p:tavLst>
                                        </p:anim>
                                        <p:animEffect transition="in" filter="fade">
                                          <p:cBhvr>
                                            <p:cTn id="41" dur="500"/>
                                            <p:tgtEl>
                                              <p:spTgt spid="45"/>
                                            </p:tgtEl>
                                          </p:cBhvr>
                                        </p:animEffect>
                                      </p:childTnLst>
                                    </p:cTn>
                                  </p:par>
                                </p:childTnLst>
                              </p:cTn>
                            </p:par>
                            <p:par>
                              <p:cTn id="42" fill="hold">
                                <p:stCondLst>
                                  <p:cond delay="4000"/>
                                </p:stCondLst>
                                <p:childTnLst>
                                  <p:par>
                                    <p:cTn id="43" presetID="47" presetClass="entr" presetSubtype="0"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anim calcmode="lin" valueType="num">
                                          <p:cBhvr>
                                            <p:cTn id="46" dur="500" fill="hold"/>
                                            <p:tgtEl>
                                              <p:spTgt spid="65"/>
                                            </p:tgtEl>
                                            <p:attrNameLst>
                                              <p:attrName>ppt_x</p:attrName>
                                            </p:attrNameLst>
                                          </p:cBhvr>
                                          <p:tavLst>
                                            <p:tav tm="0">
                                              <p:val>
                                                <p:strVal val="#ppt_x"/>
                                              </p:val>
                                            </p:tav>
                                            <p:tav tm="100000">
                                              <p:val>
                                                <p:strVal val="#ppt_x"/>
                                              </p:val>
                                            </p:tav>
                                          </p:tavLst>
                                        </p:anim>
                                        <p:anim calcmode="lin" valueType="num">
                                          <p:cBhvr>
                                            <p:cTn id="47" dur="500" fill="hold"/>
                                            <p:tgtEl>
                                              <p:spTgt spid="65"/>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31"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fltVal val="0"/>
                                              </p:val>
                                            </p:tav>
                                            <p:tav tm="100000">
                                              <p:val>
                                                <p:strVal val="#ppt_w"/>
                                              </p:val>
                                            </p:tav>
                                          </p:tavLst>
                                        </p:anim>
                                        <p:anim calcmode="lin" valueType="num">
                                          <p:cBhvr>
                                            <p:cTn id="56" dur="500" fill="hold"/>
                                            <p:tgtEl>
                                              <p:spTgt spid="47"/>
                                            </p:tgtEl>
                                            <p:attrNameLst>
                                              <p:attrName>ppt_h</p:attrName>
                                            </p:attrNameLst>
                                          </p:cBhvr>
                                          <p:tavLst>
                                            <p:tav tm="0">
                                              <p:val>
                                                <p:fltVal val="0"/>
                                              </p:val>
                                            </p:tav>
                                            <p:tav tm="100000">
                                              <p:val>
                                                <p:strVal val="#ppt_h"/>
                                              </p:val>
                                            </p:tav>
                                          </p:tavLst>
                                        </p:anim>
                                        <p:anim calcmode="lin" valueType="num">
                                          <p:cBhvr>
                                            <p:cTn id="57" dur="500" fill="hold"/>
                                            <p:tgtEl>
                                              <p:spTgt spid="47"/>
                                            </p:tgtEl>
                                            <p:attrNameLst>
                                              <p:attrName>style.rotation</p:attrName>
                                            </p:attrNameLst>
                                          </p:cBhvr>
                                          <p:tavLst>
                                            <p:tav tm="0">
                                              <p:val>
                                                <p:fltVal val="90"/>
                                              </p:val>
                                            </p:tav>
                                            <p:tav tm="100000">
                                              <p:val>
                                                <p:fltVal val="0"/>
                                              </p:val>
                                            </p:tav>
                                          </p:tavLst>
                                        </p:anim>
                                        <p:animEffect transition="in" filter="fade">
                                          <p:cBhvr>
                                            <p:cTn id="58" dur="500"/>
                                            <p:tgtEl>
                                              <p:spTgt spid="47"/>
                                            </p:tgtEl>
                                          </p:cBhvr>
                                        </p:animEffect>
                                      </p:childTnLst>
                                    </p:cTn>
                                  </p:par>
                                </p:childTnLst>
                              </p:cTn>
                            </p:par>
                            <p:par>
                              <p:cTn id="59" fill="hold">
                                <p:stCondLst>
                                  <p:cond delay="5500"/>
                                </p:stCondLst>
                                <p:childTnLst>
                                  <p:par>
                                    <p:cTn id="60" presetID="47" presetClass="entr" presetSubtype="0" fill="hold" grpId="0" nodeType="afterEffect">
                                      <p:stCondLst>
                                        <p:cond delay="0"/>
                                      </p:stCondLst>
                                      <p:childTnLst>
                                        <p:set>
                                          <p:cBhvr>
                                            <p:cTn id="61" dur="1" fill="hold">
                                              <p:stCondLst>
                                                <p:cond delay="0"/>
                                              </p:stCondLst>
                                            </p:cTn>
                                            <p:tgtEl>
                                              <p:spTgt spid="66"/>
                                            </p:tgtEl>
                                            <p:attrNameLst>
                                              <p:attrName>style.visibility</p:attrName>
                                            </p:attrNameLst>
                                          </p:cBhvr>
                                          <p:to>
                                            <p:strVal val="visible"/>
                                          </p:to>
                                        </p:set>
                                        <p:animEffect transition="in" filter="fade">
                                          <p:cBhvr>
                                            <p:cTn id="62" dur="500"/>
                                            <p:tgtEl>
                                              <p:spTgt spid="66"/>
                                            </p:tgtEl>
                                          </p:cBhvr>
                                        </p:animEffect>
                                        <p:anim calcmode="lin" valueType="num">
                                          <p:cBhvr>
                                            <p:cTn id="63" dur="500" fill="hold"/>
                                            <p:tgtEl>
                                              <p:spTgt spid="66"/>
                                            </p:tgtEl>
                                            <p:attrNameLst>
                                              <p:attrName>ppt_x</p:attrName>
                                            </p:attrNameLst>
                                          </p:cBhvr>
                                          <p:tavLst>
                                            <p:tav tm="0">
                                              <p:val>
                                                <p:strVal val="#ppt_x"/>
                                              </p:val>
                                            </p:tav>
                                            <p:tav tm="100000">
                                              <p:val>
                                                <p:strVal val="#ppt_x"/>
                                              </p:val>
                                            </p:tav>
                                          </p:tavLst>
                                        </p:anim>
                                        <p:anim calcmode="lin" valueType="num">
                                          <p:cBhvr>
                                            <p:cTn id="64" dur="500" fill="hold"/>
                                            <p:tgtEl>
                                              <p:spTgt spid="66"/>
                                            </p:tgtEl>
                                            <p:attrNameLst>
                                              <p:attrName>ppt_y</p:attrName>
                                            </p:attrNameLst>
                                          </p:cBhvr>
                                          <p:tavLst>
                                            <p:tav tm="0">
                                              <p:val>
                                                <p:strVal val="#ppt_y-.1"/>
                                              </p:val>
                                            </p:tav>
                                            <p:tav tm="100000">
                                              <p:val>
                                                <p:strVal val="#ppt_y"/>
                                              </p:val>
                                            </p:tav>
                                          </p:tavLst>
                                        </p:anim>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left)">
                                          <p:cBhvr>
                                            <p:cTn id="68" dur="500"/>
                                            <p:tgtEl>
                                              <p:spTgt spid="46"/>
                                            </p:tgtEl>
                                          </p:cBhvr>
                                        </p:animEffect>
                                      </p:childTnLst>
                                    </p:cTn>
                                  </p:par>
                                </p:childTnLst>
                              </p:cTn>
                            </p:par>
                            <p:par>
                              <p:cTn id="69" fill="hold">
                                <p:stCondLst>
                                  <p:cond delay="6500"/>
                                </p:stCondLst>
                                <p:childTnLst>
                                  <p:par>
                                    <p:cTn id="70" presetID="31" presetClass="entr" presetSubtype="0" fill="hold" grpId="0" nodeType="after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p:cTn id="72" dur="500" fill="hold"/>
                                            <p:tgtEl>
                                              <p:spTgt spid="49"/>
                                            </p:tgtEl>
                                            <p:attrNameLst>
                                              <p:attrName>ppt_w</p:attrName>
                                            </p:attrNameLst>
                                          </p:cBhvr>
                                          <p:tavLst>
                                            <p:tav tm="0">
                                              <p:val>
                                                <p:fltVal val="0"/>
                                              </p:val>
                                            </p:tav>
                                            <p:tav tm="100000">
                                              <p:val>
                                                <p:strVal val="#ppt_w"/>
                                              </p:val>
                                            </p:tav>
                                          </p:tavLst>
                                        </p:anim>
                                        <p:anim calcmode="lin" valueType="num">
                                          <p:cBhvr>
                                            <p:cTn id="73" dur="500" fill="hold"/>
                                            <p:tgtEl>
                                              <p:spTgt spid="49"/>
                                            </p:tgtEl>
                                            <p:attrNameLst>
                                              <p:attrName>ppt_h</p:attrName>
                                            </p:attrNameLst>
                                          </p:cBhvr>
                                          <p:tavLst>
                                            <p:tav tm="0">
                                              <p:val>
                                                <p:fltVal val="0"/>
                                              </p:val>
                                            </p:tav>
                                            <p:tav tm="100000">
                                              <p:val>
                                                <p:strVal val="#ppt_h"/>
                                              </p:val>
                                            </p:tav>
                                          </p:tavLst>
                                        </p:anim>
                                        <p:anim calcmode="lin" valueType="num">
                                          <p:cBhvr>
                                            <p:cTn id="74" dur="500" fill="hold"/>
                                            <p:tgtEl>
                                              <p:spTgt spid="49"/>
                                            </p:tgtEl>
                                            <p:attrNameLst>
                                              <p:attrName>style.rotation</p:attrName>
                                            </p:attrNameLst>
                                          </p:cBhvr>
                                          <p:tavLst>
                                            <p:tav tm="0">
                                              <p:val>
                                                <p:fltVal val="90"/>
                                              </p:val>
                                            </p:tav>
                                            <p:tav tm="100000">
                                              <p:val>
                                                <p:fltVal val="0"/>
                                              </p:val>
                                            </p:tav>
                                          </p:tavLst>
                                        </p:anim>
                                        <p:animEffect transition="in" filter="fade">
                                          <p:cBhvr>
                                            <p:cTn id="75" dur="500"/>
                                            <p:tgtEl>
                                              <p:spTgt spid="49"/>
                                            </p:tgtEl>
                                          </p:cBhvr>
                                        </p:animEffect>
                                      </p:childTnLst>
                                    </p:cTn>
                                  </p:par>
                                </p:childTnLst>
                              </p:cTn>
                            </p:par>
                            <p:par>
                              <p:cTn id="76" fill="hold">
                                <p:stCondLst>
                                  <p:cond delay="7000"/>
                                </p:stCondLst>
                                <p:childTnLst>
                                  <p:par>
                                    <p:cTn id="77" presetID="47" presetClass="entr" presetSubtype="0" fill="hold" grpId="0" nodeType="afterEffect">
                                      <p:stCondLst>
                                        <p:cond delay="0"/>
                                      </p:stCondLst>
                                      <p:childTnLst>
                                        <p:set>
                                          <p:cBhvr>
                                            <p:cTn id="78" dur="1" fill="hold">
                                              <p:stCondLst>
                                                <p:cond delay="0"/>
                                              </p:stCondLst>
                                            </p:cTn>
                                            <p:tgtEl>
                                              <p:spTgt spid="67"/>
                                            </p:tgtEl>
                                            <p:attrNameLst>
                                              <p:attrName>style.visibility</p:attrName>
                                            </p:attrNameLst>
                                          </p:cBhvr>
                                          <p:to>
                                            <p:strVal val="visible"/>
                                          </p:to>
                                        </p:set>
                                        <p:animEffect transition="in" filter="fade">
                                          <p:cBhvr>
                                            <p:cTn id="79" dur="500"/>
                                            <p:tgtEl>
                                              <p:spTgt spid="67"/>
                                            </p:tgtEl>
                                          </p:cBhvr>
                                        </p:animEffect>
                                        <p:anim calcmode="lin" valueType="num">
                                          <p:cBhvr>
                                            <p:cTn id="80" dur="500" fill="hold"/>
                                            <p:tgtEl>
                                              <p:spTgt spid="67"/>
                                            </p:tgtEl>
                                            <p:attrNameLst>
                                              <p:attrName>ppt_x</p:attrName>
                                            </p:attrNameLst>
                                          </p:cBhvr>
                                          <p:tavLst>
                                            <p:tav tm="0">
                                              <p:val>
                                                <p:strVal val="#ppt_x"/>
                                              </p:val>
                                            </p:tav>
                                            <p:tav tm="100000">
                                              <p:val>
                                                <p:strVal val="#ppt_x"/>
                                              </p:val>
                                            </p:tav>
                                          </p:tavLst>
                                        </p:anim>
                                        <p:anim calcmode="lin" valueType="num">
                                          <p:cBhvr>
                                            <p:cTn id="81" dur="500" fill="hold"/>
                                            <p:tgtEl>
                                              <p:spTgt spid="67"/>
                                            </p:tgtEl>
                                            <p:attrNameLst>
                                              <p:attrName>ppt_y</p:attrName>
                                            </p:attrNameLst>
                                          </p:cBhvr>
                                          <p:tavLst>
                                            <p:tav tm="0">
                                              <p:val>
                                                <p:strVal val="#ppt_y-.1"/>
                                              </p:val>
                                            </p:tav>
                                            <p:tav tm="100000">
                                              <p:val>
                                                <p:strVal val="#ppt_y"/>
                                              </p:val>
                                            </p:tav>
                                          </p:tavLst>
                                        </p:anim>
                                      </p:childTnLst>
                                    </p:cTn>
                                  </p:par>
                                </p:childTnLst>
                              </p:cTn>
                            </p:par>
                            <p:par>
                              <p:cTn id="82" fill="hold">
                                <p:stCondLst>
                                  <p:cond delay="7500"/>
                                </p:stCondLst>
                                <p:childTnLst>
                                  <p:par>
                                    <p:cTn id="83" presetID="22" presetClass="entr" presetSubtype="8" fill="hold" grpId="0" nodeType="after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wipe(left)">
                                          <p:cBhvr>
                                            <p:cTn id="8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42" grpId="0"/>
          <p:bldP spid="43" grpId="0" animBg="1"/>
          <p:bldP spid="44" grpId="0"/>
          <p:bldP spid="45" grpId="0" animBg="1"/>
          <p:bldP spid="46" grpId="0"/>
          <p:bldP spid="47" grpId="0" animBg="1"/>
          <p:bldP spid="48" grpId="0"/>
          <p:bldP spid="49" grpId="0" animBg="1"/>
          <p:bldP spid="50" grpId="0"/>
          <p:bldP spid="65" grpId="0"/>
          <p:bldP spid="66" grpId="0"/>
          <p:bldP spid="67" grpId="0"/>
          <p:bldP spid="6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1000" fill="hold"/>
                                            <p:tgtEl>
                                              <p:spTgt spid="16"/>
                                            </p:tgtEl>
                                            <p:attrNameLst>
                                              <p:attrName>ppt_x</p:attrName>
                                            </p:attrNameLst>
                                          </p:cBhvr>
                                          <p:tavLst>
                                            <p:tav tm="0">
                                              <p:val>
                                                <p:strVal val="#ppt_x"/>
                                              </p:val>
                                            </p:tav>
                                            <p:tav tm="100000">
                                              <p:val>
                                                <p:strVal val="#ppt_x"/>
                                              </p:val>
                                            </p:tav>
                                          </p:tavLst>
                                        </p:anim>
                                        <p:anim calcmode="lin" valueType="num">
                                          <p:cBhvr additive="base">
                                            <p:cTn id="13" dur="1000" fill="hold"/>
                                            <p:tgtEl>
                                              <p:spTgt spid="16"/>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68"/>
                                            </p:tgtEl>
                                            <p:attrNameLst>
                                              <p:attrName>style.visibility</p:attrName>
                                            </p:attrNameLst>
                                          </p:cBhvr>
                                          <p:to>
                                            <p:strVal val="visible"/>
                                          </p:to>
                                        </p:set>
                                        <p:anim calcmode="lin" valueType="num">
                                          <p:cBhvr additive="base">
                                            <p:cTn id="16" dur="1000" fill="hold"/>
                                            <p:tgtEl>
                                              <p:spTgt spid="68"/>
                                            </p:tgtEl>
                                            <p:attrNameLst>
                                              <p:attrName>ppt_x</p:attrName>
                                            </p:attrNameLst>
                                          </p:cBhvr>
                                          <p:tavLst>
                                            <p:tav tm="0">
                                              <p:val>
                                                <p:strVal val="0-#ppt_w/2"/>
                                              </p:val>
                                            </p:tav>
                                            <p:tav tm="100000">
                                              <p:val>
                                                <p:strVal val="#ppt_x"/>
                                              </p:val>
                                            </p:tav>
                                          </p:tavLst>
                                        </p:anim>
                                        <p:anim calcmode="lin" valueType="num">
                                          <p:cBhvr additive="base">
                                            <p:cTn id="17" dur="1000" fill="hold"/>
                                            <p:tgtEl>
                                              <p:spTgt spid="68"/>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 calcmode="lin" valueType="num">
                                          <p:cBhvr>
                                            <p:cTn id="23" dur="500" fill="hold"/>
                                            <p:tgtEl>
                                              <p:spTgt spid="43"/>
                                            </p:tgtEl>
                                            <p:attrNameLst>
                                              <p:attrName>style.rotation</p:attrName>
                                            </p:attrNameLst>
                                          </p:cBhvr>
                                          <p:tavLst>
                                            <p:tav tm="0">
                                              <p:val>
                                                <p:fltVal val="90"/>
                                              </p:val>
                                            </p:tav>
                                            <p:tav tm="100000">
                                              <p:val>
                                                <p:fltVal val="0"/>
                                              </p:val>
                                            </p:tav>
                                          </p:tavLst>
                                        </p:anim>
                                        <p:animEffect transition="in" filter="fade">
                                          <p:cBhvr>
                                            <p:cTn id="24" dur="500"/>
                                            <p:tgtEl>
                                              <p:spTgt spid="43"/>
                                            </p:tgtEl>
                                          </p:cBhvr>
                                        </p:animEffect>
                                      </p:childTnLst>
                                    </p:cTn>
                                  </p:par>
                                </p:childTnLst>
                              </p:cTn>
                            </p:par>
                            <p:par>
                              <p:cTn id="25" fill="hold">
                                <p:stCondLst>
                                  <p:cond delay="2500"/>
                                </p:stCondLst>
                                <p:childTnLst>
                                  <p:par>
                                    <p:cTn id="26" presetID="47" presetClass="entr" presetSubtype="0"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500"/>
                                            <p:tgtEl>
                                              <p:spTgt spid="50"/>
                                            </p:tgtEl>
                                          </p:cBhvr>
                                        </p:animEffect>
                                        <p:anim calcmode="lin" valueType="num">
                                          <p:cBhvr>
                                            <p:cTn id="29" dur="500" fill="hold"/>
                                            <p:tgtEl>
                                              <p:spTgt spid="50"/>
                                            </p:tgtEl>
                                            <p:attrNameLst>
                                              <p:attrName>ppt_x</p:attrName>
                                            </p:attrNameLst>
                                          </p:cBhvr>
                                          <p:tavLst>
                                            <p:tav tm="0">
                                              <p:val>
                                                <p:strVal val="#ppt_x"/>
                                              </p:val>
                                            </p:tav>
                                            <p:tav tm="100000">
                                              <p:val>
                                                <p:strVal val="#ppt_x"/>
                                              </p:val>
                                            </p:tav>
                                          </p:tavLst>
                                        </p:anim>
                                        <p:anim calcmode="lin" valueType="num">
                                          <p:cBhvr>
                                            <p:cTn id="30" dur="500" fill="hold"/>
                                            <p:tgtEl>
                                              <p:spTgt spid="50"/>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500"/>
                                            <p:tgtEl>
                                              <p:spTgt spid="42"/>
                                            </p:tgtEl>
                                          </p:cBhvr>
                                        </p:animEffect>
                                      </p:childTnLst>
                                    </p:cTn>
                                  </p:par>
                                </p:childTnLst>
                              </p:cTn>
                            </p:par>
                            <p:par>
                              <p:cTn id="35" fill="hold">
                                <p:stCondLst>
                                  <p:cond delay="3500"/>
                                </p:stCondLst>
                                <p:childTnLst>
                                  <p:par>
                                    <p:cTn id="36" presetID="31" presetClass="entr" presetSubtype="0"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p:cTn id="38" dur="500" fill="hold"/>
                                            <p:tgtEl>
                                              <p:spTgt spid="45"/>
                                            </p:tgtEl>
                                            <p:attrNameLst>
                                              <p:attrName>ppt_w</p:attrName>
                                            </p:attrNameLst>
                                          </p:cBhvr>
                                          <p:tavLst>
                                            <p:tav tm="0">
                                              <p:val>
                                                <p:fltVal val="0"/>
                                              </p:val>
                                            </p:tav>
                                            <p:tav tm="100000">
                                              <p:val>
                                                <p:strVal val="#ppt_w"/>
                                              </p:val>
                                            </p:tav>
                                          </p:tavLst>
                                        </p:anim>
                                        <p:anim calcmode="lin" valueType="num">
                                          <p:cBhvr>
                                            <p:cTn id="39" dur="500" fill="hold"/>
                                            <p:tgtEl>
                                              <p:spTgt spid="45"/>
                                            </p:tgtEl>
                                            <p:attrNameLst>
                                              <p:attrName>ppt_h</p:attrName>
                                            </p:attrNameLst>
                                          </p:cBhvr>
                                          <p:tavLst>
                                            <p:tav tm="0">
                                              <p:val>
                                                <p:fltVal val="0"/>
                                              </p:val>
                                            </p:tav>
                                            <p:tav tm="100000">
                                              <p:val>
                                                <p:strVal val="#ppt_h"/>
                                              </p:val>
                                            </p:tav>
                                          </p:tavLst>
                                        </p:anim>
                                        <p:anim calcmode="lin" valueType="num">
                                          <p:cBhvr>
                                            <p:cTn id="40" dur="500" fill="hold"/>
                                            <p:tgtEl>
                                              <p:spTgt spid="45"/>
                                            </p:tgtEl>
                                            <p:attrNameLst>
                                              <p:attrName>style.rotation</p:attrName>
                                            </p:attrNameLst>
                                          </p:cBhvr>
                                          <p:tavLst>
                                            <p:tav tm="0">
                                              <p:val>
                                                <p:fltVal val="90"/>
                                              </p:val>
                                            </p:tav>
                                            <p:tav tm="100000">
                                              <p:val>
                                                <p:fltVal val="0"/>
                                              </p:val>
                                            </p:tav>
                                          </p:tavLst>
                                        </p:anim>
                                        <p:animEffect transition="in" filter="fade">
                                          <p:cBhvr>
                                            <p:cTn id="41" dur="500"/>
                                            <p:tgtEl>
                                              <p:spTgt spid="45"/>
                                            </p:tgtEl>
                                          </p:cBhvr>
                                        </p:animEffect>
                                      </p:childTnLst>
                                    </p:cTn>
                                  </p:par>
                                </p:childTnLst>
                              </p:cTn>
                            </p:par>
                            <p:par>
                              <p:cTn id="42" fill="hold">
                                <p:stCondLst>
                                  <p:cond delay="4000"/>
                                </p:stCondLst>
                                <p:childTnLst>
                                  <p:par>
                                    <p:cTn id="43" presetID="47" presetClass="entr" presetSubtype="0"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anim calcmode="lin" valueType="num">
                                          <p:cBhvr>
                                            <p:cTn id="46" dur="500" fill="hold"/>
                                            <p:tgtEl>
                                              <p:spTgt spid="65"/>
                                            </p:tgtEl>
                                            <p:attrNameLst>
                                              <p:attrName>ppt_x</p:attrName>
                                            </p:attrNameLst>
                                          </p:cBhvr>
                                          <p:tavLst>
                                            <p:tav tm="0">
                                              <p:val>
                                                <p:strVal val="#ppt_x"/>
                                              </p:val>
                                            </p:tav>
                                            <p:tav tm="100000">
                                              <p:val>
                                                <p:strVal val="#ppt_x"/>
                                              </p:val>
                                            </p:tav>
                                          </p:tavLst>
                                        </p:anim>
                                        <p:anim calcmode="lin" valueType="num">
                                          <p:cBhvr>
                                            <p:cTn id="47" dur="500" fill="hold"/>
                                            <p:tgtEl>
                                              <p:spTgt spid="65"/>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31"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fltVal val="0"/>
                                              </p:val>
                                            </p:tav>
                                            <p:tav tm="100000">
                                              <p:val>
                                                <p:strVal val="#ppt_w"/>
                                              </p:val>
                                            </p:tav>
                                          </p:tavLst>
                                        </p:anim>
                                        <p:anim calcmode="lin" valueType="num">
                                          <p:cBhvr>
                                            <p:cTn id="56" dur="500" fill="hold"/>
                                            <p:tgtEl>
                                              <p:spTgt spid="47"/>
                                            </p:tgtEl>
                                            <p:attrNameLst>
                                              <p:attrName>ppt_h</p:attrName>
                                            </p:attrNameLst>
                                          </p:cBhvr>
                                          <p:tavLst>
                                            <p:tav tm="0">
                                              <p:val>
                                                <p:fltVal val="0"/>
                                              </p:val>
                                            </p:tav>
                                            <p:tav tm="100000">
                                              <p:val>
                                                <p:strVal val="#ppt_h"/>
                                              </p:val>
                                            </p:tav>
                                          </p:tavLst>
                                        </p:anim>
                                        <p:anim calcmode="lin" valueType="num">
                                          <p:cBhvr>
                                            <p:cTn id="57" dur="500" fill="hold"/>
                                            <p:tgtEl>
                                              <p:spTgt spid="47"/>
                                            </p:tgtEl>
                                            <p:attrNameLst>
                                              <p:attrName>style.rotation</p:attrName>
                                            </p:attrNameLst>
                                          </p:cBhvr>
                                          <p:tavLst>
                                            <p:tav tm="0">
                                              <p:val>
                                                <p:fltVal val="90"/>
                                              </p:val>
                                            </p:tav>
                                            <p:tav tm="100000">
                                              <p:val>
                                                <p:fltVal val="0"/>
                                              </p:val>
                                            </p:tav>
                                          </p:tavLst>
                                        </p:anim>
                                        <p:animEffect transition="in" filter="fade">
                                          <p:cBhvr>
                                            <p:cTn id="58" dur="500"/>
                                            <p:tgtEl>
                                              <p:spTgt spid="47"/>
                                            </p:tgtEl>
                                          </p:cBhvr>
                                        </p:animEffect>
                                      </p:childTnLst>
                                    </p:cTn>
                                  </p:par>
                                </p:childTnLst>
                              </p:cTn>
                            </p:par>
                            <p:par>
                              <p:cTn id="59" fill="hold">
                                <p:stCondLst>
                                  <p:cond delay="5500"/>
                                </p:stCondLst>
                                <p:childTnLst>
                                  <p:par>
                                    <p:cTn id="60" presetID="47" presetClass="entr" presetSubtype="0" fill="hold" grpId="0" nodeType="afterEffect">
                                      <p:stCondLst>
                                        <p:cond delay="0"/>
                                      </p:stCondLst>
                                      <p:childTnLst>
                                        <p:set>
                                          <p:cBhvr>
                                            <p:cTn id="61" dur="1" fill="hold">
                                              <p:stCondLst>
                                                <p:cond delay="0"/>
                                              </p:stCondLst>
                                            </p:cTn>
                                            <p:tgtEl>
                                              <p:spTgt spid="66"/>
                                            </p:tgtEl>
                                            <p:attrNameLst>
                                              <p:attrName>style.visibility</p:attrName>
                                            </p:attrNameLst>
                                          </p:cBhvr>
                                          <p:to>
                                            <p:strVal val="visible"/>
                                          </p:to>
                                        </p:set>
                                        <p:animEffect transition="in" filter="fade">
                                          <p:cBhvr>
                                            <p:cTn id="62" dur="500"/>
                                            <p:tgtEl>
                                              <p:spTgt spid="66"/>
                                            </p:tgtEl>
                                          </p:cBhvr>
                                        </p:animEffect>
                                        <p:anim calcmode="lin" valueType="num">
                                          <p:cBhvr>
                                            <p:cTn id="63" dur="500" fill="hold"/>
                                            <p:tgtEl>
                                              <p:spTgt spid="66"/>
                                            </p:tgtEl>
                                            <p:attrNameLst>
                                              <p:attrName>ppt_x</p:attrName>
                                            </p:attrNameLst>
                                          </p:cBhvr>
                                          <p:tavLst>
                                            <p:tav tm="0">
                                              <p:val>
                                                <p:strVal val="#ppt_x"/>
                                              </p:val>
                                            </p:tav>
                                            <p:tav tm="100000">
                                              <p:val>
                                                <p:strVal val="#ppt_x"/>
                                              </p:val>
                                            </p:tav>
                                          </p:tavLst>
                                        </p:anim>
                                        <p:anim calcmode="lin" valueType="num">
                                          <p:cBhvr>
                                            <p:cTn id="64" dur="500" fill="hold"/>
                                            <p:tgtEl>
                                              <p:spTgt spid="66"/>
                                            </p:tgtEl>
                                            <p:attrNameLst>
                                              <p:attrName>ppt_y</p:attrName>
                                            </p:attrNameLst>
                                          </p:cBhvr>
                                          <p:tavLst>
                                            <p:tav tm="0">
                                              <p:val>
                                                <p:strVal val="#ppt_y-.1"/>
                                              </p:val>
                                            </p:tav>
                                            <p:tav tm="100000">
                                              <p:val>
                                                <p:strVal val="#ppt_y"/>
                                              </p:val>
                                            </p:tav>
                                          </p:tavLst>
                                        </p:anim>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left)">
                                          <p:cBhvr>
                                            <p:cTn id="68" dur="500"/>
                                            <p:tgtEl>
                                              <p:spTgt spid="46"/>
                                            </p:tgtEl>
                                          </p:cBhvr>
                                        </p:animEffect>
                                      </p:childTnLst>
                                    </p:cTn>
                                  </p:par>
                                </p:childTnLst>
                              </p:cTn>
                            </p:par>
                            <p:par>
                              <p:cTn id="69" fill="hold">
                                <p:stCondLst>
                                  <p:cond delay="6500"/>
                                </p:stCondLst>
                                <p:childTnLst>
                                  <p:par>
                                    <p:cTn id="70" presetID="31" presetClass="entr" presetSubtype="0" fill="hold" grpId="0" nodeType="after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p:cTn id="72" dur="500" fill="hold"/>
                                            <p:tgtEl>
                                              <p:spTgt spid="49"/>
                                            </p:tgtEl>
                                            <p:attrNameLst>
                                              <p:attrName>ppt_w</p:attrName>
                                            </p:attrNameLst>
                                          </p:cBhvr>
                                          <p:tavLst>
                                            <p:tav tm="0">
                                              <p:val>
                                                <p:fltVal val="0"/>
                                              </p:val>
                                            </p:tav>
                                            <p:tav tm="100000">
                                              <p:val>
                                                <p:strVal val="#ppt_w"/>
                                              </p:val>
                                            </p:tav>
                                          </p:tavLst>
                                        </p:anim>
                                        <p:anim calcmode="lin" valueType="num">
                                          <p:cBhvr>
                                            <p:cTn id="73" dur="500" fill="hold"/>
                                            <p:tgtEl>
                                              <p:spTgt spid="49"/>
                                            </p:tgtEl>
                                            <p:attrNameLst>
                                              <p:attrName>ppt_h</p:attrName>
                                            </p:attrNameLst>
                                          </p:cBhvr>
                                          <p:tavLst>
                                            <p:tav tm="0">
                                              <p:val>
                                                <p:fltVal val="0"/>
                                              </p:val>
                                            </p:tav>
                                            <p:tav tm="100000">
                                              <p:val>
                                                <p:strVal val="#ppt_h"/>
                                              </p:val>
                                            </p:tav>
                                          </p:tavLst>
                                        </p:anim>
                                        <p:anim calcmode="lin" valueType="num">
                                          <p:cBhvr>
                                            <p:cTn id="74" dur="500" fill="hold"/>
                                            <p:tgtEl>
                                              <p:spTgt spid="49"/>
                                            </p:tgtEl>
                                            <p:attrNameLst>
                                              <p:attrName>style.rotation</p:attrName>
                                            </p:attrNameLst>
                                          </p:cBhvr>
                                          <p:tavLst>
                                            <p:tav tm="0">
                                              <p:val>
                                                <p:fltVal val="90"/>
                                              </p:val>
                                            </p:tav>
                                            <p:tav tm="100000">
                                              <p:val>
                                                <p:fltVal val="0"/>
                                              </p:val>
                                            </p:tav>
                                          </p:tavLst>
                                        </p:anim>
                                        <p:animEffect transition="in" filter="fade">
                                          <p:cBhvr>
                                            <p:cTn id="75" dur="500"/>
                                            <p:tgtEl>
                                              <p:spTgt spid="49"/>
                                            </p:tgtEl>
                                          </p:cBhvr>
                                        </p:animEffect>
                                      </p:childTnLst>
                                    </p:cTn>
                                  </p:par>
                                </p:childTnLst>
                              </p:cTn>
                            </p:par>
                            <p:par>
                              <p:cTn id="76" fill="hold">
                                <p:stCondLst>
                                  <p:cond delay="7000"/>
                                </p:stCondLst>
                                <p:childTnLst>
                                  <p:par>
                                    <p:cTn id="77" presetID="47" presetClass="entr" presetSubtype="0" fill="hold" grpId="0" nodeType="afterEffect">
                                      <p:stCondLst>
                                        <p:cond delay="0"/>
                                      </p:stCondLst>
                                      <p:childTnLst>
                                        <p:set>
                                          <p:cBhvr>
                                            <p:cTn id="78" dur="1" fill="hold">
                                              <p:stCondLst>
                                                <p:cond delay="0"/>
                                              </p:stCondLst>
                                            </p:cTn>
                                            <p:tgtEl>
                                              <p:spTgt spid="67"/>
                                            </p:tgtEl>
                                            <p:attrNameLst>
                                              <p:attrName>style.visibility</p:attrName>
                                            </p:attrNameLst>
                                          </p:cBhvr>
                                          <p:to>
                                            <p:strVal val="visible"/>
                                          </p:to>
                                        </p:set>
                                        <p:animEffect transition="in" filter="fade">
                                          <p:cBhvr>
                                            <p:cTn id="79" dur="500"/>
                                            <p:tgtEl>
                                              <p:spTgt spid="67"/>
                                            </p:tgtEl>
                                          </p:cBhvr>
                                        </p:animEffect>
                                        <p:anim calcmode="lin" valueType="num">
                                          <p:cBhvr>
                                            <p:cTn id="80" dur="500" fill="hold"/>
                                            <p:tgtEl>
                                              <p:spTgt spid="67"/>
                                            </p:tgtEl>
                                            <p:attrNameLst>
                                              <p:attrName>ppt_x</p:attrName>
                                            </p:attrNameLst>
                                          </p:cBhvr>
                                          <p:tavLst>
                                            <p:tav tm="0">
                                              <p:val>
                                                <p:strVal val="#ppt_x"/>
                                              </p:val>
                                            </p:tav>
                                            <p:tav tm="100000">
                                              <p:val>
                                                <p:strVal val="#ppt_x"/>
                                              </p:val>
                                            </p:tav>
                                          </p:tavLst>
                                        </p:anim>
                                        <p:anim calcmode="lin" valueType="num">
                                          <p:cBhvr>
                                            <p:cTn id="81" dur="500" fill="hold"/>
                                            <p:tgtEl>
                                              <p:spTgt spid="67"/>
                                            </p:tgtEl>
                                            <p:attrNameLst>
                                              <p:attrName>ppt_y</p:attrName>
                                            </p:attrNameLst>
                                          </p:cBhvr>
                                          <p:tavLst>
                                            <p:tav tm="0">
                                              <p:val>
                                                <p:strVal val="#ppt_y-.1"/>
                                              </p:val>
                                            </p:tav>
                                            <p:tav tm="100000">
                                              <p:val>
                                                <p:strVal val="#ppt_y"/>
                                              </p:val>
                                            </p:tav>
                                          </p:tavLst>
                                        </p:anim>
                                      </p:childTnLst>
                                    </p:cTn>
                                  </p:par>
                                </p:childTnLst>
                              </p:cTn>
                            </p:par>
                            <p:par>
                              <p:cTn id="82" fill="hold">
                                <p:stCondLst>
                                  <p:cond delay="7500"/>
                                </p:stCondLst>
                                <p:childTnLst>
                                  <p:par>
                                    <p:cTn id="83" presetID="22" presetClass="entr" presetSubtype="8" fill="hold" grpId="0" nodeType="after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wipe(left)">
                                          <p:cBhvr>
                                            <p:cTn id="8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42" grpId="0"/>
          <p:bldP spid="43" grpId="0" animBg="1"/>
          <p:bldP spid="44" grpId="0"/>
          <p:bldP spid="45" grpId="0" animBg="1"/>
          <p:bldP spid="46" grpId="0"/>
          <p:bldP spid="47" grpId="0" animBg="1"/>
          <p:bldP spid="48" grpId="0"/>
          <p:bldP spid="49" grpId="0" animBg="1"/>
          <p:bldP spid="50" grpId="0"/>
          <p:bldP spid="65" grpId="0"/>
          <p:bldP spid="66" grpId="0"/>
          <p:bldP spid="67" grpId="0"/>
          <p:bldP spid="68" grpId="0"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销售计划 </a:t>
            </a:r>
          </a:p>
        </p:txBody>
      </p:sp>
      <p:sp>
        <p:nvSpPr>
          <p:cNvPr id="61" name="矩形 60"/>
          <p:cNvSpPr/>
          <p:nvPr/>
        </p:nvSpPr>
        <p:spPr>
          <a:xfrm>
            <a:off x="1870429" y="1039905"/>
            <a:ext cx="6500496"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62" name="矩形 61"/>
          <p:cNvSpPr/>
          <p:nvPr/>
        </p:nvSpPr>
        <p:spPr>
          <a:xfrm>
            <a:off x="840497" y="839264"/>
            <a:ext cx="2059865" cy="182773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31" name="等腰三角形 30"/>
          <p:cNvSpPr/>
          <p:nvPr/>
        </p:nvSpPr>
        <p:spPr>
          <a:xfrm>
            <a:off x="2918622" y="3188112"/>
            <a:ext cx="1103618" cy="188421"/>
          </a:xfrm>
          <a:prstGeom prst="triangle">
            <a:avLst/>
          </a:prstGeom>
          <a:solidFill>
            <a:srgbClr val="00B0F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微软雅黑"/>
              <a:ea typeface="微软雅黑"/>
              <a:sym typeface="微软雅黑"/>
            </a:endParaRPr>
          </a:p>
        </p:txBody>
      </p:sp>
      <p:sp>
        <p:nvSpPr>
          <p:cNvPr id="32" name="等腰三角形 31"/>
          <p:cNvSpPr/>
          <p:nvPr/>
        </p:nvSpPr>
        <p:spPr>
          <a:xfrm>
            <a:off x="3776991" y="2863037"/>
            <a:ext cx="1103618" cy="513496"/>
          </a:xfrm>
          <a:prstGeom prst="triangle">
            <a:avLst/>
          </a:prstGeom>
          <a:solidFill>
            <a:srgbClr val="00B0F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微软雅黑"/>
              <a:ea typeface="微软雅黑"/>
              <a:sym typeface="微软雅黑"/>
            </a:endParaRPr>
          </a:p>
        </p:txBody>
      </p:sp>
      <p:sp>
        <p:nvSpPr>
          <p:cNvPr id="33" name="等腰三角形 32"/>
          <p:cNvSpPr/>
          <p:nvPr/>
        </p:nvSpPr>
        <p:spPr>
          <a:xfrm>
            <a:off x="4635361" y="2310041"/>
            <a:ext cx="1103618" cy="1066492"/>
          </a:xfrm>
          <a:prstGeom prst="triangle">
            <a:avLst/>
          </a:prstGeom>
          <a:solidFill>
            <a:srgbClr val="00B0F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微软雅黑"/>
              <a:ea typeface="微软雅黑"/>
              <a:sym typeface="微软雅黑"/>
            </a:endParaRPr>
          </a:p>
        </p:txBody>
      </p:sp>
      <p:sp>
        <p:nvSpPr>
          <p:cNvPr id="34" name="等腰三角形 33"/>
          <p:cNvSpPr/>
          <p:nvPr/>
        </p:nvSpPr>
        <p:spPr>
          <a:xfrm>
            <a:off x="5493730" y="1638545"/>
            <a:ext cx="1103618" cy="1737987"/>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chemeClr val="lt1"/>
              </a:solidFill>
              <a:latin typeface="微软雅黑"/>
              <a:ea typeface="微软雅黑"/>
              <a:sym typeface="微软雅黑"/>
            </a:endParaRPr>
          </a:p>
        </p:txBody>
      </p:sp>
      <p:sp>
        <p:nvSpPr>
          <p:cNvPr id="35" name="等腰三角形 34"/>
          <p:cNvSpPr/>
          <p:nvPr/>
        </p:nvSpPr>
        <p:spPr>
          <a:xfrm>
            <a:off x="6352099" y="2499132"/>
            <a:ext cx="1103618" cy="877401"/>
          </a:xfrm>
          <a:prstGeom prst="triangle">
            <a:avLst/>
          </a:prstGeom>
          <a:solidFill>
            <a:srgbClr val="00B0F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微软雅黑"/>
              <a:ea typeface="微软雅黑"/>
              <a:sym typeface="微软雅黑"/>
            </a:endParaRPr>
          </a:p>
        </p:txBody>
      </p:sp>
      <p:sp>
        <p:nvSpPr>
          <p:cNvPr id="36" name="TextBox 35"/>
          <p:cNvSpPr txBox="1"/>
          <p:nvPr/>
        </p:nvSpPr>
        <p:spPr>
          <a:xfrm>
            <a:off x="3191620" y="3451122"/>
            <a:ext cx="557620" cy="284693"/>
          </a:xfrm>
          <a:prstGeom prst="rect">
            <a:avLst/>
          </a:prstGeom>
          <a:noFill/>
        </p:spPr>
        <p:txBody>
          <a:bodyPr wrap="square" lIns="68580" tIns="34290" rIns="68580" bIns="34290" rtlCol="0">
            <a:spAutoFit/>
          </a:bodyPr>
          <a:lstStyle/>
          <a:p>
            <a:pPr algn="ctr"/>
            <a:r>
              <a:rPr lang="zh-CN" altLang="en-US">
                <a:solidFill>
                  <a:schemeClr val="tx1">
                    <a:lumMod val="65000"/>
                    <a:lumOff val="35000"/>
                  </a:schemeClr>
                </a:solidFill>
                <a:latin typeface="微软雅黑"/>
                <a:ea typeface="微软雅黑"/>
                <a:cs typeface="华文黑体" pitchFamily="2" charset="-122"/>
                <a:sym typeface="微软雅黑"/>
              </a:rPr>
              <a:t>标题</a:t>
            </a:r>
          </a:p>
        </p:txBody>
      </p:sp>
      <p:sp>
        <p:nvSpPr>
          <p:cNvPr id="37" name="TextBox 36"/>
          <p:cNvSpPr txBox="1"/>
          <p:nvPr/>
        </p:nvSpPr>
        <p:spPr>
          <a:xfrm>
            <a:off x="4049989" y="3451122"/>
            <a:ext cx="557620" cy="284693"/>
          </a:xfrm>
          <a:prstGeom prst="rect">
            <a:avLst/>
          </a:prstGeom>
          <a:noFill/>
        </p:spPr>
        <p:txBody>
          <a:bodyPr wrap="square" lIns="68580" tIns="34290" rIns="68580" bIns="34290" rtlCol="0">
            <a:spAutoFit/>
          </a:bodyPr>
          <a:lstStyle/>
          <a:p>
            <a:pPr algn="ctr"/>
            <a:r>
              <a:rPr lang="zh-CN" altLang="en-US">
                <a:solidFill>
                  <a:schemeClr val="tx1">
                    <a:lumMod val="65000"/>
                    <a:lumOff val="35000"/>
                  </a:schemeClr>
                </a:solidFill>
                <a:latin typeface="微软雅黑"/>
                <a:ea typeface="微软雅黑"/>
                <a:cs typeface="华文黑体" pitchFamily="2" charset="-122"/>
                <a:sym typeface="微软雅黑"/>
              </a:rPr>
              <a:t>标题</a:t>
            </a:r>
          </a:p>
        </p:txBody>
      </p:sp>
      <p:sp>
        <p:nvSpPr>
          <p:cNvPr id="38" name="TextBox 37"/>
          <p:cNvSpPr txBox="1"/>
          <p:nvPr/>
        </p:nvSpPr>
        <p:spPr>
          <a:xfrm>
            <a:off x="4908359" y="3451122"/>
            <a:ext cx="557620" cy="284693"/>
          </a:xfrm>
          <a:prstGeom prst="rect">
            <a:avLst/>
          </a:prstGeom>
          <a:noFill/>
        </p:spPr>
        <p:txBody>
          <a:bodyPr wrap="square" lIns="68580" tIns="34290" rIns="68580" bIns="34290" rtlCol="0">
            <a:spAutoFit/>
          </a:bodyPr>
          <a:lstStyle/>
          <a:p>
            <a:pPr algn="ctr"/>
            <a:r>
              <a:rPr lang="zh-CN" altLang="en-US">
                <a:solidFill>
                  <a:schemeClr val="tx1">
                    <a:lumMod val="65000"/>
                    <a:lumOff val="35000"/>
                  </a:schemeClr>
                </a:solidFill>
                <a:latin typeface="微软雅黑"/>
                <a:ea typeface="微软雅黑"/>
                <a:cs typeface="华文黑体" pitchFamily="2" charset="-122"/>
                <a:sym typeface="微软雅黑"/>
              </a:rPr>
              <a:t>标题</a:t>
            </a:r>
          </a:p>
        </p:txBody>
      </p:sp>
      <p:sp>
        <p:nvSpPr>
          <p:cNvPr id="39" name="TextBox 38"/>
          <p:cNvSpPr txBox="1"/>
          <p:nvPr/>
        </p:nvSpPr>
        <p:spPr>
          <a:xfrm>
            <a:off x="5766728" y="3451122"/>
            <a:ext cx="557620" cy="284693"/>
          </a:xfrm>
          <a:prstGeom prst="rect">
            <a:avLst/>
          </a:prstGeom>
          <a:noFill/>
        </p:spPr>
        <p:txBody>
          <a:bodyPr wrap="square" lIns="68580" tIns="34290" rIns="68580" bIns="34290" rtlCol="0">
            <a:spAutoFit/>
          </a:bodyPr>
          <a:lstStyle/>
          <a:p>
            <a:pPr algn="ctr"/>
            <a:r>
              <a:rPr lang="zh-CN" altLang="en-US">
                <a:solidFill>
                  <a:schemeClr val="tx1">
                    <a:lumMod val="65000"/>
                    <a:lumOff val="35000"/>
                  </a:schemeClr>
                </a:solidFill>
                <a:latin typeface="微软雅黑"/>
                <a:ea typeface="微软雅黑"/>
                <a:cs typeface="华文黑体" pitchFamily="2" charset="-122"/>
                <a:sym typeface="微软雅黑"/>
              </a:rPr>
              <a:t>标题</a:t>
            </a:r>
          </a:p>
        </p:txBody>
      </p:sp>
      <p:sp>
        <p:nvSpPr>
          <p:cNvPr id="40" name="TextBox 39"/>
          <p:cNvSpPr txBox="1"/>
          <p:nvPr/>
        </p:nvSpPr>
        <p:spPr>
          <a:xfrm>
            <a:off x="6625097" y="3451122"/>
            <a:ext cx="557620" cy="284693"/>
          </a:xfrm>
          <a:prstGeom prst="rect">
            <a:avLst/>
          </a:prstGeom>
          <a:noFill/>
        </p:spPr>
        <p:txBody>
          <a:bodyPr wrap="square" lIns="68580" tIns="34290" rIns="68580" bIns="34290" rtlCol="0">
            <a:spAutoFit/>
          </a:bodyPr>
          <a:lstStyle/>
          <a:p>
            <a:pPr algn="ctr"/>
            <a:r>
              <a:rPr lang="zh-CN" altLang="en-US">
                <a:solidFill>
                  <a:schemeClr val="tx1">
                    <a:lumMod val="65000"/>
                    <a:lumOff val="35000"/>
                  </a:schemeClr>
                </a:solidFill>
                <a:latin typeface="微软雅黑"/>
                <a:ea typeface="微软雅黑"/>
                <a:cs typeface="华文黑体" pitchFamily="2" charset="-122"/>
                <a:sym typeface="微软雅黑"/>
              </a:rPr>
              <a:t>标题</a:t>
            </a:r>
          </a:p>
        </p:txBody>
      </p:sp>
      <p:sp>
        <p:nvSpPr>
          <p:cNvPr id="41" name="TextBox 40"/>
          <p:cNvSpPr txBox="1"/>
          <p:nvPr/>
        </p:nvSpPr>
        <p:spPr>
          <a:xfrm>
            <a:off x="3273115" y="2942542"/>
            <a:ext cx="494366" cy="300082"/>
          </a:xfrm>
          <a:prstGeom prst="rect">
            <a:avLst/>
          </a:prstGeom>
          <a:noFill/>
        </p:spPr>
        <p:txBody>
          <a:bodyPr wrap="none" lIns="68580" tIns="34290" rIns="68580" bIns="34290" rtlCol="0">
            <a:spAutoFit/>
          </a:bodyPr>
          <a:lstStyle/>
          <a:p>
            <a:r>
              <a:rPr lang="en-US" altLang="zh-CN" sz="1500" b="1">
                <a:solidFill>
                  <a:srgbClr val="0070C0"/>
                </a:solidFill>
                <a:latin typeface="微软雅黑"/>
                <a:ea typeface="微软雅黑"/>
                <a:sym typeface="微软雅黑"/>
              </a:rPr>
              <a:t>500</a:t>
            </a:r>
            <a:endParaRPr lang="zh-CN" altLang="en-US" sz="1500" b="1">
              <a:solidFill>
                <a:srgbClr val="0070C0"/>
              </a:solidFill>
              <a:latin typeface="微软雅黑"/>
              <a:ea typeface="微软雅黑"/>
              <a:sym typeface="微软雅黑"/>
            </a:endParaRPr>
          </a:p>
        </p:txBody>
      </p:sp>
      <p:sp>
        <p:nvSpPr>
          <p:cNvPr id="42" name="TextBox 41"/>
          <p:cNvSpPr txBox="1"/>
          <p:nvPr/>
        </p:nvSpPr>
        <p:spPr>
          <a:xfrm>
            <a:off x="4088799" y="2584775"/>
            <a:ext cx="612988" cy="300082"/>
          </a:xfrm>
          <a:prstGeom prst="rect">
            <a:avLst/>
          </a:prstGeom>
          <a:noFill/>
        </p:spPr>
        <p:txBody>
          <a:bodyPr wrap="none" lIns="68580" tIns="34290" rIns="68580" bIns="34290" rtlCol="0">
            <a:spAutoFit/>
          </a:bodyPr>
          <a:lstStyle/>
          <a:p>
            <a:r>
              <a:rPr lang="en-US" altLang="zh-CN" sz="1500" b="1">
                <a:solidFill>
                  <a:srgbClr val="0070C0"/>
                </a:solidFill>
                <a:latin typeface="微软雅黑"/>
                <a:ea typeface="微软雅黑"/>
                <a:sym typeface="微软雅黑"/>
              </a:rPr>
              <a:t>1000</a:t>
            </a:r>
            <a:endParaRPr lang="zh-CN" altLang="en-US" sz="1500" b="1">
              <a:solidFill>
                <a:srgbClr val="0070C0"/>
              </a:solidFill>
              <a:latin typeface="微软雅黑"/>
              <a:ea typeface="微软雅黑"/>
              <a:sym typeface="微软雅黑"/>
            </a:endParaRPr>
          </a:p>
        </p:txBody>
      </p:sp>
      <p:sp>
        <p:nvSpPr>
          <p:cNvPr id="43" name="TextBox 42"/>
          <p:cNvSpPr txBox="1"/>
          <p:nvPr/>
        </p:nvSpPr>
        <p:spPr>
          <a:xfrm>
            <a:off x="4947169" y="2048436"/>
            <a:ext cx="612988" cy="300082"/>
          </a:xfrm>
          <a:prstGeom prst="rect">
            <a:avLst/>
          </a:prstGeom>
          <a:noFill/>
        </p:spPr>
        <p:txBody>
          <a:bodyPr wrap="none" lIns="68580" tIns="34290" rIns="68580" bIns="34290" rtlCol="0">
            <a:spAutoFit/>
          </a:bodyPr>
          <a:lstStyle/>
          <a:p>
            <a:r>
              <a:rPr lang="en-US" altLang="zh-CN" sz="1500" b="1">
                <a:solidFill>
                  <a:srgbClr val="0070C0"/>
                </a:solidFill>
                <a:latin typeface="微软雅黑"/>
                <a:ea typeface="微软雅黑"/>
                <a:sym typeface="微软雅黑"/>
              </a:rPr>
              <a:t>2000</a:t>
            </a:r>
            <a:endParaRPr lang="zh-CN" altLang="en-US" sz="1500" b="1">
              <a:solidFill>
                <a:srgbClr val="0070C0"/>
              </a:solidFill>
              <a:latin typeface="微软雅黑"/>
              <a:ea typeface="微软雅黑"/>
              <a:sym typeface="微软雅黑"/>
            </a:endParaRPr>
          </a:p>
        </p:txBody>
      </p:sp>
      <p:sp>
        <p:nvSpPr>
          <p:cNvPr id="44" name="TextBox 43"/>
          <p:cNvSpPr txBox="1"/>
          <p:nvPr/>
        </p:nvSpPr>
        <p:spPr>
          <a:xfrm>
            <a:off x="5805538" y="1372064"/>
            <a:ext cx="612988" cy="300082"/>
          </a:xfrm>
          <a:prstGeom prst="rect">
            <a:avLst/>
          </a:prstGeom>
          <a:noFill/>
        </p:spPr>
        <p:txBody>
          <a:bodyPr wrap="none" lIns="68580" tIns="34290" rIns="68580" bIns="34290" rtlCol="0">
            <a:spAutoFit/>
          </a:bodyPr>
          <a:lstStyle/>
          <a:p>
            <a:r>
              <a:rPr lang="en-US" altLang="zh-CN" sz="1500" b="1">
                <a:solidFill>
                  <a:srgbClr val="0070C0"/>
                </a:solidFill>
                <a:latin typeface="微软雅黑"/>
                <a:ea typeface="微软雅黑"/>
                <a:sym typeface="微软雅黑"/>
              </a:rPr>
              <a:t>3000</a:t>
            </a:r>
            <a:endParaRPr lang="zh-CN" altLang="en-US" sz="1500" b="1">
              <a:solidFill>
                <a:srgbClr val="0070C0"/>
              </a:solidFill>
              <a:latin typeface="微软雅黑"/>
              <a:ea typeface="微软雅黑"/>
              <a:sym typeface="微软雅黑"/>
            </a:endParaRPr>
          </a:p>
        </p:txBody>
      </p:sp>
      <p:sp>
        <p:nvSpPr>
          <p:cNvPr id="45" name="TextBox 44"/>
          <p:cNvSpPr txBox="1"/>
          <p:nvPr/>
        </p:nvSpPr>
        <p:spPr>
          <a:xfrm>
            <a:off x="6663907" y="2226719"/>
            <a:ext cx="612988" cy="300082"/>
          </a:xfrm>
          <a:prstGeom prst="rect">
            <a:avLst/>
          </a:prstGeom>
          <a:noFill/>
        </p:spPr>
        <p:txBody>
          <a:bodyPr wrap="none" lIns="68580" tIns="34290" rIns="68580" bIns="34290" rtlCol="0">
            <a:spAutoFit/>
          </a:bodyPr>
          <a:lstStyle/>
          <a:p>
            <a:r>
              <a:rPr lang="en-US" altLang="zh-CN" sz="1500" b="1">
                <a:solidFill>
                  <a:srgbClr val="0070C0"/>
                </a:solidFill>
                <a:latin typeface="微软雅黑"/>
                <a:ea typeface="微软雅黑"/>
                <a:sym typeface="微软雅黑"/>
              </a:rPr>
              <a:t>1500</a:t>
            </a:r>
            <a:endParaRPr lang="zh-CN" altLang="en-US" sz="1500" b="1">
              <a:solidFill>
                <a:srgbClr val="0070C0"/>
              </a:solidFill>
              <a:latin typeface="微软雅黑"/>
              <a:ea typeface="微软雅黑"/>
              <a:sym typeface="微软雅黑"/>
            </a:endParaRPr>
          </a:p>
        </p:txBody>
      </p:sp>
      <p:sp>
        <p:nvSpPr>
          <p:cNvPr id="49" name="矩形 48"/>
          <p:cNvSpPr/>
          <p:nvPr/>
        </p:nvSpPr>
        <p:spPr>
          <a:xfrm>
            <a:off x="2298767" y="4096494"/>
            <a:ext cx="5893487" cy="255198"/>
          </a:xfrm>
          <a:prstGeom prst="rect">
            <a:avLst/>
          </a:prstGeom>
        </p:spPr>
        <p:txBody>
          <a:bodyPr wrap="square" lIns="68580" tIns="34290" rIns="68580" bIns="34290">
            <a:spAutoFit/>
          </a:bodyPr>
          <a:lstStyle/>
          <a:p>
            <a:pPr algn="ctr">
              <a:lnSpc>
                <a:spcPct val="120000"/>
              </a:lnSpc>
            </a:pPr>
            <a:r>
              <a:rPr lang="zh-CN" altLang="en-US" sz="1100" dirty="0">
                <a:solidFill>
                  <a:schemeClr val="tx1">
                    <a:lumMod val="65000"/>
                    <a:lumOff val="35000"/>
                  </a:schemeClr>
                </a:solidFill>
                <a:latin typeface="微软雅黑"/>
                <a:ea typeface="微软雅黑"/>
                <a:sym typeface="微软雅黑"/>
              </a:rPr>
              <a:t>可通过右键选择只保留文本来粘贴您的内容。可通过右键选择只保留文本来粘贴您的内容。</a:t>
            </a:r>
          </a:p>
        </p:txBody>
      </p:sp>
      <p:sp>
        <p:nvSpPr>
          <p:cNvPr id="64" name="TextBox 11"/>
          <p:cNvSpPr txBox="1">
            <a:spLocks noChangeArrowheads="1"/>
          </p:cNvSpPr>
          <p:nvPr/>
        </p:nvSpPr>
        <p:spPr bwMode="auto">
          <a:xfrm flipH="1">
            <a:off x="3903545" y="3855927"/>
            <a:ext cx="2009627"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Tree>
    <p:extLst>
      <p:ext uri="{BB962C8B-B14F-4D97-AF65-F5344CB8AC3E}">
        <p14:creationId xmlns:p14="http://schemas.microsoft.com/office/powerpoint/2010/main" val="2342471634"/>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14:bounceEnd="44000">
                                          <p:cBhvr additive="base">
                                            <p:cTn id="7" dur="1000" fill="hold"/>
                                            <p:tgtEl>
                                              <p:spTgt spid="25"/>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2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14:bounceEnd="44000">
                                          <p:cBhvr additive="base">
                                            <p:cTn id="12" dur="1000" fill="hold"/>
                                            <p:tgtEl>
                                              <p:spTgt spid="61"/>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61"/>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44000">
                                      <p:stCondLst>
                                        <p:cond delay="0"/>
                                      </p:stCondLst>
                                      <p:childTnLst>
                                        <p:set>
                                          <p:cBhvr>
                                            <p:cTn id="15" dur="1" fill="hold">
                                              <p:stCondLst>
                                                <p:cond delay="0"/>
                                              </p:stCondLst>
                                            </p:cTn>
                                            <p:tgtEl>
                                              <p:spTgt spid="62"/>
                                            </p:tgtEl>
                                            <p:attrNameLst>
                                              <p:attrName>style.visibility</p:attrName>
                                            </p:attrNameLst>
                                          </p:cBhvr>
                                          <p:to>
                                            <p:strVal val="visible"/>
                                          </p:to>
                                        </p:set>
                                        <p:anim calcmode="lin" valueType="num" p14:bounceEnd="44000">
                                          <p:cBhvr additive="base">
                                            <p:cTn id="16" dur="1000" fill="hold"/>
                                            <p:tgtEl>
                                              <p:spTgt spid="62"/>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62"/>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55"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300" fill="hold"/>
                                            <p:tgtEl>
                                              <p:spTgt spid="31"/>
                                            </p:tgtEl>
                                            <p:attrNameLst>
                                              <p:attrName>ppt_w</p:attrName>
                                            </p:attrNameLst>
                                          </p:cBhvr>
                                          <p:tavLst>
                                            <p:tav tm="0">
                                              <p:val>
                                                <p:strVal val="#ppt_w*0.70"/>
                                              </p:val>
                                            </p:tav>
                                            <p:tav tm="100000">
                                              <p:val>
                                                <p:strVal val="#ppt_w"/>
                                              </p:val>
                                            </p:tav>
                                          </p:tavLst>
                                        </p:anim>
                                        <p:anim calcmode="lin" valueType="num">
                                          <p:cBhvr>
                                            <p:cTn id="22" dur="300" fill="hold"/>
                                            <p:tgtEl>
                                              <p:spTgt spid="31"/>
                                            </p:tgtEl>
                                            <p:attrNameLst>
                                              <p:attrName>ppt_h</p:attrName>
                                            </p:attrNameLst>
                                          </p:cBhvr>
                                          <p:tavLst>
                                            <p:tav tm="0">
                                              <p:val>
                                                <p:strVal val="#ppt_h"/>
                                              </p:val>
                                            </p:tav>
                                            <p:tav tm="100000">
                                              <p:val>
                                                <p:strVal val="#ppt_h"/>
                                              </p:val>
                                            </p:tav>
                                          </p:tavLst>
                                        </p:anim>
                                        <p:animEffect transition="in" filter="fade">
                                          <p:cBhvr>
                                            <p:cTn id="23" dur="300"/>
                                            <p:tgtEl>
                                              <p:spTgt spid="31"/>
                                            </p:tgtEl>
                                          </p:cBhvr>
                                        </p:animEffect>
                                      </p:childTnLst>
                                    </p:cTn>
                                  </p:par>
                                  <p:par>
                                    <p:cTn id="24" presetID="55" presetClass="entr" presetSubtype="0" fill="hold" grpId="0" nodeType="withEffect">
                                      <p:stCondLst>
                                        <p:cond delay="300"/>
                                      </p:stCondLst>
                                      <p:childTnLst>
                                        <p:set>
                                          <p:cBhvr>
                                            <p:cTn id="25" dur="1" fill="hold">
                                              <p:stCondLst>
                                                <p:cond delay="0"/>
                                              </p:stCondLst>
                                            </p:cTn>
                                            <p:tgtEl>
                                              <p:spTgt spid="32"/>
                                            </p:tgtEl>
                                            <p:attrNameLst>
                                              <p:attrName>style.visibility</p:attrName>
                                            </p:attrNameLst>
                                          </p:cBhvr>
                                          <p:to>
                                            <p:strVal val="visible"/>
                                          </p:to>
                                        </p:set>
                                        <p:anim calcmode="lin" valueType="num">
                                          <p:cBhvr>
                                            <p:cTn id="26" dur="300" fill="hold"/>
                                            <p:tgtEl>
                                              <p:spTgt spid="32"/>
                                            </p:tgtEl>
                                            <p:attrNameLst>
                                              <p:attrName>ppt_w</p:attrName>
                                            </p:attrNameLst>
                                          </p:cBhvr>
                                          <p:tavLst>
                                            <p:tav tm="0">
                                              <p:val>
                                                <p:strVal val="#ppt_w*0.70"/>
                                              </p:val>
                                            </p:tav>
                                            <p:tav tm="100000">
                                              <p:val>
                                                <p:strVal val="#ppt_w"/>
                                              </p:val>
                                            </p:tav>
                                          </p:tavLst>
                                        </p:anim>
                                        <p:anim calcmode="lin" valueType="num">
                                          <p:cBhvr>
                                            <p:cTn id="27" dur="300" fill="hold"/>
                                            <p:tgtEl>
                                              <p:spTgt spid="32"/>
                                            </p:tgtEl>
                                            <p:attrNameLst>
                                              <p:attrName>ppt_h</p:attrName>
                                            </p:attrNameLst>
                                          </p:cBhvr>
                                          <p:tavLst>
                                            <p:tav tm="0">
                                              <p:val>
                                                <p:strVal val="#ppt_h"/>
                                              </p:val>
                                            </p:tav>
                                            <p:tav tm="100000">
                                              <p:val>
                                                <p:strVal val="#ppt_h"/>
                                              </p:val>
                                            </p:tav>
                                          </p:tavLst>
                                        </p:anim>
                                        <p:animEffect transition="in" filter="fade">
                                          <p:cBhvr>
                                            <p:cTn id="28" dur="300"/>
                                            <p:tgtEl>
                                              <p:spTgt spid="32"/>
                                            </p:tgtEl>
                                          </p:cBhvr>
                                        </p:animEffect>
                                      </p:childTnLst>
                                    </p:cTn>
                                  </p:par>
                                  <p:par>
                                    <p:cTn id="29" presetID="55" presetClass="entr" presetSubtype="0" fill="hold" grpId="0" nodeType="withEffect">
                                      <p:stCondLst>
                                        <p:cond delay="600"/>
                                      </p:stCondLst>
                                      <p:childTnLst>
                                        <p:set>
                                          <p:cBhvr>
                                            <p:cTn id="30" dur="1" fill="hold">
                                              <p:stCondLst>
                                                <p:cond delay="0"/>
                                              </p:stCondLst>
                                            </p:cTn>
                                            <p:tgtEl>
                                              <p:spTgt spid="33"/>
                                            </p:tgtEl>
                                            <p:attrNameLst>
                                              <p:attrName>style.visibility</p:attrName>
                                            </p:attrNameLst>
                                          </p:cBhvr>
                                          <p:to>
                                            <p:strVal val="visible"/>
                                          </p:to>
                                        </p:set>
                                        <p:anim calcmode="lin" valueType="num">
                                          <p:cBhvr>
                                            <p:cTn id="31" dur="300" fill="hold"/>
                                            <p:tgtEl>
                                              <p:spTgt spid="33"/>
                                            </p:tgtEl>
                                            <p:attrNameLst>
                                              <p:attrName>ppt_w</p:attrName>
                                            </p:attrNameLst>
                                          </p:cBhvr>
                                          <p:tavLst>
                                            <p:tav tm="0">
                                              <p:val>
                                                <p:strVal val="#ppt_w*0.70"/>
                                              </p:val>
                                            </p:tav>
                                            <p:tav tm="100000">
                                              <p:val>
                                                <p:strVal val="#ppt_w"/>
                                              </p:val>
                                            </p:tav>
                                          </p:tavLst>
                                        </p:anim>
                                        <p:anim calcmode="lin" valueType="num">
                                          <p:cBhvr>
                                            <p:cTn id="32" dur="300" fill="hold"/>
                                            <p:tgtEl>
                                              <p:spTgt spid="33"/>
                                            </p:tgtEl>
                                            <p:attrNameLst>
                                              <p:attrName>ppt_h</p:attrName>
                                            </p:attrNameLst>
                                          </p:cBhvr>
                                          <p:tavLst>
                                            <p:tav tm="0">
                                              <p:val>
                                                <p:strVal val="#ppt_h"/>
                                              </p:val>
                                            </p:tav>
                                            <p:tav tm="100000">
                                              <p:val>
                                                <p:strVal val="#ppt_h"/>
                                              </p:val>
                                            </p:tav>
                                          </p:tavLst>
                                        </p:anim>
                                        <p:animEffect transition="in" filter="fade">
                                          <p:cBhvr>
                                            <p:cTn id="33" dur="300"/>
                                            <p:tgtEl>
                                              <p:spTgt spid="33"/>
                                            </p:tgtEl>
                                          </p:cBhvr>
                                        </p:animEffect>
                                      </p:childTnLst>
                                    </p:cTn>
                                  </p:par>
                                  <p:par>
                                    <p:cTn id="34" presetID="55" presetClass="entr" presetSubtype="0" fill="hold" grpId="0" nodeType="withEffect">
                                      <p:stCondLst>
                                        <p:cond delay="900"/>
                                      </p:stCondLst>
                                      <p:childTnLst>
                                        <p:set>
                                          <p:cBhvr>
                                            <p:cTn id="35" dur="1" fill="hold">
                                              <p:stCondLst>
                                                <p:cond delay="0"/>
                                              </p:stCondLst>
                                            </p:cTn>
                                            <p:tgtEl>
                                              <p:spTgt spid="34"/>
                                            </p:tgtEl>
                                            <p:attrNameLst>
                                              <p:attrName>style.visibility</p:attrName>
                                            </p:attrNameLst>
                                          </p:cBhvr>
                                          <p:to>
                                            <p:strVal val="visible"/>
                                          </p:to>
                                        </p:set>
                                        <p:anim calcmode="lin" valueType="num">
                                          <p:cBhvr>
                                            <p:cTn id="36" dur="300" fill="hold"/>
                                            <p:tgtEl>
                                              <p:spTgt spid="34"/>
                                            </p:tgtEl>
                                            <p:attrNameLst>
                                              <p:attrName>ppt_w</p:attrName>
                                            </p:attrNameLst>
                                          </p:cBhvr>
                                          <p:tavLst>
                                            <p:tav tm="0">
                                              <p:val>
                                                <p:strVal val="#ppt_w*0.70"/>
                                              </p:val>
                                            </p:tav>
                                            <p:tav tm="100000">
                                              <p:val>
                                                <p:strVal val="#ppt_w"/>
                                              </p:val>
                                            </p:tav>
                                          </p:tavLst>
                                        </p:anim>
                                        <p:anim calcmode="lin" valueType="num">
                                          <p:cBhvr>
                                            <p:cTn id="37" dur="300" fill="hold"/>
                                            <p:tgtEl>
                                              <p:spTgt spid="34"/>
                                            </p:tgtEl>
                                            <p:attrNameLst>
                                              <p:attrName>ppt_h</p:attrName>
                                            </p:attrNameLst>
                                          </p:cBhvr>
                                          <p:tavLst>
                                            <p:tav tm="0">
                                              <p:val>
                                                <p:strVal val="#ppt_h"/>
                                              </p:val>
                                            </p:tav>
                                            <p:tav tm="100000">
                                              <p:val>
                                                <p:strVal val="#ppt_h"/>
                                              </p:val>
                                            </p:tav>
                                          </p:tavLst>
                                        </p:anim>
                                        <p:animEffect transition="in" filter="fade">
                                          <p:cBhvr>
                                            <p:cTn id="38" dur="300"/>
                                            <p:tgtEl>
                                              <p:spTgt spid="34"/>
                                            </p:tgtEl>
                                          </p:cBhvr>
                                        </p:animEffect>
                                      </p:childTnLst>
                                    </p:cTn>
                                  </p:par>
                                  <p:par>
                                    <p:cTn id="39" presetID="55" presetClass="entr" presetSubtype="0" fill="hold" grpId="0" nodeType="withEffect">
                                      <p:stCondLst>
                                        <p:cond delay="1200"/>
                                      </p:stCondLst>
                                      <p:childTnLst>
                                        <p:set>
                                          <p:cBhvr>
                                            <p:cTn id="40" dur="1" fill="hold">
                                              <p:stCondLst>
                                                <p:cond delay="0"/>
                                              </p:stCondLst>
                                            </p:cTn>
                                            <p:tgtEl>
                                              <p:spTgt spid="35"/>
                                            </p:tgtEl>
                                            <p:attrNameLst>
                                              <p:attrName>style.visibility</p:attrName>
                                            </p:attrNameLst>
                                          </p:cBhvr>
                                          <p:to>
                                            <p:strVal val="visible"/>
                                          </p:to>
                                        </p:set>
                                        <p:anim calcmode="lin" valueType="num">
                                          <p:cBhvr>
                                            <p:cTn id="41" dur="300" fill="hold"/>
                                            <p:tgtEl>
                                              <p:spTgt spid="35"/>
                                            </p:tgtEl>
                                            <p:attrNameLst>
                                              <p:attrName>ppt_w</p:attrName>
                                            </p:attrNameLst>
                                          </p:cBhvr>
                                          <p:tavLst>
                                            <p:tav tm="0">
                                              <p:val>
                                                <p:strVal val="#ppt_w*0.70"/>
                                              </p:val>
                                            </p:tav>
                                            <p:tav tm="100000">
                                              <p:val>
                                                <p:strVal val="#ppt_w"/>
                                              </p:val>
                                            </p:tav>
                                          </p:tavLst>
                                        </p:anim>
                                        <p:anim calcmode="lin" valueType="num">
                                          <p:cBhvr>
                                            <p:cTn id="42" dur="300" fill="hold"/>
                                            <p:tgtEl>
                                              <p:spTgt spid="35"/>
                                            </p:tgtEl>
                                            <p:attrNameLst>
                                              <p:attrName>ppt_h</p:attrName>
                                            </p:attrNameLst>
                                          </p:cBhvr>
                                          <p:tavLst>
                                            <p:tav tm="0">
                                              <p:val>
                                                <p:strVal val="#ppt_h"/>
                                              </p:val>
                                            </p:tav>
                                            <p:tav tm="100000">
                                              <p:val>
                                                <p:strVal val="#ppt_h"/>
                                              </p:val>
                                            </p:tav>
                                          </p:tavLst>
                                        </p:anim>
                                        <p:animEffect transition="in" filter="fade">
                                          <p:cBhvr>
                                            <p:cTn id="43" dur="300"/>
                                            <p:tgtEl>
                                              <p:spTgt spid="35"/>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par>
                                    <p:cTn id="47" presetID="10" presetClass="entr" presetSubtype="0" fill="hold" grpId="0" nodeType="withEffect">
                                      <p:stCondLst>
                                        <p:cond delay="70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par>
                                    <p:cTn id="50" presetID="10" presetClass="entr" presetSubtype="0" fill="hold" grpId="0" nodeType="withEffect">
                                      <p:stCondLst>
                                        <p:cond delay="90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grpId="0" nodeType="withEffect">
                                      <p:stCondLst>
                                        <p:cond delay="110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par>
                                    <p:cTn id="56" presetID="10" presetClass="entr" presetSubtype="0" fill="hold" grpId="0" nodeType="withEffect">
                                      <p:stCondLst>
                                        <p:cond delay="130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par>
                                    <p:cTn id="59" presetID="47" presetClass="entr" presetSubtype="0" fill="hold" grpId="0" nodeType="withEffect">
                                      <p:stCondLst>
                                        <p:cond delay="50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1000"/>
                                            <p:tgtEl>
                                              <p:spTgt spid="41"/>
                                            </p:tgtEl>
                                          </p:cBhvr>
                                        </p:animEffect>
                                        <p:anim calcmode="lin" valueType="num">
                                          <p:cBhvr>
                                            <p:cTn id="62" dur="1000" fill="hold"/>
                                            <p:tgtEl>
                                              <p:spTgt spid="41"/>
                                            </p:tgtEl>
                                            <p:attrNameLst>
                                              <p:attrName>ppt_x</p:attrName>
                                            </p:attrNameLst>
                                          </p:cBhvr>
                                          <p:tavLst>
                                            <p:tav tm="0">
                                              <p:val>
                                                <p:strVal val="#ppt_x"/>
                                              </p:val>
                                            </p:tav>
                                            <p:tav tm="100000">
                                              <p:val>
                                                <p:strVal val="#ppt_x"/>
                                              </p:val>
                                            </p:tav>
                                          </p:tavLst>
                                        </p:anim>
                                        <p:anim calcmode="lin" valueType="num">
                                          <p:cBhvr>
                                            <p:cTn id="63" dur="1000" fill="hold"/>
                                            <p:tgtEl>
                                              <p:spTgt spid="41"/>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70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1000"/>
                                            <p:tgtEl>
                                              <p:spTgt spid="42"/>
                                            </p:tgtEl>
                                          </p:cBhvr>
                                        </p:animEffect>
                                        <p:anim calcmode="lin" valueType="num">
                                          <p:cBhvr>
                                            <p:cTn id="67" dur="1000" fill="hold"/>
                                            <p:tgtEl>
                                              <p:spTgt spid="42"/>
                                            </p:tgtEl>
                                            <p:attrNameLst>
                                              <p:attrName>ppt_x</p:attrName>
                                            </p:attrNameLst>
                                          </p:cBhvr>
                                          <p:tavLst>
                                            <p:tav tm="0">
                                              <p:val>
                                                <p:strVal val="#ppt_x"/>
                                              </p:val>
                                            </p:tav>
                                            <p:tav tm="100000">
                                              <p:val>
                                                <p:strVal val="#ppt_x"/>
                                              </p:val>
                                            </p:tav>
                                          </p:tavLst>
                                        </p:anim>
                                        <p:anim calcmode="lin" valueType="num">
                                          <p:cBhvr>
                                            <p:cTn id="68" dur="1000" fill="hold"/>
                                            <p:tgtEl>
                                              <p:spTgt spid="42"/>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90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1000"/>
                                            <p:tgtEl>
                                              <p:spTgt spid="43"/>
                                            </p:tgtEl>
                                          </p:cBhvr>
                                        </p:animEffect>
                                        <p:anim calcmode="lin" valueType="num">
                                          <p:cBhvr>
                                            <p:cTn id="72" dur="1000" fill="hold"/>
                                            <p:tgtEl>
                                              <p:spTgt spid="43"/>
                                            </p:tgtEl>
                                            <p:attrNameLst>
                                              <p:attrName>ppt_x</p:attrName>
                                            </p:attrNameLst>
                                          </p:cBhvr>
                                          <p:tavLst>
                                            <p:tav tm="0">
                                              <p:val>
                                                <p:strVal val="#ppt_x"/>
                                              </p:val>
                                            </p:tav>
                                            <p:tav tm="100000">
                                              <p:val>
                                                <p:strVal val="#ppt_x"/>
                                              </p:val>
                                            </p:tav>
                                          </p:tavLst>
                                        </p:anim>
                                        <p:anim calcmode="lin" valueType="num">
                                          <p:cBhvr>
                                            <p:cTn id="73" dur="1000" fill="hold"/>
                                            <p:tgtEl>
                                              <p:spTgt spid="43"/>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110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1000"/>
                                            <p:tgtEl>
                                              <p:spTgt spid="44"/>
                                            </p:tgtEl>
                                          </p:cBhvr>
                                        </p:animEffect>
                                        <p:anim calcmode="lin" valueType="num">
                                          <p:cBhvr>
                                            <p:cTn id="77" dur="1000" fill="hold"/>
                                            <p:tgtEl>
                                              <p:spTgt spid="44"/>
                                            </p:tgtEl>
                                            <p:attrNameLst>
                                              <p:attrName>ppt_x</p:attrName>
                                            </p:attrNameLst>
                                          </p:cBhvr>
                                          <p:tavLst>
                                            <p:tav tm="0">
                                              <p:val>
                                                <p:strVal val="#ppt_x"/>
                                              </p:val>
                                            </p:tav>
                                            <p:tav tm="100000">
                                              <p:val>
                                                <p:strVal val="#ppt_x"/>
                                              </p:val>
                                            </p:tav>
                                          </p:tavLst>
                                        </p:anim>
                                        <p:anim calcmode="lin" valueType="num">
                                          <p:cBhvr>
                                            <p:cTn id="78" dur="1000" fill="hold"/>
                                            <p:tgtEl>
                                              <p:spTgt spid="44"/>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30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1000"/>
                                            <p:tgtEl>
                                              <p:spTgt spid="45"/>
                                            </p:tgtEl>
                                          </p:cBhvr>
                                        </p:animEffect>
                                        <p:anim calcmode="lin" valueType="num">
                                          <p:cBhvr>
                                            <p:cTn id="82" dur="1000" fill="hold"/>
                                            <p:tgtEl>
                                              <p:spTgt spid="45"/>
                                            </p:tgtEl>
                                            <p:attrNameLst>
                                              <p:attrName>ppt_x</p:attrName>
                                            </p:attrNameLst>
                                          </p:cBhvr>
                                          <p:tavLst>
                                            <p:tav tm="0">
                                              <p:val>
                                                <p:strVal val="#ppt_x"/>
                                              </p:val>
                                            </p:tav>
                                            <p:tav tm="100000">
                                              <p:val>
                                                <p:strVal val="#ppt_x"/>
                                              </p:val>
                                            </p:tav>
                                          </p:tavLst>
                                        </p:anim>
                                        <p:anim calcmode="lin" valueType="num">
                                          <p:cBhvr>
                                            <p:cTn id="83" dur="1000" fill="hold"/>
                                            <p:tgtEl>
                                              <p:spTgt spid="45"/>
                                            </p:tgtEl>
                                            <p:attrNameLst>
                                              <p:attrName>ppt_y</p:attrName>
                                            </p:attrNameLst>
                                          </p:cBhvr>
                                          <p:tavLst>
                                            <p:tav tm="0">
                                              <p:val>
                                                <p:strVal val="#ppt_y-.1"/>
                                              </p:val>
                                            </p:tav>
                                            <p:tav tm="100000">
                                              <p:val>
                                                <p:strVal val="#ppt_y"/>
                                              </p:val>
                                            </p:tav>
                                          </p:tavLst>
                                        </p:anim>
                                      </p:childTnLst>
                                    </p:cTn>
                                  </p:par>
                                </p:childTnLst>
                              </p:cTn>
                            </p:par>
                            <p:par>
                              <p:cTn id="84" fill="hold">
                                <p:stCondLst>
                                  <p:cond delay="4300"/>
                                </p:stCondLst>
                                <p:childTnLst>
                                  <p:par>
                                    <p:cTn id="85" presetID="47" presetClass="entr" presetSubtype="0" fill="hold" grpId="0" nodeType="after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fade">
                                          <p:cBhvr>
                                            <p:cTn id="87" dur="500"/>
                                            <p:tgtEl>
                                              <p:spTgt spid="64"/>
                                            </p:tgtEl>
                                          </p:cBhvr>
                                        </p:animEffect>
                                        <p:anim calcmode="lin" valueType="num">
                                          <p:cBhvr>
                                            <p:cTn id="88" dur="500" fill="hold"/>
                                            <p:tgtEl>
                                              <p:spTgt spid="64"/>
                                            </p:tgtEl>
                                            <p:attrNameLst>
                                              <p:attrName>ppt_x</p:attrName>
                                            </p:attrNameLst>
                                          </p:cBhvr>
                                          <p:tavLst>
                                            <p:tav tm="0">
                                              <p:val>
                                                <p:strVal val="#ppt_x"/>
                                              </p:val>
                                            </p:tav>
                                            <p:tav tm="100000">
                                              <p:val>
                                                <p:strVal val="#ppt_x"/>
                                              </p:val>
                                            </p:tav>
                                          </p:tavLst>
                                        </p:anim>
                                        <p:anim calcmode="lin" valueType="num">
                                          <p:cBhvr>
                                            <p:cTn id="89" dur="500" fill="hold"/>
                                            <p:tgtEl>
                                              <p:spTgt spid="64"/>
                                            </p:tgtEl>
                                            <p:attrNameLst>
                                              <p:attrName>ppt_y</p:attrName>
                                            </p:attrNameLst>
                                          </p:cBhvr>
                                          <p:tavLst>
                                            <p:tav tm="0">
                                              <p:val>
                                                <p:strVal val="#ppt_y-.1"/>
                                              </p:val>
                                            </p:tav>
                                            <p:tav tm="100000">
                                              <p:val>
                                                <p:strVal val="#ppt_y"/>
                                              </p:val>
                                            </p:tav>
                                          </p:tavLst>
                                        </p:anim>
                                      </p:childTnLst>
                                    </p:cTn>
                                  </p:par>
                                </p:childTnLst>
                              </p:cTn>
                            </p:par>
                            <p:par>
                              <p:cTn id="90" fill="hold">
                                <p:stCondLst>
                                  <p:cond delay="4800"/>
                                </p:stCondLst>
                                <p:childTnLst>
                                  <p:par>
                                    <p:cTn id="91" presetID="14" presetClass="entr" presetSubtype="10" fill="hold" grpId="0" nodeType="after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randombar(horizontal)">
                                          <p:cBhvr>
                                            <p:cTn id="93" dur="2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61" grpId="0" animBg="1"/>
          <p:bldP spid="62" grpId="0" animBg="1"/>
          <p:bldP spid="31" grpId="0" animBg="1"/>
          <p:bldP spid="32" grpId="0" animBg="1"/>
          <p:bldP spid="33" grpId="0" animBg="1"/>
          <p:bldP spid="34" grpId="0" animBg="1"/>
          <p:bldP spid="35" grpId="0" animBg="1"/>
          <p:bldP spid="36" grpId="0"/>
          <p:bldP spid="37" grpId="0"/>
          <p:bldP spid="38" grpId="0"/>
          <p:bldP spid="39" grpId="0"/>
          <p:bldP spid="40" grpId="0"/>
          <p:bldP spid="41" grpId="0"/>
          <p:bldP spid="42" grpId="0"/>
          <p:bldP spid="43" grpId="0"/>
          <p:bldP spid="44" grpId="0"/>
          <p:bldP spid="45" grpId="0"/>
          <p:bldP spid="49" grpId="0"/>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0-#ppt_w/2"/>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1000" fill="hold"/>
                                            <p:tgtEl>
                                              <p:spTgt spid="61"/>
                                            </p:tgtEl>
                                            <p:attrNameLst>
                                              <p:attrName>ppt_x</p:attrName>
                                            </p:attrNameLst>
                                          </p:cBhvr>
                                          <p:tavLst>
                                            <p:tav tm="0">
                                              <p:val>
                                                <p:strVal val="#ppt_x"/>
                                              </p:val>
                                            </p:tav>
                                            <p:tav tm="100000">
                                              <p:val>
                                                <p:strVal val="#ppt_x"/>
                                              </p:val>
                                            </p:tav>
                                          </p:tavLst>
                                        </p:anim>
                                        <p:anim calcmode="lin" valueType="num">
                                          <p:cBhvr additive="base">
                                            <p:cTn id="13" dur="1000" fill="hold"/>
                                            <p:tgtEl>
                                              <p:spTgt spid="61"/>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62"/>
                                            </p:tgtEl>
                                            <p:attrNameLst>
                                              <p:attrName>style.visibility</p:attrName>
                                            </p:attrNameLst>
                                          </p:cBhvr>
                                          <p:to>
                                            <p:strVal val="visible"/>
                                          </p:to>
                                        </p:set>
                                        <p:anim calcmode="lin" valueType="num">
                                          <p:cBhvr additive="base">
                                            <p:cTn id="16" dur="1000" fill="hold"/>
                                            <p:tgtEl>
                                              <p:spTgt spid="62"/>
                                            </p:tgtEl>
                                            <p:attrNameLst>
                                              <p:attrName>ppt_x</p:attrName>
                                            </p:attrNameLst>
                                          </p:cBhvr>
                                          <p:tavLst>
                                            <p:tav tm="0">
                                              <p:val>
                                                <p:strVal val="0-#ppt_w/2"/>
                                              </p:val>
                                            </p:tav>
                                            <p:tav tm="100000">
                                              <p:val>
                                                <p:strVal val="#ppt_x"/>
                                              </p:val>
                                            </p:tav>
                                          </p:tavLst>
                                        </p:anim>
                                        <p:anim calcmode="lin" valueType="num">
                                          <p:cBhvr additive="base">
                                            <p:cTn id="17" dur="1000" fill="hold"/>
                                            <p:tgtEl>
                                              <p:spTgt spid="62"/>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55"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300" fill="hold"/>
                                            <p:tgtEl>
                                              <p:spTgt spid="31"/>
                                            </p:tgtEl>
                                            <p:attrNameLst>
                                              <p:attrName>ppt_w</p:attrName>
                                            </p:attrNameLst>
                                          </p:cBhvr>
                                          <p:tavLst>
                                            <p:tav tm="0">
                                              <p:val>
                                                <p:strVal val="#ppt_w*0.70"/>
                                              </p:val>
                                            </p:tav>
                                            <p:tav tm="100000">
                                              <p:val>
                                                <p:strVal val="#ppt_w"/>
                                              </p:val>
                                            </p:tav>
                                          </p:tavLst>
                                        </p:anim>
                                        <p:anim calcmode="lin" valueType="num">
                                          <p:cBhvr>
                                            <p:cTn id="22" dur="300" fill="hold"/>
                                            <p:tgtEl>
                                              <p:spTgt spid="31"/>
                                            </p:tgtEl>
                                            <p:attrNameLst>
                                              <p:attrName>ppt_h</p:attrName>
                                            </p:attrNameLst>
                                          </p:cBhvr>
                                          <p:tavLst>
                                            <p:tav tm="0">
                                              <p:val>
                                                <p:strVal val="#ppt_h"/>
                                              </p:val>
                                            </p:tav>
                                            <p:tav tm="100000">
                                              <p:val>
                                                <p:strVal val="#ppt_h"/>
                                              </p:val>
                                            </p:tav>
                                          </p:tavLst>
                                        </p:anim>
                                        <p:animEffect transition="in" filter="fade">
                                          <p:cBhvr>
                                            <p:cTn id="23" dur="300"/>
                                            <p:tgtEl>
                                              <p:spTgt spid="31"/>
                                            </p:tgtEl>
                                          </p:cBhvr>
                                        </p:animEffect>
                                      </p:childTnLst>
                                    </p:cTn>
                                  </p:par>
                                  <p:par>
                                    <p:cTn id="24" presetID="55" presetClass="entr" presetSubtype="0" fill="hold" grpId="0" nodeType="withEffect">
                                      <p:stCondLst>
                                        <p:cond delay="300"/>
                                      </p:stCondLst>
                                      <p:childTnLst>
                                        <p:set>
                                          <p:cBhvr>
                                            <p:cTn id="25" dur="1" fill="hold">
                                              <p:stCondLst>
                                                <p:cond delay="0"/>
                                              </p:stCondLst>
                                            </p:cTn>
                                            <p:tgtEl>
                                              <p:spTgt spid="32"/>
                                            </p:tgtEl>
                                            <p:attrNameLst>
                                              <p:attrName>style.visibility</p:attrName>
                                            </p:attrNameLst>
                                          </p:cBhvr>
                                          <p:to>
                                            <p:strVal val="visible"/>
                                          </p:to>
                                        </p:set>
                                        <p:anim calcmode="lin" valueType="num">
                                          <p:cBhvr>
                                            <p:cTn id="26" dur="300" fill="hold"/>
                                            <p:tgtEl>
                                              <p:spTgt spid="32"/>
                                            </p:tgtEl>
                                            <p:attrNameLst>
                                              <p:attrName>ppt_w</p:attrName>
                                            </p:attrNameLst>
                                          </p:cBhvr>
                                          <p:tavLst>
                                            <p:tav tm="0">
                                              <p:val>
                                                <p:strVal val="#ppt_w*0.70"/>
                                              </p:val>
                                            </p:tav>
                                            <p:tav tm="100000">
                                              <p:val>
                                                <p:strVal val="#ppt_w"/>
                                              </p:val>
                                            </p:tav>
                                          </p:tavLst>
                                        </p:anim>
                                        <p:anim calcmode="lin" valueType="num">
                                          <p:cBhvr>
                                            <p:cTn id="27" dur="300" fill="hold"/>
                                            <p:tgtEl>
                                              <p:spTgt spid="32"/>
                                            </p:tgtEl>
                                            <p:attrNameLst>
                                              <p:attrName>ppt_h</p:attrName>
                                            </p:attrNameLst>
                                          </p:cBhvr>
                                          <p:tavLst>
                                            <p:tav tm="0">
                                              <p:val>
                                                <p:strVal val="#ppt_h"/>
                                              </p:val>
                                            </p:tav>
                                            <p:tav tm="100000">
                                              <p:val>
                                                <p:strVal val="#ppt_h"/>
                                              </p:val>
                                            </p:tav>
                                          </p:tavLst>
                                        </p:anim>
                                        <p:animEffect transition="in" filter="fade">
                                          <p:cBhvr>
                                            <p:cTn id="28" dur="300"/>
                                            <p:tgtEl>
                                              <p:spTgt spid="32"/>
                                            </p:tgtEl>
                                          </p:cBhvr>
                                        </p:animEffect>
                                      </p:childTnLst>
                                    </p:cTn>
                                  </p:par>
                                  <p:par>
                                    <p:cTn id="29" presetID="55" presetClass="entr" presetSubtype="0" fill="hold" grpId="0" nodeType="withEffect">
                                      <p:stCondLst>
                                        <p:cond delay="600"/>
                                      </p:stCondLst>
                                      <p:childTnLst>
                                        <p:set>
                                          <p:cBhvr>
                                            <p:cTn id="30" dur="1" fill="hold">
                                              <p:stCondLst>
                                                <p:cond delay="0"/>
                                              </p:stCondLst>
                                            </p:cTn>
                                            <p:tgtEl>
                                              <p:spTgt spid="33"/>
                                            </p:tgtEl>
                                            <p:attrNameLst>
                                              <p:attrName>style.visibility</p:attrName>
                                            </p:attrNameLst>
                                          </p:cBhvr>
                                          <p:to>
                                            <p:strVal val="visible"/>
                                          </p:to>
                                        </p:set>
                                        <p:anim calcmode="lin" valueType="num">
                                          <p:cBhvr>
                                            <p:cTn id="31" dur="300" fill="hold"/>
                                            <p:tgtEl>
                                              <p:spTgt spid="33"/>
                                            </p:tgtEl>
                                            <p:attrNameLst>
                                              <p:attrName>ppt_w</p:attrName>
                                            </p:attrNameLst>
                                          </p:cBhvr>
                                          <p:tavLst>
                                            <p:tav tm="0">
                                              <p:val>
                                                <p:strVal val="#ppt_w*0.70"/>
                                              </p:val>
                                            </p:tav>
                                            <p:tav tm="100000">
                                              <p:val>
                                                <p:strVal val="#ppt_w"/>
                                              </p:val>
                                            </p:tav>
                                          </p:tavLst>
                                        </p:anim>
                                        <p:anim calcmode="lin" valueType="num">
                                          <p:cBhvr>
                                            <p:cTn id="32" dur="300" fill="hold"/>
                                            <p:tgtEl>
                                              <p:spTgt spid="33"/>
                                            </p:tgtEl>
                                            <p:attrNameLst>
                                              <p:attrName>ppt_h</p:attrName>
                                            </p:attrNameLst>
                                          </p:cBhvr>
                                          <p:tavLst>
                                            <p:tav tm="0">
                                              <p:val>
                                                <p:strVal val="#ppt_h"/>
                                              </p:val>
                                            </p:tav>
                                            <p:tav tm="100000">
                                              <p:val>
                                                <p:strVal val="#ppt_h"/>
                                              </p:val>
                                            </p:tav>
                                          </p:tavLst>
                                        </p:anim>
                                        <p:animEffect transition="in" filter="fade">
                                          <p:cBhvr>
                                            <p:cTn id="33" dur="300"/>
                                            <p:tgtEl>
                                              <p:spTgt spid="33"/>
                                            </p:tgtEl>
                                          </p:cBhvr>
                                        </p:animEffect>
                                      </p:childTnLst>
                                    </p:cTn>
                                  </p:par>
                                  <p:par>
                                    <p:cTn id="34" presetID="55" presetClass="entr" presetSubtype="0" fill="hold" grpId="0" nodeType="withEffect">
                                      <p:stCondLst>
                                        <p:cond delay="900"/>
                                      </p:stCondLst>
                                      <p:childTnLst>
                                        <p:set>
                                          <p:cBhvr>
                                            <p:cTn id="35" dur="1" fill="hold">
                                              <p:stCondLst>
                                                <p:cond delay="0"/>
                                              </p:stCondLst>
                                            </p:cTn>
                                            <p:tgtEl>
                                              <p:spTgt spid="34"/>
                                            </p:tgtEl>
                                            <p:attrNameLst>
                                              <p:attrName>style.visibility</p:attrName>
                                            </p:attrNameLst>
                                          </p:cBhvr>
                                          <p:to>
                                            <p:strVal val="visible"/>
                                          </p:to>
                                        </p:set>
                                        <p:anim calcmode="lin" valueType="num">
                                          <p:cBhvr>
                                            <p:cTn id="36" dur="300" fill="hold"/>
                                            <p:tgtEl>
                                              <p:spTgt spid="34"/>
                                            </p:tgtEl>
                                            <p:attrNameLst>
                                              <p:attrName>ppt_w</p:attrName>
                                            </p:attrNameLst>
                                          </p:cBhvr>
                                          <p:tavLst>
                                            <p:tav tm="0">
                                              <p:val>
                                                <p:strVal val="#ppt_w*0.70"/>
                                              </p:val>
                                            </p:tav>
                                            <p:tav tm="100000">
                                              <p:val>
                                                <p:strVal val="#ppt_w"/>
                                              </p:val>
                                            </p:tav>
                                          </p:tavLst>
                                        </p:anim>
                                        <p:anim calcmode="lin" valueType="num">
                                          <p:cBhvr>
                                            <p:cTn id="37" dur="300" fill="hold"/>
                                            <p:tgtEl>
                                              <p:spTgt spid="34"/>
                                            </p:tgtEl>
                                            <p:attrNameLst>
                                              <p:attrName>ppt_h</p:attrName>
                                            </p:attrNameLst>
                                          </p:cBhvr>
                                          <p:tavLst>
                                            <p:tav tm="0">
                                              <p:val>
                                                <p:strVal val="#ppt_h"/>
                                              </p:val>
                                            </p:tav>
                                            <p:tav tm="100000">
                                              <p:val>
                                                <p:strVal val="#ppt_h"/>
                                              </p:val>
                                            </p:tav>
                                          </p:tavLst>
                                        </p:anim>
                                        <p:animEffect transition="in" filter="fade">
                                          <p:cBhvr>
                                            <p:cTn id="38" dur="300"/>
                                            <p:tgtEl>
                                              <p:spTgt spid="34"/>
                                            </p:tgtEl>
                                          </p:cBhvr>
                                        </p:animEffect>
                                      </p:childTnLst>
                                    </p:cTn>
                                  </p:par>
                                  <p:par>
                                    <p:cTn id="39" presetID="55" presetClass="entr" presetSubtype="0" fill="hold" grpId="0" nodeType="withEffect">
                                      <p:stCondLst>
                                        <p:cond delay="1200"/>
                                      </p:stCondLst>
                                      <p:childTnLst>
                                        <p:set>
                                          <p:cBhvr>
                                            <p:cTn id="40" dur="1" fill="hold">
                                              <p:stCondLst>
                                                <p:cond delay="0"/>
                                              </p:stCondLst>
                                            </p:cTn>
                                            <p:tgtEl>
                                              <p:spTgt spid="35"/>
                                            </p:tgtEl>
                                            <p:attrNameLst>
                                              <p:attrName>style.visibility</p:attrName>
                                            </p:attrNameLst>
                                          </p:cBhvr>
                                          <p:to>
                                            <p:strVal val="visible"/>
                                          </p:to>
                                        </p:set>
                                        <p:anim calcmode="lin" valueType="num">
                                          <p:cBhvr>
                                            <p:cTn id="41" dur="300" fill="hold"/>
                                            <p:tgtEl>
                                              <p:spTgt spid="35"/>
                                            </p:tgtEl>
                                            <p:attrNameLst>
                                              <p:attrName>ppt_w</p:attrName>
                                            </p:attrNameLst>
                                          </p:cBhvr>
                                          <p:tavLst>
                                            <p:tav tm="0">
                                              <p:val>
                                                <p:strVal val="#ppt_w*0.70"/>
                                              </p:val>
                                            </p:tav>
                                            <p:tav tm="100000">
                                              <p:val>
                                                <p:strVal val="#ppt_w"/>
                                              </p:val>
                                            </p:tav>
                                          </p:tavLst>
                                        </p:anim>
                                        <p:anim calcmode="lin" valueType="num">
                                          <p:cBhvr>
                                            <p:cTn id="42" dur="300" fill="hold"/>
                                            <p:tgtEl>
                                              <p:spTgt spid="35"/>
                                            </p:tgtEl>
                                            <p:attrNameLst>
                                              <p:attrName>ppt_h</p:attrName>
                                            </p:attrNameLst>
                                          </p:cBhvr>
                                          <p:tavLst>
                                            <p:tav tm="0">
                                              <p:val>
                                                <p:strVal val="#ppt_h"/>
                                              </p:val>
                                            </p:tav>
                                            <p:tav tm="100000">
                                              <p:val>
                                                <p:strVal val="#ppt_h"/>
                                              </p:val>
                                            </p:tav>
                                          </p:tavLst>
                                        </p:anim>
                                        <p:animEffect transition="in" filter="fade">
                                          <p:cBhvr>
                                            <p:cTn id="43" dur="300"/>
                                            <p:tgtEl>
                                              <p:spTgt spid="35"/>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par>
                                    <p:cTn id="47" presetID="10" presetClass="entr" presetSubtype="0" fill="hold" grpId="0" nodeType="withEffect">
                                      <p:stCondLst>
                                        <p:cond delay="70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par>
                                    <p:cTn id="50" presetID="10" presetClass="entr" presetSubtype="0" fill="hold" grpId="0" nodeType="withEffect">
                                      <p:stCondLst>
                                        <p:cond delay="90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grpId="0" nodeType="withEffect">
                                      <p:stCondLst>
                                        <p:cond delay="110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par>
                                    <p:cTn id="56" presetID="10" presetClass="entr" presetSubtype="0" fill="hold" grpId="0" nodeType="withEffect">
                                      <p:stCondLst>
                                        <p:cond delay="130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par>
                                    <p:cTn id="59" presetID="47" presetClass="entr" presetSubtype="0" fill="hold" grpId="0" nodeType="withEffect">
                                      <p:stCondLst>
                                        <p:cond delay="50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1000"/>
                                            <p:tgtEl>
                                              <p:spTgt spid="41"/>
                                            </p:tgtEl>
                                          </p:cBhvr>
                                        </p:animEffect>
                                        <p:anim calcmode="lin" valueType="num">
                                          <p:cBhvr>
                                            <p:cTn id="62" dur="1000" fill="hold"/>
                                            <p:tgtEl>
                                              <p:spTgt spid="41"/>
                                            </p:tgtEl>
                                            <p:attrNameLst>
                                              <p:attrName>ppt_x</p:attrName>
                                            </p:attrNameLst>
                                          </p:cBhvr>
                                          <p:tavLst>
                                            <p:tav tm="0">
                                              <p:val>
                                                <p:strVal val="#ppt_x"/>
                                              </p:val>
                                            </p:tav>
                                            <p:tav tm="100000">
                                              <p:val>
                                                <p:strVal val="#ppt_x"/>
                                              </p:val>
                                            </p:tav>
                                          </p:tavLst>
                                        </p:anim>
                                        <p:anim calcmode="lin" valueType="num">
                                          <p:cBhvr>
                                            <p:cTn id="63" dur="1000" fill="hold"/>
                                            <p:tgtEl>
                                              <p:spTgt spid="41"/>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70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1000"/>
                                            <p:tgtEl>
                                              <p:spTgt spid="42"/>
                                            </p:tgtEl>
                                          </p:cBhvr>
                                        </p:animEffect>
                                        <p:anim calcmode="lin" valueType="num">
                                          <p:cBhvr>
                                            <p:cTn id="67" dur="1000" fill="hold"/>
                                            <p:tgtEl>
                                              <p:spTgt spid="42"/>
                                            </p:tgtEl>
                                            <p:attrNameLst>
                                              <p:attrName>ppt_x</p:attrName>
                                            </p:attrNameLst>
                                          </p:cBhvr>
                                          <p:tavLst>
                                            <p:tav tm="0">
                                              <p:val>
                                                <p:strVal val="#ppt_x"/>
                                              </p:val>
                                            </p:tav>
                                            <p:tav tm="100000">
                                              <p:val>
                                                <p:strVal val="#ppt_x"/>
                                              </p:val>
                                            </p:tav>
                                          </p:tavLst>
                                        </p:anim>
                                        <p:anim calcmode="lin" valueType="num">
                                          <p:cBhvr>
                                            <p:cTn id="68" dur="1000" fill="hold"/>
                                            <p:tgtEl>
                                              <p:spTgt spid="42"/>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90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1000"/>
                                            <p:tgtEl>
                                              <p:spTgt spid="43"/>
                                            </p:tgtEl>
                                          </p:cBhvr>
                                        </p:animEffect>
                                        <p:anim calcmode="lin" valueType="num">
                                          <p:cBhvr>
                                            <p:cTn id="72" dur="1000" fill="hold"/>
                                            <p:tgtEl>
                                              <p:spTgt spid="43"/>
                                            </p:tgtEl>
                                            <p:attrNameLst>
                                              <p:attrName>ppt_x</p:attrName>
                                            </p:attrNameLst>
                                          </p:cBhvr>
                                          <p:tavLst>
                                            <p:tav tm="0">
                                              <p:val>
                                                <p:strVal val="#ppt_x"/>
                                              </p:val>
                                            </p:tav>
                                            <p:tav tm="100000">
                                              <p:val>
                                                <p:strVal val="#ppt_x"/>
                                              </p:val>
                                            </p:tav>
                                          </p:tavLst>
                                        </p:anim>
                                        <p:anim calcmode="lin" valueType="num">
                                          <p:cBhvr>
                                            <p:cTn id="73" dur="1000" fill="hold"/>
                                            <p:tgtEl>
                                              <p:spTgt spid="43"/>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110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1000"/>
                                            <p:tgtEl>
                                              <p:spTgt spid="44"/>
                                            </p:tgtEl>
                                          </p:cBhvr>
                                        </p:animEffect>
                                        <p:anim calcmode="lin" valueType="num">
                                          <p:cBhvr>
                                            <p:cTn id="77" dur="1000" fill="hold"/>
                                            <p:tgtEl>
                                              <p:spTgt spid="44"/>
                                            </p:tgtEl>
                                            <p:attrNameLst>
                                              <p:attrName>ppt_x</p:attrName>
                                            </p:attrNameLst>
                                          </p:cBhvr>
                                          <p:tavLst>
                                            <p:tav tm="0">
                                              <p:val>
                                                <p:strVal val="#ppt_x"/>
                                              </p:val>
                                            </p:tav>
                                            <p:tav tm="100000">
                                              <p:val>
                                                <p:strVal val="#ppt_x"/>
                                              </p:val>
                                            </p:tav>
                                          </p:tavLst>
                                        </p:anim>
                                        <p:anim calcmode="lin" valueType="num">
                                          <p:cBhvr>
                                            <p:cTn id="78" dur="1000" fill="hold"/>
                                            <p:tgtEl>
                                              <p:spTgt spid="44"/>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30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1000"/>
                                            <p:tgtEl>
                                              <p:spTgt spid="45"/>
                                            </p:tgtEl>
                                          </p:cBhvr>
                                        </p:animEffect>
                                        <p:anim calcmode="lin" valueType="num">
                                          <p:cBhvr>
                                            <p:cTn id="82" dur="1000" fill="hold"/>
                                            <p:tgtEl>
                                              <p:spTgt spid="45"/>
                                            </p:tgtEl>
                                            <p:attrNameLst>
                                              <p:attrName>ppt_x</p:attrName>
                                            </p:attrNameLst>
                                          </p:cBhvr>
                                          <p:tavLst>
                                            <p:tav tm="0">
                                              <p:val>
                                                <p:strVal val="#ppt_x"/>
                                              </p:val>
                                            </p:tav>
                                            <p:tav tm="100000">
                                              <p:val>
                                                <p:strVal val="#ppt_x"/>
                                              </p:val>
                                            </p:tav>
                                          </p:tavLst>
                                        </p:anim>
                                        <p:anim calcmode="lin" valueType="num">
                                          <p:cBhvr>
                                            <p:cTn id="83" dur="1000" fill="hold"/>
                                            <p:tgtEl>
                                              <p:spTgt spid="45"/>
                                            </p:tgtEl>
                                            <p:attrNameLst>
                                              <p:attrName>ppt_y</p:attrName>
                                            </p:attrNameLst>
                                          </p:cBhvr>
                                          <p:tavLst>
                                            <p:tav tm="0">
                                              <p:val>
                                                <p:strVal val="#ppt_y-.1"/>
                                              </p:val>
                                            </p:tav>
                                            <p:tav tm="100000">
                                              <p:val>
                                                <p:strVal val="#ppt_y"/>
                                              </p:val>
                                            </p:tav>
                                          </p:tavLst>
                                        </p:anim>
                                      </p:childTnLst>
                                    </p:cTn>
                                  </p:par>
                                </p:childTnLst>
                              </p:cTn>
                            </p:par>
                            <p:par>
                              <p:cTn id="84" fill="hold">
                                <p:stCondLst>
                                  <p:cond delay="4300"/>
                                </p:stCondLst>
                                <p:childTnLst>
                                  <p:par>
                                    <p:cTn id="85" presetID="47" presetClass="entr" presetSubtype="0" fill="hold" grpId="0" nodeType="after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fade">
                                          <p:cBhvr>
                                            <p:cTn id="87" dur="500"/>
                                            <p:tgtEl>
                                              <p:spTgt spid="64"/>
                                            </p:tgtEl>
                                          </p:cBhvr>
                                        </p:animEffect>
                                        <p:anim calcmode="lin" valueType="num">
                                          <p:cBhvr>
                                            <p:cTn id="88" dur="500" fill="hold"/>
                                            <p:tgtEl>
                                              <p:spTgt spid="64"/>
                                            </p:tgtEl>
                                            <p:attrNameLst>
                                              <p:attrName>ppt_x</p:attrName>
                                            </p:attrNameLst>
                                          </p:cBhvr>
                                          <p:tavLst>
                                            <p:tav tm="0">
                                              <p:val>
                                                <p:strVal val="#ppt_x"/>
                                              </p:val>
                                            </p:tav>
                                            <p:tav tm="100000">
                                              <p:val>
                                                <p:strVal val="#ppt_x"/>
                                              </p:val>
                                            </p:tav>
                                          </p:tavLst>
                                        </p:anim>
                                        <p:anim calcmode="lin" valueType="num">
                                          <p:cBhvr>
                                            <p:cTn id="89" dur="500" fill="hold"/>
                                            <p:tgtEl>
                                              <p:spTgt spid="64"/>
                                            </p:tgtEl>
                                            <p:attrNameLst>
                                              <p:attrName>ppt_y</p:attrName>
                                            </p:attrNameLst>
                                          </p:cBhvr>
                                          <p:tavLst>
                                            <p:tav tm="0">
                                              <p:val>
                                                <p:strVal val="#ppt_y-.1"/>
                                              </p:val>
                                            </p:tav>
                                            <p:tav tm="100000">
                                              <p:val>
                                                <p:strVal val="#ppt_y"/>
                                              </p:val>
                                            </p:tav>
                                          </p:tavLst>
                                        </p:anim>
                                      </p:childTnLst>
                                    </p:cTn>
                                  </p:par>
                                </p:childTnLst>
                              </p:cTn>
                            </p:par>
                            <p:par>
                              <p:cTn id="90" fill="hold">
                                <p:stCondLst>
                                  <p:cond delay="4800"/>
                                </p:stCondLst>
                                <p:childTnLst>
                                  <p:par>
                                    <p:cTn id="91" presetID="14" presetClass="entr" presetSubtype="10" fill="hold" grpId="0" nodeType="after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randombar(horizontal)">
                                          <p:cBhvr>
                                            <p:cTn id="93" dur="2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61" grpId="0" animBg="1"/>
          <p:bldP spid="62" grpId="0" animBg="1"/>
          <p:bldP spid="31" grpId="0" animBg="1"/>
          <p:bldP spid="32" grpId="0" animBg="1"/>
          <p:bldP spid="33" grpId="0" animBg="1"/>
          <p:bldP spid="34" grpId="0" animBg="1"/>
          <p:bldP spid="35" grpId="0" animBg="1"/>
          <p:bldP spid="36" grpId="0"/>
          <p:bldP spid="37" grpId="0"/>
          <p:bldP spid="38" grpId="0"/>
          <p:bldP spid="39" grpId="0"/>
          <p:bldP spid="40" grpId="0"/>
          <p:bldP spid="41" grpId="0"/>
          <p:bldP spid="42" grpId="0"/>
          <p:bldP spid="43" grpId="0"/>
          <p:bldP spid="44" grpId="0"/>
          <p:bldP spid="45" grpId="0"/>
          <p:bldP spid="49" grpId="0"/>
          <p:bldP spid="64"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403648" y="0"/>
            <a:ext cx="6336704" cy="5143500"/>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1" name="矩形 10"/>
          <p:cNvSpPr/>
          <p:nvPr/>
        </p:nvSpPr>
        <p:spPr>
          <a:xfrm>
            <a:off x="1756130" y="1584086"/>
            <a:ext cx="6332793" cy="1983055"/>
          </a:xfrm>
          <a:prstGeom prst="rect">
            <a:avLst/>
          </a:prstGeom>
          <a:solidFill>
            <a:srgbClr val="00B0F0"/>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3" name="矩形 12"/>
          <p:cNvSpPr/>
          <p:nvPr/>
        </p:nvSpPr>
        <p:spPr>
          <a:xfrm>
            <a:off x="1124761" y="1229789"/>
            <a:ext cx="2059865" cy="1827736"/>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9" name="矩形 18"/>
          <p:cNvSpPr/>
          <p:nvPr/>
        </p:nvSpPr>
        <p:spPr>
          <a:xfrm>
            <a:off x="951135" y="1703977"/>
            <a:ext cx="428130" cy="879360"/>
          </a:xfrm>
          <a:prstGeom prst="rect">
            <a:avLst/>
          </a:prstGeom>
          <a:solidFill>
            <a:srgbClr val="0070C0"/>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5" name="矩形 14"/>
          <p:cNvSpPr/>
          <p:nvPr/>
        </p:nvSpPr>
        <p:spPr>
          <a:xfrm>
            <a:off x="3446070" y="2094712"/>
            <a:ext cx="2190343" cy="961802"/>
          </a:xfrm>
          <a:prstGeom prst="rect">
            <a:avLst/>
          </a:prstGeom>
        </p:spPr>
        <p:txBody>
          <a:bodyPr wrap="none" lIns="68580" tIns="34290" rIns="68580" bIns="34290">
            <a:spAutoFit/>
          </a:bodyPr>
          <a:lstStyle/>
          <a:p>
            <a:r>
              <a:rPr lang="zh-CN" altLang="en-US" sz="4000" b="1" dirty="0">
                <a:solidFill>
                  <a:schemeClr val="bg1"/>
                </a:solidFill>
                <a:latin typeface="微软雅黑"/>
                <a:ea typeface="微软雅黑"/>
                <a:cs typeface="+mn-ea"/>
                <a:sym typeface="微软雅黑"/>
              </a:rPr>
              <a:t>关于我们</a:t>
            </a:r>
            <a:endParaRPr lang="en-US" altLang="zh-CN" sz="4000" b="1" dirty="0">
              <a:solidFill>
                <a:schemeClr val="bg1"/>
              </a:solidFill>
              <a:latin typeface="微软雅黑"/>
              <a:ea typeface="微软雅黑"/>
              <a:cs typeface="+mn-ea"/>
              <a:sym typeface="微软雅黑"/>
            </a:endParaRPr>
          </a:p>
          <a:p>
            <a:r>
              <a:rPr lang="zh-CN" altLang="en-US" sz="1800" dirty="0">
                <a:solidFill>
                  <a:schemeClr val="bg1"/>
                </a:solidFill>
                <a:latin typeface="微软雅黑"/>
                <a:ea typeface="微软雅黑"/>
                <a:cs typeface="+mn-ea"/>
                <a:sym typeface="微软雅黑"/>
              </a:rPr>
              <a:t>我们是谁</a:t>
            </a:r>
          </a:p>
        </p:txBody>
      </p:sp>
      <p:sp>
        <p:nvSpPr>
          <p:cNvPr id="16" name="TextBox 19"/>
          <p:cNvSpPr txBox="1"/>
          <p:nvPr/>
        </p:nvSpPr>
        <p:spPr>
          <a:xfrm>
            <a:off x="1410207" y="1339591"/>
            <a:ext cx="1565172" cy="1608133"/>
          </a:xfrm>
          <a:prstGeom prst="rect">
            <a:avLst/>
          </a:prstGeom>
          <a:noFill/>
        </p:spPr>
        <p:txBody>
          <a:bodyPr wrap="none" lIns="68580" tIns="34290" rIns="68580" bIns="34290" rtlCol="0">
            <a:spAutoFit/>
          </a:bodyPr>
          <a:lstStyle/>
          <a:p>
            <a:pPr algn="ctr"/>
            <a:r>
              <a:rPr lang="en-US" altLang="zh-CN" sz="10000" spc="-300" dirty="0">
                <a:solidFill>
                  <a:srgbClr val="0070C0"/>
                </a:solidFill>
                <a:latin typeface="微软雅黑"/>
                <a:ea typeface="微软雅黑"/>
                <a:cs typeface="+mn-ea"/>
                <a:sym typeface="微软雅黑"/>
              </a:rPr>
              <a:t>01</a:t>
            </a:r>
          </a:p>
        </p:txBody>
      </p:sp>
      <p:sp>
        <p:nvSpPr>
          <p:cNvPr id="18" name="TextBox 19"/>
          <p:cNvSpPr txBox="1"/>
          <p:nvPr/>
        </p:nvSpPr>
        <p:spPr>
          <a:xfrm rot="5400000">
            <a:off x="711150" y="1924366"/>
            <a:ext cx="884858" cy="438582"/>
          </a:xfrm>
          <a:prstGeom prst="rect">
            <a:avLst/>
          </a:prstGeom>
          <a:noFill/>
        </p:spPr>
        <p:txBody>
          <a:bodyPr wrap="none" lIns="68580" tIns="34290" rIns="68580" bIns="34290" rtlCol="0">
            <a:spAutoFit/>
          </a:bodyPr>
          <a:lstStyle/>
          <a:p>
            <a:pPr algn="ctr"/>
            <a:r>
              <a:rPr lang="en-US" altLang="zh-CN" sz="2400" dirty="0">
                <a:solidFill>
                  <a:schemeClr val="bg1"/>
                </a:solidFill>
                <a:latin typeface="微软雅黑"/>
                <a:ea typeface="微软雅黑"/>
                <a:cs typeface="+mn-ea"/>
                <a:sym typeface="微软雅黑"/>
              </a:rPr>
              <a:t>PART</a:t>
            </a:r>
          </a:p>
        </p:txBody>
      </p: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91076" y="1029472"/>
            <a:ext cx="803199" cy="433727"/>
          </a:xfrm>
          <a:prstGeom prst="rect">
            <a:avLst/>
          </a:prstGeom>
        </p:spPr>
      </p:pic>
    </p:spTree>
    <p:extLst>
      <p:ext uri="{BB962C8B-B14F-4D97-AF65-F5344CB8AC3E}">
        <p14:creationId xmlns:p14="http://schemas.microsoft.com/office/powerpoint/2010/main" val="873489441"/>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 presetClass="entr" presetSubtype="4" fill="hold" grpId="0" nodeType="afterEffect" p14:presetBounceEnd="44000">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14:bounceEnd="44000">
                                          <p:cBhvr additive="base">
                                            <p:cTn id="13" dur="10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14" dur="1000" fill="hold"/>
                                            <p:tgtEl>
                                              <p:spTgt spid="11"/>
                                            </p:tgtEl>
                                            <p:attrNameLst>
                                              <p:attrName>ppt_y</p:attrName>
                                            </p:attrNameLst>
                                          </p:cBhvr>
                                          <p:tavLst>
                                            <p:tav tm="0">
                                              <p:val>
                                                <p:strVal val="1+#ppt_h/2"/>
                                              </p:val>
                                            </p:tav>
                                            <p:tav tm="100000">
                                              <p:val>
                                                <p:strVal val="#ppt_y"/>
                                              </p:val>
                                            </p:tav>
                                          </p:tavLst>
                                        </p:anim>
                                      </p:childTnLst>
                                    </p:cTn>
                                  </p:par>
                                  <p:par>
                                    <p:cTn id="15" presetID="2" presetClass="entr" presetSubtype="8" fill="hold" grpId="0" nodeType="withEffect" p14:presetBounceEnd="44000">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14:bounceEnd="44000">
                                          <p:cBhvr additive="base">
                                            <p:cTn id="17" dur="1000" fill="hold"/>
                                            <p:tgtEl>
                                              <p:spTgt spid="13"/>
                                            </p:tgtEl>
                                            <p:attrNameLst>
                                              <p:attrName>ppt_x</p:attrName>
                                            </p:attrNameLst>
                                          </p:cBhvr>
                                          <p:tavLst>
                                            <p:tav tm="0">
                                              <p:val>
                                                <p:strVal val="0-#ppt_w/2"/>
                                              </p:val>
                                            </p:tav>
                                            <p:tav tm="100000">
                                              <p:val>
                                                <p:strVal val="#ppt_x"/>
                                              </p:val>
                                            </p:tav>
                                          </p:tavLst>
                                        </p:anim>
                                        <p:anim calcmode="lin" valueType="num" p14:bounceEnd="44000">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4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44000">
                                          <p:cBhvr additive="base">
                                            <p:cTn id="21" dur="1000" fill="hold"/>
                                            <p:tgtEl>
                                              <p:spTgt spid="19"/>
                                            </p:tgtEl>
                                            <p:attrNameLst>
                                              <p:attrName>ppt_x</p:attrName>
                                            </p:attrNameLst>
                                          </p:cBhvr>
                                          <p:tavLst>
                                            <p:tav tm="0">
                                              <p:val>
                                                <p:strVal val="0-#ppt_w/2"/>
                                              </p:val>
                                            </p:tav>
                                            <p:tav tm="100000">
                                              <p:val>
                                                <p:strVal val="#ppt_x"/>
                                              </p:val>
                                            </p:tav>
                                          </p:tavLst>
                                        </p:anim>
                                        <p:anim calcmode="lin" valueType="num" p14:bounceEnd="44000">
                                          <p:cBhvr additive="base">
                                            <p:cTn id="22" dur="1000" fill="hold"/>
                                            <p:tgtEl>
                                              <p:spTgt spid="19"/>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randombar(horizontal)">
                                          <p:cBhvr>
                                            <p:cTn id="26" dur="500"/>
                                            <p:tgtEl>
                                              <p:spTgt spid="18"/>
                                            </p:tgtEl>
                                          </p:cBhvr>
                                        </p:animEffect>
                                      </p:childTnLst>
                                    </p:cTn>
                                  </p:par>
                                </p:childTnLst>
                              </p:cTn>
                            </p:par>
                            <p:par>
                              <p:cTn id="27" fill="hold">
                                <p:stCondLst>
                                  <p:cond delay="2000"/>
                                </p:stCondLst>
                                <p:childTnLst>
                                  <p:par>
                                    <p:cTn id="28" presetID="2" presetClass="entr" presetSubtype="9" fill="hold" grpId="0" nodeType="afterEffect" p14:presetBounceEnd="44000">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14:bounceEnd="44000">
                                          <p:cBhvr additive="base">
                                            <p:cTn id="30" dur="1000" fill="hold"/>
                                            <p:tgtEl>
                                              <p:spTgt spid="16"/>
                                            </p:tgtEl>
                                            <p:attrNameLst>
                                              <p:attrName>ppt_x</p:attrName>
                                            </p:attrNameLst>
                                          </p:cBhvr>
                                          <p:tavLst>
                                            <p:tav tm="0">
                                              <p:val>
                                                <p:strVal val="0-#ppt_w/2"/>
                                              </p:val>
                                            </p:tav>
                                            <p:tav tm="100000">
                                              <p:val>
                                                <p:strVal val="#ppt_x"/>
                                              </p:val>
                                            </p:tav>
                                          </p:tavLst>
                                        </p:anim>
                                        <p:anim calcmode="lin" valueType="num" p14:bounceEnd="44000">
                                          <p:cBhvr additive="base">
                                            <p:cTn id="31" dur="1000" fill="hold"/>
                                            <p:tgtEl>
                                              <p:spTgt spid="16"/>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 presetClass="entr" presetSubtype="2" fill="hold" grpId="0" nodeType="afterEffect" p14:presetBounceEnd="44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44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44000">
                                          <p:cBhvr additive="base">
                                            <p:cTn id="36"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9" grpId="0" animBg="1"/>
          <p:bldP spid="15" grpId="0"/>
          <p:bldP spid="16"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1000" fill="hold"/>
                                            <p:tgtEl>
                                              <p:spTgt spid="11"/>
                                            </p:tgtEl>
                                            <p:attrNameLst>
                                              <p:attrName>ppt_x</p:attrName>
                                            </p:attrNameLst>
                                          </p:cBhvr>
                                          <p:tavLst>
                                            <p:tav tm="0">
                                              <p:val>
                                                <p:strVal val="#ppt_x"/>
                                              </p:val>
                                            </p:tav>
                                            <p:tav tm="100000">
                                              <p:val>
                                                <p:strVal val="#ppt_x"/>
                                              </p:val>
                                            </p:tav>
                                          </p:tavLst>
                                        </p:anim>
                                        <p:anim calcmode="lin" valueType="num">
                                          <p:cBhvr additive="base">
                                            <p:cTn id="14" dur="1000" fill="hold"/>
                                            <p:tgtEl>
                                              <p:spTgt spid="11"/>
                                            </p:tgtEl>
                                            <p:attrNameLst>
                                              <p:attrName>ppt_y</p:attrName>
                                            </p:attrNameLst>
                                          </p:cBhvr>
                                          <p:tavLst>
                                            <p:tav tm="0">
                                              <p:val>
                                                <p:strVal val="1+#ppt_h/2"/>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0-#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0-#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randombar(horizontal)">
                                          <p:cBhvr>
                                            <p:cTn id="26" dur="500"/>
                                            <p:tgtEl>
                                              <p:spTgt spid="18"/>
                                            </p:tgtEl>
                                          </p:cBhvr>
                                        </p:animEffect>
                                      </p:childTnLst>
                                    </p:cTn>
                                  </p:par>
                                </p:childTnLst>
                              </p:cTn>
                            </p:par>
                            <p:par>
                              <p:cTn id="27" fill="hold">
                                <p:stCondLst>
                                  <p:cond delay="2000"/>
                                </p:stCondLst>
                                <p:childTnLst>
                                  <p:par>
                                    <p:cTn id="28" presetID="2" presetClass="entr" presetSubtype="9"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1000" fill="hold"/>
                                            <p:tgtEl>
                                              <p:spTgt spid="16"/>
                                            </p:tgtEl>
                                            <p:attrNameLst>
                                              <p:attrName>ppt_x</p:attrName>
                                            </p:attrNameLst>
                                          </p:cBhvr>
                                          <p:tavLst>
                                            <p:tav tm="0">
                                              <p:val>
                                                <p:strVal val="0-#ppt_w/2"/>
                                              </p:val>
                                            </p:tav>
                                            <p:tav tm="100000">
                                              <p:val>
                                                <p:strVal val="#ppt_x"/>
                                              </p:val>
                                            </p:tav>
                                          </p:tavLst>
                                        </p:anim>
                                        <p:anim calcmode="lin" valueType="num">
                                          <p:cBhvr additive="base">
                                            <p:cTn id="31" dur="1000" fill="hold"/>
                                            <p:tgtEl>
                                              <p:spTgt spid="16"/>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 presetClass="entr" presetSubtype="2"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9" grpId="0" animBg="1"/>
          <p:bldP spid="15" grpId="0"/>
          <p:bldP spid="16" grpId="0"/>
          <p:bldP spid="18"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49"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实施计划</a:t>
            </a:r>
          </a:p>
        </p:txBody>
      </p:sp>
      <p:sp>
        <p:nvSpPr>
          <p:cNvPr id="2" name="矩形 1"/>
          <p:cNvSpPr/>
          <p:nvPr/>
        </p:nvSpPr>
        <p:spPr>
          <a:xfrm>
            <a:off x="1973224" y="1267271"/>
            <a:ext cx="970941" cy="970814"/>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latin typeface="微软雅黑"/>
              <a:ea typeface="微软雅黑"/>
              <a:sym typeface="微软雅黑"/>
            </a:endParaRPr>
          </a:p>
        </p:txBody>
      </p:sp>
      <p:sp>
        <p:nvSpPr>
          <p:cNvPr id="3" name="矩形 2"/>
          <p:cNvSpPr/>
          <p:nvPr/>
        </p:nvSpPr>
        <p:spPr>
          <a:xfrm>
            <a:off x="1973224" y="2234465"/>
            <a:ext cx="970941" cy="58248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000">
                <a:latin typeface="微软雅黑"/>
                <a:ea typeface="微软雅黑"/>
                <a:cs typeface="华文黑体" pitchFamily="2" charset="-122"/>
                <a:sym typeface="微软雅黑"/>
              </a:rPr>
              <a:t>点击添加标题</a:t>
            </a:r>
          </a:p>
          <a:p>
            <a:pPr algn="ctr"/>
            <a:r>
              <a:rPr lang="zh-CN" altLang="en-US" sz="1000">
                <a:latin typeface="微软雅黑"/>
                <a:ea typeface="微软雅黑"/>
                <a:cs typeface="华文黑体" pitchFamily="2" charset="-122"/>
                <a:sym typeface="微软雅黑"/>
              </a:rPr>
              <a:t>点击添加标题</a:t>
            </a:r>
          </a:p>
        </p:txBody>
      </p:sp>
      <p:sp>
        <p:nvSpPr>
          <p:cNvPr id="4" name="矩形 3"/>
          <p:cNvSpPr/>
          <p:nvPr/>
        </p:nvSpPr>
        <p:spPr>
          <a:xfrm>
            <a:off x="3015633" y="1267271"/>
            <a:ext cx="970941" cy="970814"/>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latin typeface="微软雅黑"/>
              <a:ea typeface="微软雅黑"/>
              <a:sym typeface="微软雅黑"/>
            </a:endParaRPr>
          </a:p>
        </p:txBody>
      </p:sp>
      <p:sp>
        <p:nvSpPr>
          <p:cNvPr id="5" name="矩形 4"/>
          <p:cNvSpPr/>
          <p:nvPr/>
        </p:nvSpPr>
        <p:spPr>
          <a:xfrm>
            <a:off x="3015633" y="2234465"/>
            <a:ext cx="970941" cy="58248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000">
                <a:latin typeface="微软雅黑"/>
                <a:ea typeface="微软雅黑"/>
                <a:cs typeface="华文黑体" pitchFamily="2" charset="-122"/>
                <a:sym typeface="微软雅黑"/>
              </a:rPr>
              <a:t>点击添加标题</a:t>
            </a:r>
          </a:p>
          <a:p>
            <a:pPr algn="ctr"/>
            <a:r>
              <a:rPr lang="zh-CN" altLang="en-US" sz="1000">
                <a:latin typeface="微软雅黑"/>
                <a:ea typeface="微软雅黑"/>
                <a:cs typeface="华文黑体" pitchFamily="2" charset="-122"/>
                <a:sym typeface="微软雅黑"/>
              </a:rPr>
              <a:t>点击添加标题</a:t>
            </a:r>
          </a:p>
        </p:txBody>
      </p:sp>
      <p:sp>
        <p:nvSpPr>
          <p:cNvPr id="6" name="矩形 5"/>
          <p:cNvSpPr/>
          <p:nvPr/>
        </p:nvSpPr>
        <p:spPr>
          <a:xfrm>
            <a:off x="4058041" y="1267271"/>
            <a:ext cx="970941" cy="970814"/>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latin typeface="微软雅黑"/>
              <a:ea typeface="微软雅黑"/>
              <a:sym typeface="微软雅黑"/>
            </a:endParaRPr>
          </a:p>
        </p:txBody>
      </p:sp>
      <p:sp>
        <p:nvSpPr>
          <p:cNvPr id="7" name="矩形 6"/>
          <p:cNvSpPr/>
          <p:nvPr/>
        </p:nvSpPr>
        <p:spPr>
          <a:xfrm>
            <a:off x="4058041" y="2234465"/>
            <a:ext cx="970941" cy="58248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000">
                <a:latin typeface="微软雅黑"/>
                <a:ea typeface="微软雅黑"/>
                <a:cs typeface="华文黑体" pitchFamily="2" charset="-122"/>
                <a:sym typeface="微软雅黑"/>
              </a:rPr>
              <a:t>点击添加标题</a:t>
            </a:r>
          </a:p>
          <a:p>
            <a:pPr algn="ctr"/>
            <a:r>
              <a:rPr lang="zh-CN" altLang="en-US" sz="1000">
                <a:latin typeface="微软雅黑"/>
                <a:ea typeface="微软雅黑"/>
                <a:cs typeface="华文黑体" pitchFamily="2" charset="-122"/>
                <a:sym typeface="微软雅黑"/>
              </a:rPr>
              <a:t>点击添加标题</a:t>
            </a:r>
          </a:p>
        </p:txBody>
      </p:sp>
      <p:sp>
        <p:nvSpPr>
          <p:cNvPr id="8" name="矩形 7"/>
          <p:cNvSpPr/>
          <p:nvPr/>
        </p:nvSpPr>
        <p:spPr>
          <a:xfrm>
            <a:off x="5110959" y="1267271"/>
            <a:ext cx="970941" cy="970814"/>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latin typeface="微软雅黑"/>
              <a:ea typeface="微软雅黑"/>
              <a:sym typeface="微软雅黑"/>
            </a:endParaRPr>
          </a:p>
        </p:txBody>
      </p:sp>
      <p:sp>
        <p:nvSpPr>
          <p:cNvPr id="9" name="矩形 8"/>
          <p:cNvSpPr/>
          <p:nvPr/>
        </p:nvSpPr>
        <p:spPr>
          <a:xfrm>
            <a:off x="5110959" y="2234465"/>
            <a:ext cx="970941" cy="58248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000">
                <a:latin typeface="微软雅黑"/>
                <a:ea typeface="微软雅黑"/>
                <a:cs typeface="华文黑体" pitchFamily="2" charset="-122"/>
                <a:sym typeface="微软雅黑"/>
              </a:rPr>
              <a:t>点击添加标题</a:t>
            </a:r>
          </a:p>
          <a:p>
            <a:pPr algn="ctr"/>
            <a:r>
              <a:rPr lang="zh-CN" altLang="en-US" sz="1000">
                <a:latin typeface="微软雅黑"/>
                <a:ea typeface="微软雅黑"/>
                <a:cs typeface="华文黑体" pitchFamily="2" charset="-122"/>
                <a:sym typeface="微软雅黑"/>
              </a:rPr>
              <a:t>点击添加标题</a:t>
            </a:r>
          </a:p>
        </p:txBody>
      </p:sp>
      <p:sp>
        <p:nvSpPr>
          <p:cNvPr id="10" name="矩形 9"/>
          <p:cNvSpPr/>
          <p:nvPr/>
        </p:nvSpPr>
        <p:spPr>
          <a:xfrm>
            <a:off x="6174387" y="1267271"/>
            <a:ext cx="970941" cy="97081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11" name="矩形 10"/>
          <p:cNvSpPr/>
          <p:nvPr/>
        </p:nvSpPr>
        <p:spPr>
          <a:xfrm>
            <a:off x="6174387" y="2234465"/>
            <a:ext cx="970941" cy="582489"/>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1000" dirty="0">
                <a:latin typeface="微软雅黑"/>
                <a:ea typeface="微软雅黑"/>
                <a:sym typeface="微软雅黑"/>
              </a:rPr>
              <a:t>点击添加标题</a:t>
            </a:r>
          </a:p>
          <a:p>
            <a:pPr algn="ctr"/>
            <a:r>
              <a:rPr lang="zh-CN" altLang="en-US" sz="1000" dirty="0">
                <a:latin typeface="微软雅黑"/>
                <a:ea typeface="微软雅黑"/>
                <a:sym typeface="微软雅黑"/>
              </a:rPr>
              <a:t>点击添加标题</a:t>
            </a:r>
          </a:p>
        </p:txBody>
      </p:sp>
      <p:grpSp>
        <p:nvGrpSpPr>
          <p:cNvPr id="12" name="组合 11"/>
          <p:cNvGrpSpPr/>
          <p:nvPr/>
        </p:nvGrpSpPr>
        <p:grpSpPr>
          <a:xfrm>
            <a:off x="2284067" y="1435743"/>
            <a:ext cx="349254" cy="448887"/>
            <a:chOff x="3095876" y="2479873"/>
            <a:chExt cx="366231" cy="470769"/>
          </a:xfrm>
        </p:grpSpPr>
        <p:sp>
          <p:nvSpPr>
            <p:cNvPr id="13"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sp>
          <p:nvSpPr>
            <p:cNvPr id="14"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sp>
          <p:nvSpPr>
            <p:cNvPr id="15"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sp>
          <p:nvSpPr>
            <p:cNvPr id="16"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grpSp>
      <p:sp>
        <p:nvSpPr>
          <p:cNvPr id="17" name="Freeform 64"/>
          <p:cNvSpPr>
            <a:spLocks noEditPoints="1"/>
          </p:cNvSpPr>
          <p:nvPr/>
        </p:nvSpPr>
        <p:spPr bwMode="auto">
          <a:xfrm flipH="1">
            <a:off x="3260707" y="1451079"/>
            <a:ext cx="480793" cy="398540"/>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grpSp>
        <p:nvGrpSpPr>
          <p:cNvPr id="18" name="组合 17"/>
          <p:cNvGrpSpPr/>
          <p:nvPr/>
        </p:nvGrpSpPr>
        <p:grpSpPr>
          <a:xfrm>
            <a:off x="4393441" y="1439434"/>
            <a:ext cx="300140" cy="436770"/>
            <a:chOff x="5690315" y="3674507"/>
            <a:chExt cx="314729" cy="458061"/>
          </a:xfrm>
        </p:grpSpPr>
        <p:sp>
          <p:nvSpPr>
            <p:cNvPr id="19"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sp>
          <p:nvSpPr>
            <p:cNvPr id="2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grpSp>
      <p:sp>
        <p:nvSpPr>
          <p:cNvPr id="21" name="Freeform 9"/>
          <p:cNvSpPr>
            <a:spLocks/>
          </p:cNvSpPr>
          <p:nvPr/>
        </p:nvSpPr>
        <p:spPr bwMode="auto">
          <a:xfrm flipH="1">
            <a:off x="5346952" y="1477284"/>
            <a:ext cx="498954" cy="312524"/>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grpSp>
        <p:nvGrpSpPr>
          <p:cNvPr id="22" name="组合 21"/>
          <p:cNvGrpSpPr/>
          <p:nvPr/>
        </p:nvGrpSpPr>
        <p:grpSpPr>
          <a:xfrm>
            <a:off x="6447180" y="1450788"/>
            <a:ext cx="425354" cy="399497"/>
            <a:chOff x="1784487" y="2486066"/>
            <a:chExt cx="446032" cy="418971"/>
          </a:xfrm>
        </p:grpSpPr>
        <p:sp>
          <p:nvSpPr>
            <p:cNvPr id="23"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sp>
          <p:nvSpPr>
            <p:cNvPr id="24"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sp>
          <p:nvSpPr>
            <p:cNvPr id="25"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sp>
          <p:nvSpPr>
            <p:cNvPr id="26"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sp>
          <p:nvSpPr>
            <p:cNvPr id="27"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sp>
          <p:nvSpPr>
            <p:cNvPr id="28"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微软雅黑"/>
                <a:ea typeface="微软雅黑"/>
                <a:sym typeface="微软雅黑"/>
              </a:endParaRPr>
            </a:p>
          </p:txBody>
        </p:sp>
      </p:grpSp>
      <p:grpSp>
        <p:nvGrpSpPr>
          <p:cNvPr id="29" name="组合 28"/>
          <p:cNvGrpSpPr/>
          <p:nvPr/>
        </p:nvGrpSpPr>
        <p:grpSpPr>
          <a:xfrm>
            <a:off x="2347561" y="1986483"/>
            <a:ext cx="4388652" cy="116498"/>
            <a:chOff x="1918742" y="3212976"/>
            <a:chExt cx="8352927" cy="216024"/>
          </a:xfrm>
        </p:grpSpPr>
        <p:sp>
          <p:nvSpPr>
            <p:cNvPr id="30" name="椭圆 29"/>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1" name="椭圆 30"/>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2" name="椭圆 31"/>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3" name="椭圆 32"/>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4" name="椭圆 33"/>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5" name="矩形 34"/>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36" name="等腰三角形 35"/>
          <p:cNvSpPr/>
          <p:nvPr/>
        </p:nvSpPr>
        <p:spPr>
          <a:xfrm flipV="1">
            <a:off x="2391117" y="2815088"/>
            <a:ext cx="135155" cy="11649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solidFill>
                <a:schemeClr val="tx1">
                  <a:lumMod val="75000"/>
                  <a:lumOff val="25000"/>
                </a:schemeClr>
              </a:solidFill>
              <a:latin typeface="微软雅黑"/>
              <a:ea typeface="微软雅黑"/>
              <a:sym typeface="微软雅黑"/>
            </a:endParaRPr>
          </a:p>
        </p:txBody>
      </p:sp>
      <p:sp>
        <p:nvSpPr>
          <p:cNvPr id="37" name="等腰三角形 36"/>
          <p:cNvSpPr/>
          <p:nvPr/>
        </p:nvSpPr>
        <p:spPr>
          <a:xfrm flipV="1">
            <a:off x="3433526" y="2815088"/>
            <a:ext cx="135155" cy="11649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solidFill>
                <a:schemeClr val="tx1">
                  <a:lumMod val="75000"/>
                  <a:lumOff val="25000"/>
                </a:schemeClr>
              </a:solidFill>
              <a:latin typeface="微软雅黑"/>
              <a:ea typeface="微软雅黑"/>
              <a:sym typeface="微软雅黑"/>
            </a:endParaRPr>
          </a:p>
        </p:txBody>
      </p:sp>
      <p:sp>
        <p:nvSpPr>
          <p:cNvPr id="38" name="等腰三角形 37"/>
          <p:cNvSpPr/>
          <p:nvPr/>
        </p:nvSpPr>
        <p:spPr>
          <a:xfrm flipV="1">
            <a:off x="4475934" y="2815088"/>
            <a:ext cx="135155" cy="11649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solidFill>
                <a:schemeClr val="tx1">
                  <a:lumMod val="75000"/>
                  <a:lumOff val="25000"/>
                </a:schemeClr>
              </a:solidFill>
              <a:latin typeface="微软雅黑"/>
              <a:ea typeface="微软雅黑"/>
              <a:sym typeface="微软雅黑"/>
            </a:endParaRPr>
          </a:p>
        </p:txBody>
      </p:sp>
      <p:sp>
        <p:nvSpPr>
          <p:cNvPr id="39" name="等腰三角形 38"/>
          <p:cNvSpPr/>
          <p:nvPr/>
        </p:nvSpPr>
        <p:spPr>
          <a:xfrm flipV="1">
            <a:off x="5528852" y="2815088"/>
            <a:ext cx="135155" cy="11649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dirty="0">
              <a:solidFill>
                <a:schemeClr val="tx1">
                  <a:lumMod val="75000"/>
                  <a:lumOff val="25000"/>
                </a:schemeClr>
              </a:solidFill>
              <a:latin typeface="微软雅黑"/>
              <a:ea typeface="微软雅黑"/>
              <a:sym typeface="微软雅黑"/>
            </a:endParaRPr>
          </a:p>
        </p:txBody>
      </p:sp>
      <p:sp>
        <p:nvSpPr>
          <p:cNvPr id="40" name="等腰三角形 39"/>
          <p:cNvSpPr/>
          <p:nvPr/>
        </p:nvSpPr>
        <p:spPr>
          <a:xfrm flipV="1">
            <a:off x="6592280" y="2815088"/>
            <a:ext cx="135155" cy="116498"/>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solidFill>
                <a:schemeClr val="tx1">
                  <a:lumMod val="75000"/>
                  <a:lumOff val="25000"/>
                </a:schemeClr>
              </a:solidFill>
              <a:latin typeface="微软雅黑"/>
              <a:ea typeface="微软雅黑"/>
              <a:sym typeface="微软雅黑"/>
            </a:endParaRPr>
          </a:p>
        </p:txBody>
      </p:sp>
      <p:sp>
        <p:nvSpPr>
          <p:cNvPr id="41" name="TextBox 40"/>
          <p:cNvSpPr txBox="1"/>
          <p:nvPr/>
        </p:nvSpPr>
        <p:spPr>
          <a:xfrm>
            <a:off x="2044612" y="2947770"/>
            <a:ext cx="828164" cy="253916"/>
          </a:xfrm>
          <a:prstGeom prst="rect">
            <a:avLst/>
          </a:prstGeom>
          <a:noFill/>
        </p:spPr>
        <p:txBody>
          <a:bodyPr wrap="square" lIns="68580" tIns="34290" rIns="68580" bIns="34290" rtlCol="0">
            <a:spAutoFit/>
          </a:bodyPr>
          <a:lstStyle/>
          <a:p>
            <a:pPr algn="ctr"/>
            <a:r>
              <a:rPr lang="zh-CN" altLang="en-US" sz="1200" b="1" dirty="0">
                <a:solidFill>
                  <a:schemeClr val="tx1">
                    <a:lumMod val="65000"/>
                    <a:lumOff val="35000"/>
                  </a:schemeClr>
                </a:solidFill>
                <a:latin typeface="微软雅黑"/>
                <a:ea typeface="微软雅黑"/>
                <a:sym typeface="微软雅黑"/>
              </a:rPr>
              <a:t>第一阶段</a:t>
            </a:r>
          </a:p>
        </p:txBody>
      </p:sp>
      <p:sp>
        <p:nvSpPr>
          <p:cNvPr id="42" name="TextBox 41"/>
          <p:cNvSpPr txBox="1"/>
          <p:nvPr/>
        </p:nvSpPr>
        <p:spPr>
          <a:xfrm>
            <a:off x="3087021" y="2947770"/>
            <a:ext cx="828164" cy="253916"/>
          </a:xfrm>
          <a:prstGeom prst="rect">
            <a:avLst/>
          </a:prstGeom>
          <a:noFill/>
        </p:spPr>
        <p:txBody>
          <a:bodyPr wrap="square" lIns="68580" tIns="34290" rIns="68580" bIns="34290" rtlCol="0">
            <a:spAutoFit/>
          </a:bodyPr>
          <a:lstStyle/>
          <a:p>
            <a:pPr algn="ctr"/>
            <a:r>
              <a:rPr lang="zh-CN" altLang="en-US" sz="1200" b="1" dirty="0">
                <a:solidFill>
                  <a:schemeClr val="tx1">
                    <a:lumMod val="65000"/>
                    <a:lumOff val="35000"/>
                  </a:schemeClr>
                </a:solidFill>
                <a:latin typeface="微软雅黑"/>
                <a:ea typeface="微软雅黑"/>
                <a:sym typeface="微软雅黑"/>
              </a:rPr>
              <a:t>第二阶段</a:t>
            </a:r>
          </a:p>
        </p:txBody>
      </p:sp>
      <p:sp>
        <p:nvSpPr>
          <p:cNvPr id="43" name="TextBox 42"/>
          <p:cNvSpPr txBox="1"/>
          <p:nvPr/>
        </p:nvSpPr>
        <p:spPr>
          <a:xfrm>
            <a:off x="4129429" y="2947770"/>
            <a:ext cx="828164" cy="253916"/>
          </a:xfrm>
          <a:prstGeom prst="rect">
            <a:avLst/>
          </a:prstGeom>
          <a:noFill/>
        </p:spPr>
        <p:txBody>
          <a:bodyPr wrap="square" lIns="68580" tIns="34290" rIns="68580" bIns="34290" rtlCol="0">
            <a:spAutoFit/>
          </a:bodyPr>
          <a:lstStyle/>
          <a:p>
            <a:pPr algn="ctr"/>
            <a:r>
              <a:rPr lang="zh-CN" altLang="en-US" sz="1200" b="1" dirty="0">
                <a:solidFill>
                  <a:schemeClr val="tx1">
                    <a:lumMod val="65000"/>
                    <a:lumOff val="35000"/>
                  </a:schemeClr>
                </a:solidFill>
                <a:latin typeface="微软雅黑"/>
                <a:ea typeface="微软雅黑"/>
                <a:sym typeface="微软雅黑"/>
              </a:rPr>
              <a:t>第三阶段</a:t>
            </a:r>
          </a:p>
        </p:txBody>
      </p:sp>
      <p:sp>
        <p:nvSpPr>
          <p:cNvPr id="44" name="TextBox 43"/>
          <p:cNvSpPr txBox="1"/>
          <p:nvPr/>
        </p:nvSpPr>
        <p:spPr>
          <a:xfrm>
            <a:off x="5182347" y="2947770"/>
            <a:ext cx="828164" cy="253916"/>
          </a:xfrm>
          <a:prstGeom prst="rect">
            <a:avLst/>
          </a:prstGeom>
          <a:noFill/>
        </p:spPr>
        <p:txBody>
          <a:bodyPr wrap="square" lIns="68580" tIns="34290" rIns="68580" bIns="34290" rtlCol="0">
            <a:spAutoFit/>
          </a:bodyPr>
          <a:lstStyle/>
          <a:p>
            <a:pPr algn="ctr"/>
            <a:r>
              <a:rPr lang="zh-CN" altLang="en-US" sz="1200" b="1" dirty="0">
                <a:solidFill>
                  <a:schemeClr val="tx1">
                    <a:lumMod val="65000"/>
                    <a:lumOff val="35000"/>
                  </a:schemeClr>
                </a:solidFill>
                <a:latin typeface="微软雅黑"/>
                <a:ea typeface="微软雅黑"/>
                <a:sym typeface="微软雅黑"/>
              </a:rPr>
              <a:t>第四阶段</a:t>
            </a:r>
          </a:p>
        </p:txBody>
      </p:sp>
      <p:sp>
        <p:nvSpPr>
          <p:cNvPr id="45" name="TextBox 44"/>
          <p:cNvSpPr txBox="1"/>
          <p:nvPr/>
        </p:nvSpPr>
        <p:spPr>
          <a:xfrm>
            <a:off x="6245775" y="2947770"/>
            <a:ext cx="828164" cy="253916"/>
          </a:xfrm>
          <a:prstGeom prst="rect">
            <a:avLst/>
          </a:prstGeom>
          <a:noFill/>
        </p:spPr>
        <p:txBody>
          <a:bodyPr wrap="square" lIns="68580" tIns="34290" rIns="68580" bIns="34290" rtlCol="0">
            <a:spAutoFit/>
          </a:bodyPr>
          <a:lstStyle/>
          <a:p>
            <a:pPr algn="ctr"/>
            <a:r>
              <a:rPr lang="zh-CN" altLang="en-US" sz="1200" b="1" dirty="0">
                <a:solidFill>
                  <a:schemeClr val="tx1">
                    <a:lumMod val="65000"/>
                    <a:lumOff val="35000"/>
                  </a:schemeClr>
                </a:solidFill>
                <a:latin typeface="微软雅黑"/>
                <a:ea typeface="微软雅黑"/>
                <a:sym typeface="微软雅黑"/>
              </a:rPr>
              <a:t>第五阶段</a:t>
            </a:r>
          </a:p>
        </p:txBody>
      </p:sp>
      <p:sp>
        <p:nvSpPr>
          <p:cNvPr id="50" name="矩形 49"/>
          <p:cNvSpPr/>
          <p:nvPr/>
        </p:nvSpPr>
        <p:spPr>
          <a:xfrm>
            <a:off x="1625257" y="3611939"/>
            <a:ext cx="5893487" cy="458331"/>
          </a:xfrm>
          <a:prstGeom prst="rect">
            <a:avLst/>
          </a:prstGeom>
        </p:spPr>
        <p:txBody>
          <a:bodyPr wrap="square" lIns="68580" tIns="34290" rIns="68580" bIns="34290">
            <a:spAutoFit/>
          </a:bodyPr>
          <a:lstStyle/>
          <a:p>
            <a:pPr algn="ctr">
              <a:lnSpc>
                <a:spcPct val="120000"/>
              </a:lnSpc>
            </a:pPr>
            <a:r>
              <a:rPr lang="zh-CN" altLang="en-US" sz="1100" dirty="0">
                <a:solidFill>
                  <a:schemeClr val="tx1">
                    <a:lumMod val="65000"/>
                    <a:lumOff val="35000"/>
                  </a:schemeClr>
                </a:solidFill>
                <a:latin typeface="微软雅黑"/>
                <a:ea typeface="微软雅黑"/>
                <a:sym typeface="微软雅黑"/>
              </a:rPr>
              <a:t>可通过右键选择只保留文本来粘贴您的内容。可通过右键选择只保留文本来粘贴您的内容</a:t>
            </a:r>
            <a:r>
              <a:rPr lang="zh-CN" altLang="en-US" sz="1100" dirty="0">
                <a:solidFill>
                  <a:schemeClr val="tx1">
                    <a:lumMod val="65000"/>
                    <a:lumOff val="35000"/>
                  </a:schemeClr>
                </a:solidFill>
                <a:sym typeface="微软雅黑"/>
              </a:rPr>
              <a:t>。可通过右键选择只保留文本来粘贴您的内容。可通过右键选择只保留文本来粘贴您的内容。</a:t>
            </a:r>
          </a:p>
        </p:txBody>
      </p:sp>
      <p:sp>
        <p:nvSpPr>
          <p:cNvPr id="51" name="TextBox 11"/>
          <p:cNvSpPr txBox="1">
            <a:spLocks noChangeArrowheads="1"/>
          </p:cNvSpPr>
          <p:nvPr/>
        </p:nvSpPr>
        <p:spPr bwMode="auto">
          <a:xfrm flipH="1">
            <a:off x="3567187" y="3371372"/>
            <a:ext cx="2009627"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Tree>
    <p:extLst>
      <p:ext uri="{BB962C8B-B14F-4D97-AF65-F5344CB8AC3E}">
        <p14:creationId xmlns:p14="http://schemas.microsoft.com/office/powerpoint/2010/main" val="1313712660"/>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44000">
                                          <p:cBhvr additive="base">
                                            <p:cTn id="7" dur="1000" fill="hold"/>
                                            <p:tgtEl>
                                              <p:spTgt spid="49"/>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14:bounceEnd="44000">
                                          <p:cBhvr additive="base">
                                            <p:cTn id="12" dur="1000" fill="hold"/>
                                            <p:tgtEl>
                                              <p:spTgt spid="48"/>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48"/>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0-#ppt_h/2"/>
                                              </p:val>
                                            </p:tav>
                                            <p:tav tm="100000">
                                              <p:val>
                                                <p:strVal val="#ppt_y"/>
                                              </p:val>
                                            </p:tav>
                                          </p:tavLst>
                                        </p:anim>
                                      </p:childTnLst>
                                    </p:cTn>
                                  </p:par>
                                  <p:par>
                                    <p:cTn id="23" presetID="2" presetClass="entr" presetSubtype="4" fill="hold" grpId="0" nodeType="withEffect">
                                      <p:stCondLst>
                                        <p:cond delay="5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 fill="hold" grpId="0" nodeType="withEffect">
                                      <p:stCondLst>
                                        <p:cond delay="5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0-#ppt_h/2"/>
                                              </p:val>
                                            </p:tav>
                                            <p:tav tm="100000">
                                              <p:val>
                                                <p:strVal val="#ppt_y"/>
                                              </p:val>
                                            </p:tav>
                                          </p:tavLst>
                                        </p:anim>
                                      </p:childTnLst>
                                    </p:cTn>
                                  </p:par>
                                  <p:par>
                                    <p:cTn id="31" presetID="2" presetClass="entr" presetSubtype="4" fill="hold" grpId="0" nodeType="withEffect">
                                      <p:stCondLst>
                                        <p:cond delay="100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par>
                                    <p:cTn id="35" presetID="2" presetClass="entr" presetSubtype="1" fill="hold" grpId="0" nodeType="withEffect">
                                      <p:stCondLst>
                                        <p:cond delay="100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0-#ppt_h/2"/>
                                              </p:val>
                                            </p:tav>
                                            <p:tav tm="100000">
                                              <p:val>
                                                <p:strVal val="#ppt_y"/>
                                              </p:val>
                                            </p:tav>
                                          </p:tavLst>
                                        </p:anim>
                                      </p:childTnLst>
                                    </p:cTn>
                                  </p:par>
                                  <p:par>
                                    <p:cTn id="39" presetID="2" presetClass="entr" presetSubtype="4" fill="hold" grpId="0" nodeType="withEffect">
                                      <p:stCondLst>
                                        <p:cond delay="150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par>
                                    <p:cTn id="43" presetID="2" presetClass="entr" presetSubtype="1" fill="hold" grpId="0" nodeType="withEffect">
                                      <p:stCondLst>
                                        <p:cond delay="150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200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par>
                                    <p:cTn id="51" presetID="2" presetClass="entr" presetSubtype="1" fill="hold" grpId="0" nodeType="withEffect">
                                      <p:stCondLst>
                                        <p:cond delay="200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0-#ppt_h/2"/>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1000" fill="hold"/>
                                            <p:tgtEl>
                                              <p:spTgt spid="1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50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1000"/>
                                            <p:tgtEl>
                                              <p:spTgt spid="21"/>
                                            </p:tgtEl>
                                          </p:cBhvr>
                                        </p:animEffect>
                                        <p:anim calcmode="lin" valueType="num">
                                          <p:cBhvr>
                                            <p:cTn id="73" dur="1000" fill="hold"/>
                                            <p:tgtEl>
                                              <p:spTgt spid="21"/>
                                            </p:tgtEl>
                                            <p:attrNameLst>
                                              <p:attrName>ppt_x</p:attrName>
                                            </p:attrNameLst>
                                          </p:cBhvr>
                                          <p:tavLst>
                                            <p:tav tm="0">
                                              <p:val>
                                                <p:strVal val="#ppt_x"/>
                                              </p:val>
                                            </p:tav>
                                            <p:tav tm="100000">
                                              <p:val>
                                                <p:strVal val="#ppt_x"/>
                                              </p:val>
                                            </p:tav>
                                          </p:tavLst>
                                        </p:anim>
                                        <p:anim calcmode="lin" valueType="num">
                                          <p:cBhvr>
                                            <p:cTn id="74" dur="1000" fill="hold"/>
                                            <p:tgtEl>
                                              <p:spTgt spid="2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250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1000"/>
                                            <p:tgtEl>
                                              <p:spTgt spid="22"/>
                                            </p:tgtEl>
                                          </p:cBhvr>
                                        </p:animEffect>
                                        <p:anim calcmode="lin" valueType="num">
                                          <p:cBhvr>
                                            <p:cTn id="78" dur="1000" fill="hold"/>
                                            <p:tgtEl>
                                              <p:spTgt spid="22"/>
                                            </p:tgtEl>
                                            <p:attrNameLst>
                                              <p:attrName>ppt_x</p:attrName>
                                            </p:attrNameLst>
                                          </p:cBhvr>
                                          <p:tavLst>
                                            <p:tav tm="0">
                                              <p:val>
                                                <p:strVal val="#ppt_x"/>
                                              </p:val>
                                            </p:tav>
                                            <p:tav tm="100000">
                                              <p:val>
                                                <p:strVal val="#ppt_x"/>
                                              </p:val>
                                            </p:tav>
                                          </p:tavLst>
                                        </p:anim>
                                        <p:anim calcmode="lin" valueType="num">
                                          <p:cBhvr>
                                            <p:cTn id="79" dur="1000" fill="hold"/>
                                            <p:tgtEl>
                                              <p:spTgt spid="22"/>
                                            </p:tgtEl>
                                            <p:attrNameLst>
                                              <p:attrName>ppt_y</p:attrName>
                                            </p:attrNameLst>
                                          </p:cBhvr>
                                          <p:tavLst>
                                            <p:tav tm="0">
                                              <p:val>
                                                <p:strVal val="#ppt_y+.1"/>
                                              </p:val>
                                            </p:tav>
                                            <p:tav tm="100000">
                                              <p:val>
                                                <p:strVal val="#ppt_y"/>
                                              </p:val>
                                            </p:tav>
                                          </p:tavLst>
                                        </p:anim>
                                      </p:childTnLst>
                                    </p:cTn>
                                  </p:par>
                                  <p:par>
                                    <p:cTn id="80" presetID="22" presetClass="entr" presetSubtype="8" fill="hold" nodeType="withEffect">
                                      <p:stCondLst>
                                        <p:cond delay="3000"/>
                                      </p:stCondLst>
                                      <p:childTnLst>
                                        <p:set>
                                          <p:cBhvr>
                                            <p:cTn id="81" dur="1" fill="hold">
                                              <p:stCondLst>
                                                <p:cond delay="0"/>
                                              </p:stCondLst>
                                            </p:cTn>
                                            <p:tgtEl>
                                              <p:spTgt spid="29"/>
                                            </p:tgtEl>
                                            <p:attrNameLst>
                                              <p:attrName>style.visibility</p:attrName>
                                            </p:attrNameLst>
                                          </p:cBhvr>
                                          <p:to>
                                            <p:strVal val="visible"/>
                                          </p:to>
                                        </p:set>
                                        <p:animEffect transition="in" filter="wipe(left)">
                                          <p:cBhvr>
                                            <p:cTn id="82" dur="500"/>
                                            <p:tgtEl>
                                              <p:spTgt spid="29"/>
                                            </p:tgtEl>
                                          </p:cBhvr>
                                        </p:animEffect>
                                      </p:childTnLst>
                                    </p:cTn>
                                  </p:par>
                                  <p:par>
                                    <p:cTn id="83" presetID="10" presetClass="entr" presetSubtype="0" fill="hold" grpId="0" nodeType="withEffect">
                                      <p:stCondLst>
                                        <p:cond delay="250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par>
                                    <p:cTn id="86" presetID="42" presetClass="entr" presetSubtype="0" fill="hold" grpId="0" nodeType="withEffect">
                                      <p:stCondLst>
                                        <p:cond delay="2500"/>
                                      </p:stCondLst>
                                      <p:childTnLst>
                                        <p:set>
                                          <p:cBhvr>
                                            <p:cTn id="87" dur="1" fill="hold">
                                              <p:stCondLst>
                                                <p:cond delay="0"/>
                                              </p:stCondLst>
                                            </p:cTn>
                                            <p:tgtEl>
                                              <p:spTgt spid="41"/>
                                            </p:tgtEl>
                                            <p:attrNameLst>
                                              <p:attrName>style.visibility</p:attrName>
                                            </p:attrNameLst>
                                          </p:cBhvr>
                                          <p:to>
                                            <p:strVal val="visible"/>
                                          </p:to>
                                        </p:set>
                                        <p:animEffect transition="in" filter="fade">
                                          <p:cBhvr>
                                            <p:cTn id="88" dur="500"/>
                                            <p:tgtEl>
                                              <p:spTgt spid="41"/>
                                            </p:tgtEl>
                                          </p:cBhvr>
                                        </p:animEffect>
                                        <p:anim calcmode="lin" valueType="num">
                                          <p:cBhvr>
                                            <p:cTn id="89" dur="500" fill="hold"/>
                                            <p:tgtEl>
                                              <p:spTgt spid="41"/>
                                            </p:tgtEl>
                                            <p:attrNameLst>
                                              <p:attrName>ppt_x</p:attrName>
                                            </p:attrNameLst>
                                          </p:cBhvr>
                                          <p:tavLst>
                                            <p:tav tm="0">
                                              <p:val>
                                                <p:strVal val="#ppt_x"/>
                                              </p:val>
                                            </p:tav>
                                            <p:tav tm="100000">
                                              <p:val>
                                                <p:strVal val="#ppt_x"/>
                                              </p:val>
                                            </p:tav>
                                          </p:tavLst>
                                        </p:anim>
                                        <p:anim calcmode="lin" valueType="num">
                                          <p:cBhvr>
                                            <p:cTn id="90" dur="500" fill="hold"/>
                                            <p:tgtEl>
                                              <p:spTgt spid="41"/>
                                            </p:tgtEl>
                                            <p:attrNameLst>
                                              <p:attrName>ppt_y</p:attrName>
                                            </p:attrNameLst>
                                          </p:cBhvr>
                                          <p:tavLst>
                                            <p:tav tm="0">
                                              <p:val>
                                                <p:strVal val="#ppt_y+.1"/>
                                              </p:val>
                                            </p:tav>
                                            <p:tav tm="100000">
                                              <p:val>
                                                <p:strVal val="#ppt_y"/>
                                              </p:val>
                                            </p:tav>
                                          </p:tavLst>
                                        </p:anim>
                                      </p:childTnLst>
                                    </p:cTn>
                                  </p:par>
                                  <p:par>
                                    <p:cTn id="91" presetID="10" presetClass="entr" presetSubtype="0" fill="hold" grpId="0" nodeType="withEffect">
                                      <p:stCondLst>
                                        <p:cond delay="3000"/>
                                      </p:stCondLst>
                                      <p:childTnLst>
                                        <p:set>
                                          <p:cBhvr>
                                            <p:cTn id="92" dur="1" fill="hold">
                                              <p:stCondLst>
                                                <p:cond delay="0"/>
                                              </p:stCondLst>
                                            </p:cTn>
                                            <p:tgtEl>
                                              <p:spTgt spid="37"/>
                                            </p:tgtEl>
                                            <p:attrNameLst>
                                              <p:attrName>style.visibility</p:attrName>
                                            </p:attrNameLst>
                                          </p:cBhvr>
                                          <p:to>
                                            <p:strVal val="visible"/>
                                          </p:to>
                                        </p:set>
                                        <p:animEffect transition="in" filter="fade">
                                          <p:cBhvr>
                                            <p:cTn id="93" dur="500"/>
                                            <p:tgtEl>
                                              <p:spTgt spid="37"/>
                                            </p:tgtEl>
                                          </p:cBhvr>
                                        </p:animEffect>
                                      </p:childTnLst>
                                    </p:cTn>
                                  </p:par>
                                  <p:par>
                                    <p:cTn id="94" presetID="10" presetClass="entr" presetSubtype="0" fill="hold" grpId="0" nodeType="withEffect">
                                      <p:stCondLst>
                                        <p:cond delay="3500"/>
                                      </p:stCondLst>
                                      <p:childTnLst>
                                        <p:set>
                                          <p:cBhvr>
                                            <p:cTn id="95" dur="1" fill="hold">
                                              <p:stCondLst>
                                                <p:cond delay="0"/>
                                              </p:stCondLst>
                                            </p:cTn>
                                            <p:tgtEl>
                                              <p:spTgt spid="38"/>
                                            </p:tgtEl>
                                            <p:attrNameLst>
                                              <p:attrName>style.visibility</p:attrName>
                                            </p:attrNameLst>
                                          </p:cBhvr>
                                          <p:to>
                                            <p:strVal val="visible"/>
                                          </p:to>
                                        </p:set>
                                        <p:animEffect transition="in" filter="fade">
                                          <p:cBhvr>
                                            <p:cTn id="96" dur="500"/>
                                            <p:tgtEl>
                                              <p:spTgt spid="38"/>
                                            </p:tgtEl>
                                          </p:cBhvr>
                                        </p:animEffect>
                                      </p:childTnLst>
                                    </p:cTn>
                                  </p:par>
                                  <p:par>
                                    <p:cTn id="97" presetID="10" presetClass="entr" presetSubtype="0" fill="hold" grpId="0" nodeType="withEffect">
                                      <p:stCondLst>
                                        <p:cond delay="4000"/>
                                      </p:stCondLst>
                                      <p:childTnLst>
                                        <p:set>
                                          <p:cBhvr>
                                            <p:cTn id="98" dur="1" fill="hold">
                                              <p:stCondLst>
                                                <p:cond delay="0"/>
                                              </p:stCondLst>
                                            </p:cTn>
                                            <p:tgtEl>
                                              <p:spTgt spid="39"/>
                                            </p:tgtEl>
                                            <p:attrNameLst>
                                              <p:attrName>style.visibility</p:attrName>
                                            </p:attrNameLst>
                                          </p:cBhvr>
                                          <p:to>
                                            <p:strVal val="visible"/>
                                          </p:to>
                                        </p:set>
                                        <p:animEffect transition="in" filter="fade">
                                          <p:cBhvr>
                                            <p:cTn id="99" dur="500"/>
                                            <p:tgtEl>
                                              <p:spTgt spid="39"/>
                                            </p:tgtEl>
                                          </p:cBhvr>
                                        </p:animEffect>
                                      </p:childTnLst>
                                    </p:cTn>
                                  </p:par>
                                  <p:par>
                                    <p:cTn id="100" presetID="10" presetClass="entr" presetSubtype="0" fill="hold" grpId="0" nodeType="withEffect">
                                      <p:stCondLst>
                                        <p:cond delay="450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childTnLst>
                                    </p:cTn>
                                  </p:par>
                                  <p:par>
                                    <p:cTn id="103" presetID="42" presetClass="entr" presetSubtype="0" fill="hold" grpId="0" nodeType="withEffect">
                                      <p:stCondLst>
                                        <p:cond delay="3000"/>
                                      </p:stCondLst>
                                      <p:childTnLst>
                                        <p:set>
                                          <p:cBhvr>
                                            <p:cTn id="104" dur="1" fill="hold">
                                              <p:stCondLst>
                                                <p:cond delay="0"/>
                                              </p:stCondLst>
                                            </p:cTn>
                                            <p:tgtEl>
                                              <p:spTgt spid="42"/>
                                            </p:tgtEl>
                                            <p:attrNameLst>
                                              <p:attrName>style.visibility</p:attrName>
                                            </p:attrNameLst>
                                          </p:cBhvr>
                                          <p:to>
                                            <p:strVal val="visible"/>
                                          </p:to>
                                        </p:set>
                                        <p:animEffect transition="in" filter="fade">
                                          <p:cBhvr>
                                            <p:cTn id="105" dur="500"/>
                                            <p:tgtEl>
                                              <p:spTgt spid="42"/>
                                            </p:tgtEl>
                                          </p:cBhvr>
                                        </p:animEffect>
                                        <p:anim calcmode="lin" valueType="num">
                                          <p:cBhvr>
                                            <p:cTn id="106" dur="500" fill="hold"/>
                                            <p:tgtEl>
                                              <p:spTgt spid="42"/>
                                            </p:tgtEl>
                                            <p:attrNameLst>
                                              <p:attrName>ppt_x</p:attrName>
                                            </p:attrNameLst>
                                          </p:cBhvr>
                                          <p:tavLst>
                                            <p:tav tm="0">
                                              <p:val>
                                                <p:strVal val="#ppt_x"/>
                                              </p:val>
                                            </p:tav>
                                            <p:tav tm="100000">
                                              <p:val>
                                                <p:strVal val="#ppt_x"/>
                                              </p:val>
                                            </p:tav>
                                          </p:tavLst>
                                        </p:anim>
                                        <p:anim calcmode="lin" valueType="num">
                                          <p:cBhvr>
                                            <p:cTn id="107" dur="500" fill="hold"/>
                                            <p:tgtEl>
                                              <p:spTgt spid="4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3500"/>
                                      </p:stCondLst>
                                      <p:childTnLst>
                                        <p:set>
                                          <p:cBhvr>
                                            <p:cTn id="109" dur="1" fill="hold">
                                              <p:stCondLst>
                                                <p:cond delay="0"/>
                                              </p:stCondLst>
                                            </p:cTn>
                                            <p:tgtEl>
                                              <p:spTgt spid="43"/>
                                            </p:tgtEl>
                                            <p:attrNameLst>
                                              <p:attrName>style.visibility</p:attrName>
                                            </p:attrNameLst>
                                          </p:cBhvr>
                                          <p:to>
                                            <p:strVal val="visible"/>
                                          </p:to>
                                        </p:set>
                                        <p:animEffect transition="in" filter="fade">
                                          <p:cBhvr>
                                            <p:cTn id="110" dur="500"/>
                                            <p:tgtEl>
                                              <p:spTgt spid="43"/>
                                            </p:tgtEl>
                                          </p:cBhvr>
                                        </p:animEffect>
                                        <p:anim calcmode="lin" valueType="num">
                                          <p:cBhvr>
                                            <p:cTn id="111" dur="500" fill="hold"/>
                                            <p:tgtEl>
                                              <p:spTgt spid="43"/>
                                            </p:tgtEl>
                                            <p:attrNameLst>
                                              <p:attrName>ppt_x</p:attrName>
                                            </p:attrNameLst>
                                          </p:cBhvr>
                                          <p:tavLst>
                                            <p:tav tm="0">
                                              <p:val>
                                                <p:strVal val="#ppt_x"/>
                                              </p:val>
                                            </p:tav>
                                            <p:tav tm="100000">
                                              <p:val>
                                                <p:strVal val="#ppt_x"/>
                                              </p:val>
                                            </p:tav>
                                          </p:tavLst>
                                        </p:anim>
                                        <p:anim calcmode="lin" valueType="num">
                                          <p:cBhvr>
                                            <p:cTn id="112" dur="500" fill="hold"/>
                                            <p:tgtEl>
                                              <p:spTgt spid="4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4000"/>
                                      </p:stCondLst>
                                      <p:childTnLst>
                                        <p:set>
                                          <p:cBhvr>
                                            <p:cTn id="114" dur="1" fill="hold">
                                              <p:stCondLst>
                                                <p:cond delay="0"/>
                                              </p:stCondLst>
                                            </p:cTn>
                                            <p:tgtEl>
                                              <p:spTgt spid="44"/>
                                            </p:tgtEl>
                                            <p:attrNameLst>
                                              <p:attrName>style.visibility</p:attrName>
                                            </p:attrNameLst>
                                          </p:cBhvr>
                                          <p:to>
                                            <p:strVal val="visible"/>
                                          </p:to>
                                        </p:set>
                                        <p:animEffect transition="in" filter="fade">
                                          <p:cBhvr>
                                            <p:cTn id="115" dur="500"/>
                                            <p:tgtEl>
                                              <p:spTgt spid="44"/>
                                            </p:tgtEl>
                                          </p:cBhvr>
                                        </p:animEffect>
                                        <p:anim calcmode="lin" valueType="num">
                                          <p:cBhvr>
                                            <p:cTn id="116" dur="500" fill="hold"/>
                                            <p:tgtEl>
                                              <p:spTgt spid="44"/>
                                            </p:tgtEl>
                                            <p:attrNameLst>
                                              <p:attrName>ppt_x</p:attrName>
                                            </p:attrNameLst>
                                          </p:cBhvr>
                                          <p:tavLst>
                                            <p:tav tm="0">
                                              <p:val>
                                                <p:strVal val="#ppt_x"/>
                                              </p:val>
                                            </p:tav>
                                            <p:tav tm="100000">
                                              <p:val>
                                                <p:strVal val="#ppt_x"/>
                                              </p:val>
                                            </p:tav>
                                          </p:tavLst>
                                        </p:anim>
                                        <p:anim calcmode="lin" valueType="num">
                                          <p:cBhvr>
                                            <p:cTn id="117" dur="500" fill="hold"/>
                                            <p:tgtEl>
                                              <p:spTgt spid="4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4500"/>
                                      </p:stCondLst>
                                      <p:childTnLst>
                                        <p:set>
                                          <p:cBhvr>
                                            <p:cTn id="119" dur="1" fill="hold">
                                              <p:stCondLst>
                                                <p:cond delay="0"/>
                                              </p:stCondLst>
                                            </p:cTn>
                                            <p:tgtEl>
                                              <p:spTgt spid="45"/>
                                            </p:tgtEl>
                                            <p:attrNameLst>
                                              <p:attrName>style.visibility</p:attrName>
                                            </p:attrNameLst>
                                          </p:cBhvr>
                                          <p:to>
                                            <p:strVal val="visible"/>
                                          </p:to>
                                        </p:set>
                                        <p:animEffect transition="in" filter="fade">
                                          <p:cBhvr>
                                            <p:cTn id="120" dur="500"/>
                                            <p:tgtEl>
                                              <p:spTgt spid="45"/>
                                            </p:tgtEl>
                                          </p:cBhvr>
                                        </p:animEffect>
                                        <p:anim calcmode="lin" valueType="num">
                                          <p:cBhvr>
                                            <p:cTn id="121" dur="500" fill="hold"/>
                                            <p:tgtEl>
                                              <p:spTgt spid="45"/>
                                            </p:tgtEl>
                                            <p:attrNameLst>
                                              <p:attrName>ppt_x</p:attrName>
                                            </p:attrNameLst>
                                          </p:cBhvr>
                                          <p:tavLst>
                                            <p:tav tm="0">
                                              <p:val>
                                                <p:strVal val="#ppt_x"/>
                                              </p:val>
                                            </p:tav>
                                            <p:tav tm="100000">
                                              <p:val>
                                                <p:strVal val="#ppt_x"/>
                                              </p:val>
                                            </p:tav>
                                          </p:tavLst>
                                        </p:anim>
                                        <p:anim calcmode="lin" valueType="num">
                                          <p:cBhvr>
                                            <p:cTn id="122" dur="500" fill="hold"/>
                                            <p:tgtEl>
                                              <p:spTgt spid="45"/>
                                            </p:tgtEl>
                                            <p:attrNameLst>
                                              <p:attrName>ppt_y</p:attrName>
                                            </p:attrNameLst>
                                          </p:cBhvr>
                                          <p:tavLst>
                                            <p:tav tm="0">
                                              <p:val>
                                                <p:strVal val="#ppt_y+.1"/>
                                              </p:val>
                                            </p:tav>
                                            <p:tav tm="100000">
                                              <p:val>
                                                <p:strVal val="#ppt_y"/>
                                              </p:val>
                                            </p:tav>
                                          </p:tavLst>
                                        </p:anim>
                                      </p:childTnLst>
                                    </p:cTn>
                                  </p:par>
                                </p:childTnLst>
                              </p:cTn>
                            </p:par>
                            <p:par>
                              <p:cTn id="123" fill="hold">
                                <p:stCondLst>
                                  <p:cond delay="7000"/>
                                </p:stCondLst>
                                <p:childTnLst>
                                  <p:par>
                                    <p:cTn id="124" presetID="47" presetClass="entr" presetSubtype="0" fill="hold" grpId="0" nodeType="afterEffect">
                                      <p:stCondLst>
                                        <p:cond delay="0"/>
                                      </p:stCondLst>
                                      <p:childTnLst>
                                        <p:set>
                                          <p:cBhvr>
                                            <p:cTn id="125" dur="1" fill="hold">
                                              <p:stCondLst>
                                                <p:cond delay="0"/>
                                              </p:stCondLst>
                                            </p:cTn>
                                            <p:tgtEl>
                                              <p:spTgt spid="51"/>
                                            </p:tgtEl>
                                            <p:attrNameLst>
                                              <p:attrName>style.visibility</p:attrName>
                                            </p:attrNameLst>
                                          </p:cBhvr>
                                          <p:to>
                                            <p:strVal val="visible"/>
                                          </p:to>
                                        </p:set>
                                        <p:animEffect transition="in" filter="fade">
                                          <p:cBhvr>
                                            <p:cTn id="126" dur="500"/>
                                            <p:tgtEl>
                                              <p:spTgt spid="51"/>
                                            </p:tgtEl>
                                          </p:cBhvr>
                                        </p:animEffect>
                                        <p:anim calcmode="lin" valueType="num">
                                          <p:cBhvr>
                                            <p:cTn id="127" dur="500" fill="hold"/>
                                            <p:tgtEl>
                                              <p:spTgt spid="51"/>
                                            </p:tgtEl>
                                            <p:attrNameLst>
                                              <p:attrName>ppt_x</p:attrName>
                                            </p:attrNameLst>
                                          </p:cBhvr>
                                          <p:tavLst>
                                            <p:tav tm="0">
                                              <p:val>
                                                <p:strVal val="#ppt_x"/>
                                              </p:val>
                                            </p:tav>
                                            <p:tav tm="100000">
                                              <p:val>
                                                <p:strVal val="#ppt_x"/>
                                              </p:val>
                                            </p:tav>
                                          </p:tavLst>
                                        </p:anim>
                                        <p:anim calcmode="lin" valueType="num">
                                          <p:cBhvr>
                                            <p:cTn id="128" dur="500" fill="hold"/>
                                            <p:tgtEl>
                                              <p:spTgt spid="51"/>
                                            </p:tgtEl>
                                            <p:attrNameLst>
                                              <p:attrName>ppt_y</p:attrName>
                                            </p:attrNameLst>
                                          </p:cBhvr>
                                          <p:tavLst>
                                            <p:tav tm="0">
                                              <p:val>
                                                <p:strVal val="#ppt_y-.1"/>
                                              </p:val>
                                            </p:tav>
                                            <p:tav tm="100000">
                                              <p:val>
                                                <p:strVal val="#ppt_y"/>
                                              </p:val>
                                            </p:tav>
                                          </p:tavLst>
                                        </p:anim>
                                      </p:childTnLst>
                                    </p:cTn>
                                  </p:par>
                                </p:childTnLst>
                              </p:cTn>
                            </p:par>
                            <p:par>
                              <p:cTn id="129" fill="hold">
                                <p:stCondLst>
                                  <p:cond delay="7500"/>
                                </p:stCondLst>
                                <p:childTnLst>
                                  <p:par>
                                    <p:cTn id="130" presetID="14" presetClass="entr" presetSubtype="10" fill="hold" grpId="0" nodeType="afterEffect">
                                      <p:stCondLst>
                                        <p:cond delay="0"/>
                                      </p:stCondLst>
                                      <p:childTnLst>
                                        <p:set>
                                          <p:cBhvr>
                                            <p:cTn id="131" dur="1" fill="hold">
                                              <p:stCondLst>
                                                <p:cond delay="0"/>
                                              </p:stCondLst>
                                            </p:cTn>
                                            <p:tgtEl>
                                              <p:spTgt spid="50"/>
                                            </p:tgtEl>
                                            <p:attrNameLst>
                                              <p:attrName>style.visibility</p:attrName>
                                            </p:attrNameLst>
                                          </p:cBhvr>
                                          <p:to>
                                            <p:strVal val="visible"/>
                                          </p:to>
                                        </p:set>
                                        <p:animEffect transition="in" filter="randombar(horizontal)">
                                          <p:cBhvr>
                                            <p:cTn id="132" dur="2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7" grpId="0" animBg="1"/>
          <p:bldP spid="21" grpId="0" animBg="1"/>
          <p:bldP spid="36" grpId="0" animBg="1"/>
          <p:bldP spid="37" grpId="0" animBg="1"/>
          <p:bldP spid="38" grpId="0" animBg="1"/>
          <p:bldP spid="39" grpId="0" animBg="1"/>
          <p:bldP spid="40" grpId="0" animBg="1"/>
          <p:bldP spid="41" grpId="0"/>
          <p:bldP spid="42" grpId="0"/>
          <p:bldP spid="43" grpId="0"/>
          <p:bldP spid="44" grpId="0"/>
          <p:bldP spid="45"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1000" fill="hold"/>
                                            <p:tgtEl>
                                              <p:spTgt spid="49"/>
                                            </p:tgtEl>
                                            <p:attrNameLst>
                                              <p:attrName>ppt_x</p:attrName>
                                            </p:attrNameLst>
                                          </p:cBhvr>
                                          <p:tavLst>
                                            <p:tav tm="0">
                                              <p:val>
                                                <p:strVal val="0-#ppt_w/2"/>
                                              </p:val>
                                            </p:tav>
                                            <p:tav tm="100000">
                                              <p:val>
                                                <p:strVal val="#ppt_x"/>
                                              </p:val>
                                            </p:tav>
                                          </p:tavLst>
                                        </p:anim>
                                        <p:anim calcmode="lin" valueType="num">
                                          <p:cBhvr additive="base">
                                            <p:cTn id="8" dur="10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1000" fill="hold"/>
                                            <p:tgtEl>
                                              <p:spTgt spid="48"/>
                                            </p:tgtEl>
                                            <p:attrNameLst>
                                              <p:attrName>ppt_x</p:attrName>
                                            </p:attrNameLst>
                                          </p:cBhvr>
                                          <p:tavLst>
                                            <p:tav tm="0">
                                              <p:val>
                                                <p:strVal val="#ppt_x"/>
                                              </p:val>
                                            </p:tav>
                                            <p:tav tm="100000">
                                              <p:val>
                                                <p:strVal val="#ppt_x"/>
                                              </p:val>
                                            </p:tav>
                                          </p:tavLst>
                                        </p:anim>
                                        <p:anim calcmode="lin" valueType="num">
                                          <p:cBhvr additive="base">
                                            <p:cTn id="13" dur="1000" fill="hold"/>
                                            <p:tgtEl>
                                              <p:spTgt spid="48"/>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0-#ppt_h/2"/>
                                              </p:val>
                                            </p:tav>
                                            <p:tav tm="100000">
                                              <p:val>
                                                <p:strVal val="#ppt_y"/>
                                              </p:val>
                                            </p:tav>
                                          </p:tavLst>
                                        </p:anim>
                                      </p:childTnLst>
                                    </p:cTn>
                                  </p:par>
                                  <p:par>
                                    <p:cTn id="23" presetID="2" presetClass="entr" presetSubtype="4" fill="hold" grpId="0" nodeType="withEffect">
                                      <p:stCondLst>
                                        <p:cond delay="5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 fill="hold" grpId="0" nodeType="withEffect">
                                      <p:stCondLst>
                                        <p:cond delay="5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0-#ppt_h/2"/>
                                              </p:val>
                                            </p:tav>
                                            <p:tav tm="100000">
                                              <p:val>
                                                <p:strVal val="#ppt_y"/>
                                              </p:val>
                                            </p:tav>
                                          </p:tavLst>
                                        </p:anim>
                                      </p:childTnLst>
                                    </p:cTn>
                                  </p:par>
                                  <p:par>
                                    <p:cTn id="31" presetID="2" presetClass="entr" presetSubtype="4" fill="hold" grpId="0" nodeType="withEffect">
                                      <p:stCondLst>
                                        <p:cond delay="100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par>
                                    <p:cTn id="35" presetID="2" presetClass="entr" presetSubtype="1" fill="hold" grpId="0" nodeType="withEffect">
                                      <p:stCondLst>
                                        <p:cond delay="100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0-#ppt_h/2"/>
                                              </p:val>
                                            </p:tav>
                                            <p:tav tm="100000">
                                              <p:val>
                                                <p:strVal val="#ppt_y"/>
                                              </p:val>
                                            </p:tav>
                                          </p:tavLst>
                                        </p:anim>
                                      </p:childTnLst>
                                    </p:cTn>
                                  </p:par>
                                  <p:par>
                                    <p:cTn id="39" presetID="2" presetClass="entr" presetSubtype="4" fill="hold" grpId="0" nodeType="withEffect">
                                      <p:stCondLst>
                                        <p:cond delay="150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par>
                                    <p:cTn id="43" presetID="2" presetClass="entr" presetSubtype="1" fill="hold" grpId="0" nodeType="withEffect">
                                      <p:stCondLst>
                                        <p:cond delay="150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200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par>
                                    <p:cTn id="51" presetID="2" presetClass="entr" presetSubtype="1" fill="hold" grpId="0" nodeType="withEffect">
                                      <p:stCondLst>
                                        <p:cond delay="200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0-#ppt_h/2"/>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1000" fill="hold"/>
                                            <p:tgtEl>
                                              <p:spTgt spid="1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50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1000"/>
                                            <p:tgtEl>
                                              <p:spTgt spid="21"/>
                                            </p:tgtEl>
                                          </p:cBhvr>
                                        </p:animEffect>
                                        <p:anim calcmode="lin" valueType="num">
                                          <p:cBhvr>
                                            <p:cTn id="73" dur="1000" fill="hold"/>
                                            <p:tgtEl>
                                              <p:spTgt spid="21"/>
                                            </p:tgtEl>
                                            <p:attrNameLst>
                                              <p:attrName>ppt_x</p:attrName>
                                            </p:attrNameLst>
                                          </p:cBhvr>
                                          <p:tavLst>
                                            <p:tav tm="0">
                                              <p:val>
                                                <p:strVal val="#ppt_x"/>
                                              </p:val>
                                            </p:tav>
                                            <p:tav tm="100000">
                                              <p:val>
                                                <p:strVal val="#ppt_x"/>
                                              </p:val>
                                            </p:tav>
                                          </p:tavLst>
                                        </p:anim>
                                        <p:anim calcmode="lin" valueType="num">
                                          <p:cBhvr>
                                            <p:cTn id="74" dur="1000" fill="hold"/>
                                            <p:tgtEl>
                                              <p:spTgt spid="2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250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1000"/>
                                            <p:tgtEl>
                                              <p:spTgt spid="22"/>
                                            </p:tgtEl>
                                          </p:cBhvr>
                                        </p:animEffect>
                                        <p:anim calcmode="lin" valueType="num">
                                          <p:cBhvr>
                                            <p:cTn id="78" dur="1000" fill="hold"/>
                                            <p:tgtEl>
                                              <p:spTgt spid="22"/>
                                            </p:tgtEl>
                                            <p:attrNameLst>
                                              <p:attrName>ppt_x</p:attrName>
                                            </p:attrNameLst>
                                          </p:cBhvr>
                                          <p:tavLst>
                                            <p:tav tm="0">
                                              <p:val>
                                                <p:strVal val="#ppt_x"/>
                                              </p:val>
                                            </p:tav>
                                            <p:tav tm="100000">
                                              <p:val>
                                                <p:strVal val="#ppt_x"/>
                                              </p:val>
                                            </p:tav>
                                          </p:tavLst>
                                        </p:anim>
                                        <p:anim calcmode="lin" valueType="num">
                                          <p:cBhvr>
                                            <p:cTn id="79" dur="1000" fill="hold"/>
                                            <p:tgtEl>
                                              <p:spTgt spid="22"/>
                                            </p:tgtEl>
                                            <p:attrNameLst>
                                              <p:attrName>ppt_y</p:attrName>
                                            </p:attrNameLst>
                                          </p:cBhvr>
                                          <p:tavLst>
                                            <p:tav tm="0">
                                              <p:val>
                                                <p:strVal val="#ppt_y+.1"/>
                                              </p:val>
                                            </p:tav>
                                            <p:tav tm="100000">
                                              <p:val>
                                                <p:strVal val="#ppt_y"/>
                                              </p:val>
                                            </p:tav>
                                          </p:tavLst>
                                        </p:anim>
                                      </p:childTnLst>
                                    </p:cTn>
                                  </p:par>
                                  <p:par>
                                    <p:cTn id="80" presetID="22" presetClass="entr" presetSubtype="8" fill="hold" nodeType="withEffect">
                                      <p:stCondLst>
                                        <p:cond delay="3000"/>
                                      </p:stCondLst>
                                      <p:childTnLst>
                                        <p:set>
                                          <p:cBhvr>
                                            <p:cTn id="81" dur="1" fill="hold">
                                              <p:stCondLst>
                                                <p:cond delay="0"/>
                                              </p:stCondLst>
                                            </p:cTn>
                                            <p:tgtEl>
                                              <p:spTgt spid="29"/>
                                            </p:tgtEl>
                                            <p:attrNameLst>
                                              <p:attrName>style.visibility</p:attrName>
                                            </p:attrNameLst>
                                          </p:cBhvr>
                                          <p:to>
                                            <p:strVal val="visible"/>
                                          </p:to>
                                        </p:set>
                                        <p:animEffect transition="in" filter="wipe(left)">
                                          <p:cBhvr>
                                            <p:cTn id="82" dur="500"/>
                                            <p:tgtEl>
                                              <p:spTgt spid="29"/>
                                            </p:tgtEl>
                                          </p:cBhvr>
                                        </p:animEffect>
                                      </p:childTnLst>
                                    </p:cTn>
                                  </p:par>
                                  <p:par>
                                    <p:cTn id="83" presetID="10" presetClass="entr" presetSubtype="0" fill="hold" grpId="0" nodeType="withEffect">
                                      <p:stCondLst>
                                        <p:cond delay="250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par>
                                    <p:cTn id="86" presetID="42" presetClass="entr" presetSubtype="0" fill="hold" grpId="0" nodeType="withEffect">
                                      <p:stCondLst>
                                        <p:cond delay="2500"/>
                                      </p:stCondLst>
                                      <p:childTnLst>
                                        <p:set>
                                          <p:cBhvr>
                                            <p:cTn id="87" dur="1" fill="hold">
                                              <p:stCondLst>
                                                <p:cond delay="0"/>
                                              </p:stCondLst>
                                            </p:cTn>
                                            <p:tgtEl>
                                              <p:spTgt spid="41"/>
                                            </p:tgtEl>
                                            <p:attrNameLst>
                                              <p:attrName>style.visibility</p:attrName>
                                            </p:attrNameLst>
                                          </p:cBhvr>
                                          <p:to>
                                            <p:strVal val="visible"/>
                                          </p:to>
                                        </p:set>
                                        <p:animEffect transition="in" filter="fade">
                                          <p:cBhvr>
                                            <p:cTn id="88" dur="500"/>
                                            <p:tgtEl>
                                              <p:spTgt spid="41"/>
                                            </p:tgtEl>
                                          </p:cBhvr>
                                        </p:animEffect>
                                        <p:anim calcmode="lin" valueType="num">
                                          <p:cBhvr>
                                            <p:cTn id="89" dur="500" fill="hold"/>
                                            <p:tgtEl>
                                              <p:spTgt spid="41"/>
                                            </p:tgtEl>
                                            <p:attrNameLst>
                                              <p:attrName>ppt_x</p:attrName>
                                            </p:attrNameLst>
                                          </p:cBhvr>
                                          <p:tavLst>
                                            <p:tav tm="0">
                                              <p:val>
                                                <p:strVal val="#ppt_x"/>
                                              </p:val>
                                            </p:tav>
                                            <p:tav tm="100000">
                                              <p:val>
                                                <p:strVal val="#ppt_x"/>
                                              </p:val>
                                            </p:tav>
                                          </p:tavLst>
                                        </p:anim>
                                        <p:anim calcmode="lin" valueType="num">
                                          <p:cBhvr>
                                            <p:cTn id="90" dur="500" fill="hold"/>
                                            <p:tgtEl>
                                              <p:spTgt spid="41"/>
                                            </p:tgtEl>
                                            <p:attrNameLst>
                                              <p:attrName>ppt_y</p:attrName>
                                            </p:attrNameLst>
                                          </p:cBhvr>
                                          <p:tavLst>
                                            <p:tav tm="0">
                                              <p:val>
                                                <p:strVal val="#ppt_y+.1"/>
                                              </p:val>
                                            </p:tav>
                                            <p:tav tm="100000">
                                              <p:val>
                                                <p:strVal val="#ppt_y"/>
                                              </p:val>
                                            </p:tav>
                                          </p:tavLst>
                                        </p:anim>
                                      </p:childTnLst>
                                    </p:cTn>
                                  </p:par>
                                  <p:par>
                                    <p:cTn id="91" presetID="10" presetClass="entr" presetSubtype="0" fill="hold" grpId="0" nodeType="withEffect">
                                      <p:stCondLst>
                                        <p:cond delay="3000"/>
                                      </p:stCondLst>
                                      <p:childTnLst>
                                        <p:set>
                                          <p:cBhvr>
                                            <p:cTn id="92" dur="1" fill="hold">
                                              <p:stCondLst>
                                                <p:cond delay="0"/>
                                              </p:stCondLst>
                                            </p:cTn>
                                            <p:tgtEl>
                                              <p:spTgt spid="37"/>
                                            </p:tgtEl>
                                            <p:attrNameLst>
                                              <p:attrName>style.visibility</p:attrName>
                                            </p:attrNameLst>
                                          </p:cBhvr>
                                          <p:to>
                                            <p:strVal val="visible"/>
                                          </p:to>
                                        </p:set>
                                        <p:animEffect transition="in" filter="fade">
                                          <p:cBhvr>
                                            <p:cTn id="93" dur="500"/>
                                            <p:tgtEl>
                                              <p:spTgt spid="37"/>
                                            </p:tgtEl>
                                          </p:cBhvr>
                                        </p:animEffect>
                                      </p:childTnLst>
                                    </p:cTn>
                                  </p:par>
                                  <p:par>
                                    <p:cTn id="94" presetID="10" presetClass="entr" presetSubtype="0" fill="hold" grpId="0" nodeType="withEffect">
                                      <p:stCondLst>
                                        <p:cond delay="3500"/>
                                      </p:stCondLst>
                                      <p:childTnLst>
                                        <p:set>
                                          <p:cBhvr>
                                            <p:cTn id="95" dur="1" fill="hold">
                                              <p:stCondLst>
                                                <p:cond delay="0"/>
                                              </p:stCondLst>
                                            </p:cTn>
                                            <p:tgtEl>
                                              <p:spTgt spid="38"/>
                                            </p:tgtEl>
                                            <p:attrNameLst>
                                              <p:attrName>style.visibility</p:attrName>
                                            </p:attrNameLst>
                                          </p:cBhvr>
                                          <p:to>
                                            <p:strVal val="visible"/>
                                          </p:to>
                                        </p:set>
                                        <p:animEffect transition="in" filter="fade">
                                          <p:cBhvr>
                                            <p:cTn id="96" dur="500"/>
                                            <p:tgtEl>
                                              <p:spTgt spid="38"/>
                                            </p:tgtEl>
                                          </p:cBhvr>
                                        </p:animEffect>
                                      </p:childTnLst>
                                    </p:cTn>
                                  </p:par>
                                  <p:par>
                                    <p:cTn id="97" presetID="10" presetClass="entr" presetSubtype="0" fill="hold" grpId="0" nodeType="withEffect">
                                      <p:stCondLst>
                                        <p:cond delay="4000"/>
                                      </p:stCondLst>
                                      <p:childTnLst>
                                        <p:set>
                                          <p:cBhvr>
                                            <p:cTn id="98" dur="1" fill="hold">
                                              <p:stCondLst>
                                                <p:cond delay="0"/>
                                              </p:stCondLst>
                                            </p:cTn>
                                            <p:tgtEl>
                                              <p:spTgt spid="39"/>
                                            </p:tgtEl>
                                            <p:attrNameLst>
                                              <p:attrName>style.visibility</p:attrName>
                                            </p:attrNameLst>
                                          </p:cBhvr>
                                          <p:to>
                                            <p:strVal val="visible"/>
                                          </p:to>
                                        </p:set>
                                        <p:animEffect transition="in" filter="fade">
                                          <p:cBhvr>
                                            <p:cTn id="99" dur="500"/>
                                            <p:tgtEl>
                                              <p:spTgt spid="39"/>
                                            </p:tgtEl>
                                          </p:cBhvr>
                                        </p:animEffect>
                                      </p:childTnLst>
                                    </p:cTn>
                                  </p:par>
                                  <p:par>
                                    <p:cTn id="100" presetID="10" presetClass="entr" presetSubtype="0" fill="hold" grpId="0" nodeType="withEffect">
                                      <p:stCondLst>
                                        <p:cond delay="450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childTnLst>
                                    </p:cTn>
                                  </p:par>
                                  <p:par>
                                    <p:cTn id="103" presetID="42" presetClass="entr" presetSubtype="0" fill="hold" grpId="0" nodeType="withEffect">
                                      <p:stCondLst>
                                        <p:cond delay="3000"/>
                                      </p:stCondLst>
                                      <p:childTnLst>
                                        <p:set>
                                          <p:cBhvr>
                                            <p:cTn id="104" dur="1" fill="hold">
                                              <p:stCondLst>
                                                <p:cond delay="0"/>
                                              </p:stCondLst>
                                            </p:cTn>
                                            <p:tgtEl>
                                              <p:spTgt spid="42"/>
                                            </p:tgtEl>
                                            <p:attrNameLst>
                                              <p:attrName>style.visibility</p:attrName>
                                            </p:attrNameLst>
                                          </p:cBhvr>
                                          <p:to>
                                            <p:strVal val="visible"/>
                                          </p:to>
                                        </p:set>
                                        <p:animEffect transition="in" filter="fade">
                                          <p:cBhvr>
                                            <p:cTn id="105" dur="500"/>
                                            <p:tgtEl>
                                              <p:spTgt spid="42"/>
                                            </p:tgtEl>
                                          </p:cBhvr>
                                        </p:animEffect>
                                        <p:anim calcmode="lin" valueType="num">
                                          <p:cBhvr>
                                            <p:cTn id="106" dur="500" fill="hold"/>
                                            <p:tgtEl>
                                              <p:spTgt spid="42"/>
                                            </p:tgtEl>
                                            <p:attrNameLst>
                                              <p:attrName>ppt_x</p:attrName>
                                            </p:attrNameLst>
                                          </p:cBhvr>
                                          <p:tavLst>
                                            <p:tav tm="0">
                                              <p:val>
                                                <p:strVal val="#ppt_x"/>
                                              </p:val>
                                            </p:tav>
                                            <p:tav tm="100000">
                                              <p:val>
                                                <p:strVal val="#ppt_x"/>
                                              </p:val>
                                            </p:tav>
                                          </p:tavLst>
                                        </p:anim>
                                        <p:anim calcmode="lin" valueType="num">
                                          <p:cBhvr>
                                            <p:cTn id="107" dur="500" fill="hold"/>
                                            <p:tgtEl>
                                              <p:spTgt spid="4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3500"/>
                                      </p:stCondLst>
                                      <p:childTnLst>
                                        <p:set>
                                          <p:cBhvr>
                                            <p:cTn id="109" dur="1" fill="hold">
                                              <p:stCondLst>
                                                <p:cond delay="0"/>
                                              </p:stCondLst>
                                            </p:cTn>
                                            <p:tgtEl>
                                              <p:spTgt spid="43"/>
                                            </p:tgtEl>
                                            <p:attrNameLst>
                                              <p:attrName>style.visibility</p:attrName>
                                            </p:attrNameLst>
                                          </p:cBhvr>
                                          <p:to>
                                            <p:strVal val="visible"/>
                                          </p:to>
                                        </p:set>
                                        <p:animEffect transition="in" filter="fade">
                                          <p:cBhvr>
                                            <p:cTn id="110" dur="500"/>
                                            <p:tgtEl>
                                              <p:spTgt spid="43"/>
                                            </p:tgtEl>
                                          </p:cBhvr>
                                        </p:animEffect>
                                        <p:anim calcmode="lin" valueType="num">
                                          <p:cBhvr>
                                            <p:cTn id="111" dur="500" fill="hold"/>
                                            <p:tgtEl>
                                              <p:spTgt spid="43"/>
                                            </p:tgtEl>
                                            <p:attrNameLst>
                                              <p:attrName>ppt_x</p:attrName>
                                            </p:attrNameLst>
                                          </p:cBhvr>
                                          <p:tavLst>
                                            <p:tav tm="0">
                                              <p:val>
                                                <p:strVal val="#ppt_x"/>
                                              </p:val>
                                            </p:tav>
                                            <p:tav tm="100000">
                                              <p:val>
                                                <p:strVal val="#ppt_x"/>
                                              </p:val>
                                            </p:tav>
                                          </p:tavLst>
                                        </p:anim>
                                        <p:anim calcmode="lin" valueType="num">
                                          <p:cBhvr>
                                            <p:cTn id="112" dur="500" fill="hold"/>
                                            <p:tgtEl>
                                              <p:spTgt spid="4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4000"/>
                                      </p:stCondLst>
                                      <p:childTnLst>
                                        <p:set>
                                          <p:cBhvr>
                                            <p:cTn id="114" dur="1" fill="hold">
                                              <p:stCondLst>
                                                <p:cond delay="0"/>
                                              </p:stCondLst>
                                            </p:cTn>
                                            <p:tgtEl>
                                              <p:spTgt spid="44"/>
                                            </p:tgtEl>
                                            <p:attrNameLst>
                                              <p:attrName>style.visibility</p:attrName>
                                            </p:attrNameLst>
                                          </p:cBhvr>
                                          <p:to>
                                            <p:strVal val="visible"/>
                                          </p:to>
                                        </p:set>
                                        <p:animEffect transition="in" filter="fade">
                                          <p:cBhvr>
                                            <p:cTn id="115" dur="500"/>
                                            <p:tgtEl>
                                              <p:spTgt spid="44"/>
                                            </p:tgtEl>
                                          </p:cBhvr>
                                        </p:animEffect>
                                        <p:anim calcmode="lin" valueType="num">
                                          <p:cBhvr>
                                            <p:cTn id="116" dur="500" fill="hold"/>
                                            <p:tgtEl>
                                              <p:spTgt spid="44"/>
                                            </p:tgtEl>
                                            <p:attrNameLst>
                                              <p:attrName>ppt_x</p:attrName>
                                            </p:attrNameLst>
                                          </p:cBhvr>
                                          <p:tavLst>
                                            <p:tav tm="0">
                                              <p:val>
                                                <p:strVal val="#ppt_x"/>
                                              </p:val>
                                            </p:tav>
                                            <p:tav tm="100000">
                                              <p:val>
                                                <p:strVal val="#ppt_x"/>
                                              </p:val>
                                            </p:tav>
                                          </p:tavLst>
                                        </p:anim>
                                        <p:anim calcmode="lin" valueType="num">
                                          <p:cBhvr>
                                            <p:cTn id="117" dur="500" fill="hold"/>
                                            <p:tgtEl>
                                              <p:spTgt spid="4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4500"/>
                                      </p:stCondLst>
                                      <p:childTnLst>
                                        <p:set>
                                          <p:cBhvr>
                                            <p:cTn id="119" dur="1" fill="hold">
                                              <p:stCondLst>
                                                <p:cond delay="0"/>
                                              </p:stCondLst>
                                            </p:cTn>
                                            <p:tgtEl>
                                              <p:spTgt spid="45"/>
                                            </p:tgtEl>
                                            <p:attrNameLst>
                                              <p:attrName>style.visibility</p:attrName>
                                            </p:attrNameLst>
                                          </p:cBhvr>
                                          <p:to>
                                            <p:strVal val="visible"/>
                                          </p:to>
                                        </p:set>
                                        <p:animEffect transition="in" filter="fade">
                                          <p:cBhvr>
                                            <p:cTn id="120" dur="500"/>
                                            <p:tgtEl>
                                              <p:spTgt spid="45"/>
                                            </p:tgtEl>
                                          </p:cBhvr>
                                        </p:animEffect>
                                        <p:anim calcmode="lin" valueType="num">
                                          <p:cBhvr>
                                            <p:cTn id="121" dur="500" fill="hold"/>
                                            <p:tgtEl>
                                              <p:spTgt spid="45"/>
                                            </p:tgtEl>
                                            <p:attrNameLst>
                                              <p:attrName>ppt_x</p:attrName>
                                            </p:attrNameLst>
                                          </p:cBhvr>
                                          <p:tavLst>
                                            <p:tav tm="0">
                                              <p:val>
                                                <p:strVal val="#ppt_x"/>
                                              </p:val>
                                            </p:tav>
                                            <p:tav tm="100000">
                                              <p:val>
                                                <p:strVal val="#ppt_x"/>
                                              </p:val>
                                            </p:tav>
                                          </p:tavLst>
                                        </p:anim>
                                        <p:anim calcmode="lin" valueType="num">
                                          <p:cBhvr>
                                            <p:cTn id="122" dur="500" fill="hold"/>
                                            <p:tgtEl>
                                              <p:spTgt spid="45"/>
                                            </p:tgtEl>
                                            <p:attrNameLst>
                                              <p:attrName>ppt_y</p:attrName>
                                            </p:attrNameLst>
                                          </p:cBhvr>
                                          <p:tavLst>
                                            <p:tav tm="0">
                                              <p:val>
                                                <p:strVal val="#ppt_y+.1"/>
                                              </p:val>
                                            </p:tav>
                                            <p:tav tm="100000">
                                              <p:val>
                                                <p:strVal val="#ppt_y"/>
                                              </p:val>
                                            </p:tav>
                                          </p:tavLst>
                                        </p:anim>
                                      </p:childTnLst>
                                    </p:cTn>
                                  </p:par>
                                </p:childTnLst>
                              </p:cTn>
                            </p:par>
                            <p:par>
                              <p:cTn id="123" fill="hold">
                                <p:stCondLst>
                                  <p:cond delay="7000"/>
                                </p:stCondLst>
                                <p:childTnLst>
                                  <p:par>
                                    <p:cTn id="124" presetID="47" presetClass="entr" presetSubtype="0" fill="hold" grpId="0" nodeType="afterEffect">
                                      <p:stCondLst>
                                        <p:cond delay="0"/>
                                      </p:stCondLst>
                                      <p:childTnLst>
                                        <p:set>
                                          <p:cBhvr>
                                            <p:cTn id="125" dur="1" fill="hold">
                                              <p:stCondLst>
                                                <p:cond delay="0"/>
                                              </p:stCondLst>
                                            </p:cTn>
                                            <p:tgtEl>
                                              <p:spTgt spid="51"/>
                                            </p:tgtEl>
                                            <p:attrNameLst>
                                              <p:attrName>style.visibility</p:attrName>
                                            </p:attrNameLst>
                                          </p:cBhvr>
                                          <p:to>
                                            <p:strVal val="visible"/>
                                          </p:to>
                                        </p:set>
                                        <p:animEffect transition="in" filter="fade">
                                          <p:cBhvr>
                                            <p:cTn id="126" dur="500"/>
                                            <p:tgtEl>
                                              <p:spTgt spid="51"/>
                                            </p:tgtEl>
                                          </p:cBhvr>
                                        </p:animEffect>
                                        <p:anim calcmode="lin" valueType="num">
                                          <p:cBhvr>
                                            <p:cTn id="127" dur="500" fill="hold"/>
                                            <p:tgtEl>
                                              <p:spTgt spid="51"/>
                                            </p:tgtEl>
                                            <p:attrNameLst>
                                              <p:attrName>ppt_x</p:attrName>
                                            </p:attrNameLst>
                                          </p:cBhvr>
                                          <p:tavLst>
                                            <p:tav tm="0">
                                              <p:val>
                                                <p:strVal val="#ppt_x"/>
                                              </p:val>
                                            </p:tav>
                                            <p:tav tm="100000">
                                              <p:val>
                                                <p:strVal val="#ppt_x"/>
                                              </p:val>
                                            </p:tav>
                                          </p:tavLst>
                                        </p:anim>
                                        <p:anim calcmode="lin" valueType="num">
                                          <p:cBhvr>
                                            <p:cTn id="128" dur="500" fill="hold"/>
                                            <p:tgtEl>
                                              <p:spTgt spid="51"/>
                                            </p:tgtEl>
                                            <p:attrNameLst>
                                              <p:attrName>ppt_y</p:attrName>
                                            </p:attrNameLst>
                                          </p:cBhvr>
                                          <p:tavLst>
                                            <p:tav tm="0">
                                              <p:val>
                                                <p:strVal val="#ppt_y-.1"/>
                                              </p:val>
                                            </p:tav>
                                            <p:tav tm="100000">
                                              <p:val>
                                                <p:strVal val="#ppt_y"/>
                                              </p:val>
                                            </p:tav>
                                          </p:tavLst>
                                        </p:anim>
                                      </p:childTnLst>
                                    </p:cTn>
                                  </p:par>
                                </p:childTnLst>
                              </p:cTn>
                            </p:par>
                            <p:par>
                              <p:cTn id="129" fill="hold">
                                <p:stCondLst>
                                  <p:cond delay="7500"/>
                                </p:stCondLst>
                                <p:childTnLst>
                                  <p:par>
                                    <p:cTn id="130" presetID="14" presetClass="entr" presetSubtype="10" fill="hold" grpId="0" nodeType="afterEffect">
                                      <p:stCondLst>
                                        <p:cond delay="0"/>
                                      </p:stCondLst>
                                      <p:childTnLst>
                                        <p:set>
                                          <p:cBhvr>
                                            <p:cTn id="131" dur="1" fill="hold">
                                              <p:stCondLst>
                                                <p:cond delay="0"/>
                                              </p:stCondLst>
                                            </p:cTn>
                                            <p:tgtEl>
                                              <p:spTgt spid="50"/>
                                            </p:tgtEl>
                                            <p:attrNameLst>
                                              <p:attrName>style.visibility</p:attrName>
                                            </p:attrNameLst>
                                          </p:cBhvr>
                                          <p:to>
                                            <p:strVal val="visible"/>
                                          </p:to>
                                        </p:set>
                                        <p:animEffect transition="in" filter="randombar(horizontal)">
                                          <p:cBhvr>
                                            <p:cTn id="132" dur="2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7" grpId="0" animBg="1"/>
          <p:bldP spid="21" grpId="0" animBg="1"/>
          <p:bldP spid="36" grpId="0" animBg="1"/>
          <p:bldP spid="37" grpId="0" animBg="1"/>
          <p:bldP spid="38" grpId="0" animBg="1"/>
          <p:bldP spid="39" grpId="0" animBg="1"/>
          <p:bldP spid="40" grpId="0" animBg="1"/>
          <p:bldP spid="41" grpId="0"/>
          <p:bldP spid="42" grpId="0"/>
          <p:bldP spid="43" grpId="0"/>
          <p:bldP spid="44" grpId="0"/>
          <p:bldP spid="45" grpId="0"/>
          <p:bldP spid="50" grpId="0"/>
          <p:bldP spid="51"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1403648" y="0"/>
            <a:ext cx="6336704" cy="5143500"/>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3" name="矩形 22"/>
          <p:cNvSpPr/>
          <p:nvPr/>
        </p:nvSpPr>
        <p:spPr>
          <a:xfrm>
            <a:off x="1756130" y="1584086"/>
            <a:ext cx="6332793" cy="1983055"/>
          </a:xfrm>
          <a:prstGeom prst="rect">
            <a:avLst/>
          </a:prstGeom>
          <a:solidFill>
            <a:srgbClr val="00B0F0"/>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4" name="矩形 23"/>
          <p:cNvSpPr/>
          <p:nvPr/>
        </p:nvSpPr>
        <p:spPr>
          <a:xfrm>
            <a:off x="1124761" y="1229789"/>
            <a:ext cx="2059865" cy="1827736"/>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5" name="矩形 24"/>
          <p:cNvSpPr/>
          <p:nvPr/>
        </p:nvSpPr>
        <p:spPr>
          <a:xfrm>
            <a:off x="951135" y="1703977"/>
            <a:ext cx="428130" cy="879360"/>
          </a:xfrm>
          <a:prstGeom prst="rect">
            <a:avLst/>
          </a:prstGeom>
          <a:solidFill>
            <a:srgbClr val="0070C0"/>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7" name="矩形 26"/>
          <p:cNvSpPr/>
          <p:nvPr/>
        </p:nvSpPr>
        <p:spPr>
          <a:xfrm>
            <a:off x="3446070" y="2094712"/>
            <a:ext cx="2190343" cy="961802"/>
          </a:xfrm>
          <a:prstGeom prst="rect">
            <a:avLst/>
          </a:prstGeom>
        </p:spPr>
        <p:txBody>
          <a:bodyPr wrap="none" lIns="68580" tIns="34290" rIns="68580" bIns="34290">
            <a:spAutoFit/>
          </a:bodyPr>
          <a:lstStyle/>
          <a:p>
            <a:r>
              <a:rPr lang="zh-CN" altLang="en-US" sz="4000" b="1" dirty="0">
                <a:solidFill>
                  <a:schemeClr val="bg1"/>
                </a:solidFill>
                <a:cs typeface="+mn-ea"/>
                <a:sym typeface="微软雅黑"/>
              </a:rPr>
              <a:t>前景展望</a:t>
            </a:r>
            <a:endParaRPr lang="en-US" altLang="zh-CN" sz="4000" b="1" dirty="0">
              <a:solidFill>
                <a:schemeClr val="bg1"/>
              </a:solidFill>
              <a:cs typeface="+mn-ea"/>
              <a:sym typeface="微软雅黑"/>
            </a:endParaRPr>
          </a:p>
          <a:p>
            <a:r>
              <a:rPr lang="zh-CN" altLang="en-US" sz="1800" dirty="0">
                <a:solidFill>
                  <a:schemeClr val="bg1"/>
                </a:solidFill>
                <a:cs typeface="+mn-ea"/>
                <a:sym typeface="微软雅黑"/>
              </a:rPr>
              <a:t>未来趋势</a:t>
            </a:r>
            <a:endParaRPr lang="zh-CN" altLang="en-US" sz="1800" dirty="0">
              <a:solidFill>
                <a:schemeClr val="bg1"/>
              </a:solidFill>
              <a:latin typeface="微软雅黑"/>
              <a:ea typeface="微软雅黑"/>
              <a:cs typeface="+mn-ea"/>
              <a:sym typeface="微软雅黑"/>
            </a:endParaRPr>
          </a:p>
        </p:txBody>
      </p:sp>
      <p:sp>
        <p:nvSpPr>
          <p:cNvPr id="28" name="TextBox 19"/>
          <p:cNvSpPr txBox="1"/>
          <p:nvPr/>
        </p:nvSpPr>
        <p:spPr>
          <a:xfrm>
            <a:off x="1410207" y="1339591"/>
            <a:ext cx="1565172" cy="1608133"/>
          </a:xfrm>
          <a:prstGeom prst="rect">
            <a:avLst/>
          </a:prstGeom>
          <a:noFill/>
        </p:spPr>
        <p:txBody>
          <a:bodyPr wrap="none" lIns="68580" tIns="34290" rIns="68580" bIns="34290" rtlCol="0">
            <a:spAutoFit/>
          </a:bodyPr>
          <a:lstStyle/>
          <a:p>
            <a:pPr algn="ctr"/>
            <a:r>
              <a:rPr lang="en-US" altLang="zh-CN" sz="10000" spc="-300" dirty="0">
                <a:solidFill>
                  <a:srgbClr val="0070C0"/>
                </a:solidFill>
                <a:latin typeface="微软雅黑"/>
                <a:ea typeface="微软雅黑"/>
                <a:cs typeface="+mn-ea"/>
                <a:sym typeface="微软雅黑"/>
              </a:rPr>
              <a:t>05</a:t>
            </a:r>
          </a:p>
        </p:txBody>
      </p:sp>
      <p:sp>
        <p:nvSpPr>
          <p:cNvPr id="29" name="TextBox 19"/>
          <p:cNvSpPr txBox="1"/>
          <p:nvPr/>
        </p:nvSpPr>
        <p:spPr>
          <a:xfrm rot="5400000">
            <a:off x="711150" y="1924366"/>
            <a:ext cx="884858" cy="438582"/>
          </a:xfrm>
          <a:prstGeom prst="rect">
            <a:avLst/>
          </a:prstGeom>
          <a:noFill/>
        </p:spPr>
        <p:txBody>
          <a:bodyPr wrap="none" lIns="68580" tIns="34290" rIns="68580" bIns="34290" rtlCol="0">
            <a:spAutoFit/>
          </a:bodyPr>
          <a:lstStyle/>
          <a:p>
            <a:pPr algn="ctr"/>
            <a:r>
              <a:rPr lang="en-US" altLang="zh-CN" sz="2400" dirty="0">
                <a:solidFill>
                  <a:schemeClr val="bg1"/>
                </a:solidFill>
                <a:latin typeface="微软雅黑"/>
                <a:ea typeface="微软雅黑"/>
                <a:cs typeface="+mn-ea"/>
                <a:sym typeface="微软雅黑"/>
              </a:rPr>
              <a:t>PART</a:t>
            </a: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91076" y="1029472"/>
            <a:ext cx="803199" cy="433727"/>
          </a:xfrm>
          <a:prstGeom prst="rect">
            <a:avLst/>
          </a:prstGeom>
        </p:spPr>
      </p:pic>
    </p:spTree>
    <p:extLst>
      <p:ext uri="{BB962C8B-B14F-4D97-AF65-F5344CB8AC3E}">
        <p14:creationId xmlns:p14="http://schemas.microsoft.com/office/powerpoint/2010/main" val="3479502946"/>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4" fill="hold" grpId="0" nodeType="afterEffect" p14:presetBounceEnd="44000">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14:bounceEnd="44000">
                                          <p:cBhvr additive="base">
                                            <p:cTn id="13" dur="1000" fill="hold"/>
                                            <p:tgtEl>
                                              <p:spTgt spid="23"/>
                                            </p:tgtEl>
                                            <p:attrNameLst>
                                              <p:attrName>ppt_x</p:attrName>
                                            </p:attrNameLst>
                                          </p:cBhvr>
                                          <p:tavLst>
                                            <p:tav tm="0">
                                              <p:val>
                                                <p:strVal val="#ppt_x"/>
                                              </p:val>
                                            </p:tav>
                                            <p:tav tm="100000">
                                              <p:val>
                                                <p:strVal val="#ppt_x"/>
                                              </p:val>
                                            </p:tav>
                                          </p:tavLst>
                                        </p:anim>
                                        <p:anim calcmode="lin" valueType="num" p14:bounceEnd="44000">
                                          <p:cBhvr additive="base">
                                            <p:cTn id="14" dur="1000" fill="hold"/>
                                            <p:tgtEl>
                                              <p:spTgt spid="23"/>
                                            </p:tgtEl>
                                            <p:attrNameLst>
                                              <p:attrName>ppt_y</p:attrName>
                                            </p:attrNameLst>
                                          </p:cBhvr>
                                          <p:tavLst>
                                            <p:tav tm="0">
                                              <p:val>
                                                <p:strVal val="1+#ppt_h/2"/>
                                              </p:val>
                                            </p:tav>
                                            <p:tav tm="100000">
                                              <p:val>
                                                <p:strVal val="#ppt_y"/>
                                              </p:val>
                                            </p:tav>
                                          </p:tavLst>
                                        </p:anim>
                                      </p:childTnLst>
                                    </p:cTn>
                                  </p:par>
                                  <p:par>
                                    <p:cTn id="15" presetID="2" presetClass="entr" presetSubtype="8" fill="hold" grpId="0" nodeType="withEffect" p14:presetBounceEnd="44000">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14:bounceEnd="44000">
                                          <p:cBhvr additive="base">
                                            <p:cTn id="17" dur="1000" fill="hold"/>
                                            <p:tgtEl>
                                              <p:spTgt spid="24"/>
                                            </p:tgtEl>
                                            <p:attrNameLst>
                                              <p:attrName>ppt_x</p:attrName>
                                            </p:attrNameLst>
                                          </p:cBhvr>
                                          <p:tavLst>
                                            <p:tav tm="0">
                                              <p:val>
                                                <p:strVal val="0-#ppt_w/2"/>
                                              </p:val>
                                            </p:tav>
                                            <p:tav tm="100000">
                                              <p:val>
                                                <p:strVal val="#ppt_x"/>
                                              </p:val>
                                            </p:tav>
                                          </p:tavLst>
                                        </p:anim>
                                        <p:anim calcmode="lin" valueType="num" p14:bounceEnd="44000">
                                          <p:cBhvr additive="base">
                                            <p:cTn id="18" dur="1000" fill="hold"/>
                                            <p:tgtEl>
                                              <p:spTgt spid="24"/>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4000">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14:bounceEnd="44000">
                                          <p:cBhvr additive="base">
                                            <p:cTn id="21" dur="1000" fill="hold"/>
                                            <p:tgtEl>
                                              <p:spTgt spid="25"/>
                                            </p:tgtEl>
                                            <p:attrNameLst>
                                              <p:attrName>ppt_x</p:attrName>
                                            </p:attrNameLst>
                                          </p:cBhvr>
                                          <p:tavLst>
                                            <p:tav tm="0">
                                              <p:val>
                                                <p:strVal val="0-#ppt_w/2"/>
                                              </p:val>
                                            </p:tav>
                                            <p:tav tm="100000">
                                              <p:val>
                                                <p:strVal val="#ppt_x"/>
                                              </p:val>
                                            </p:tav>
                                          </p:tavLst>
                                        </p:anim>
                                        <p:anim calcmode="lin" valueType="num" p14:bounceEnd="44000">
                                          <p:cBhvr additive="base">
                                            <p:cTn id="22" dur="1000" fill="hold"/>
                                            <p:tgtEl>
                                              <p:spTgt spid="25"/>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randombar(horizontal)">
                                          <p:cBhvr>
                                            <p:cTn id="26" dur="500"/>
                                            <p:tgtEl>
                                              <p:spTgt spid="29"/>
                                            </p:tgtEl>
                                          </p:cBhvr>
                                        </p:animEffect>
                                      </p:childTnLst>
                                    </p:cTn>
                                  </p:par>
                                </p:childTnLst>
                              </p:cTn>
                            </p:par>
                            <p:par>
                              <p:cTn id="27" fill="hold">
                                <p:stCondLst>
                                  <p:cond delay="2000"/>
                                </p:stCondLst>
                                <p:childTnLst>
                                  <p:par>
                                    <p:cTn id="28" presetID="2" presetClass="entr" presetSubtype="9" fill="hold" grpId="0" nodeType="afterEffect" p14:presetBounceEnd="44000">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14:bounceEnd="44000">
                                          <p:cBhvr additive="base">
                                            <p:cTn id="30" dur="1000" fill="hold"/>
                                            <p:tgtEl>
                                              <p:spTgt spid="28"/>
                                            </p:tgtEl>
                                            <p:attrNameLst>
                                              <p:attrName>ppt_x</p:attrName>
                                            </p:attrNameLst>
                                          </p:cBhvr>
                                          <p:tavLst>
                                            <p:tav tm="0">
                                              <p:val>
                                                <p:strVal val="0-#ppt_w/2"/>
                                              </p:val>
                                            </p:tav>
                                            <p:tav tm="100000">
                                              <p:val>
                                                <p:strVal val="#ppt_x"/>
                                              </p:val>
                                            </p:tav>
                                          </p:tavLst>
                                        </p:anim>
                                        <p:anim calcmode="lin" valueType="num" p14:bounceEnd="44000">
                                          <p:cBhvr additive="base">
                                            <p:cTn id="31" dur="1000" fill="hold"/>
                                            <p:tgtEl>
                                              <p:spTgt spid="28"/>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 presetClass="entr" presetSubtype="2" fill="hold" grpId="0" nodeType="afterEffect" p14:presetBounceEnd="44000">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14:bounceEnd="44000">
                                          <p:cBhvr additive="base">
                                            <p:cTn id="35" dur="1000" fill="hold"/>
                                            <p:tgtEl>
                                              <p:spTgt spid="27"/>
                                            </p:tgtEl>
                                            <p:attrNameLst>
                                              <p:attrName>ppt_x</p:attrName>
                                            </p:attrNameLst>
                                          </p:cBhvr>
                                          <p:tavLst>
                                            <p:tav tm="0">
                                              <p:val>
                                                <p:strVal val="1+#ppt_w/2"/>
                                              </p:val>
                                            </p:tav>
                                            <p:tav tm="100000">
                                              <p:val>
                                                <p:strVal val="#ppt_x"/>
                                              </p:val>
                                            </p:tav>
                                          </p:tavLst>
                                        </p:anim>
                                        <p:anim calcmode="lin" valueType="num" p14:bounceEnd="44000">
                                          <p:cBhvr additive="base">
                                            <p:cTn id="36"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7" grpId="0"/>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1000" fill="hold"/>
                                            <p:tgtEl>
                                              <p:spTgt spid="23"/>
                                            </p:tgtEl>
                                            <p:attrNameLst>
                                              <p:attrName>ppt_x</p:attrName>
                                            </p:attrNameLst>
                                          </p:cBhvr>
                                          <p:tavLst>
                                            <p:tav tm="0">
                                              <p:val>
                                                <p:strVal val="#ppt_x"/>
                                              </p:val>
                                            </p:tav>
                                            <p:tav tm="100000">
                                              <p:val>
                                                <p:strVal val="#ppt_x"/>
                                              </p:val>
                                            </p:tav>
                                          </p:tavLst>
                                        </p:anim>
                                        <p:anim calcmode="lin" valueType="num">
                                          <p:cBhvr additive="base">
                                            <p:cTn id="14" dur="1000" fill="hold"/>
                                            <p:tgtEl>
                                              <p:spTgt spid="23"/>
                                            </p:tgtEl>
                                            <p:attrNameLst>
                                              <p:attrName>ppt_y</p:attrName>
                                            </p:attrNameLst>
                                          </p:cBhvr>
                                          <p:tavLst>
                                            <p:tav tm="0">
                                              <p:val>
                                                <p:strVal val="1+#ppt_h/2"/>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1000" fill="hold"/>
                                            <p:tgtEl>
                                              <p:spTgt spid="24"/>
                                            </p:tgtEl>
                                            <p:attrNameLst>
                                              <p:attrName>ppt_x</p:attrName>
                                            </p:attrNameLst>
                                          </p:cBhvr>
                                          <p:tavLst>
                                            <p:tav tm="0">
                                              <p:val>
                                                <p:strVal val="0-#ppt_w/2"/>
                                              </p:val>
                                            </p:tav>
                                            <p:tav tm="100000">
                                              <p:val>
                                                <p:strVal val="#ppt_x"/>
                                              </p:val>
                                            </p:tav>
                                          </p:tavLst>
                                        </p:anim>
                                        <p:anim calcmode="lin" valueType="num">
                                          <p:cBhvr additive="base">
                                            <p:cTn id="18" dur="1000" fill="hold"/>
                                            <p:tgtEl>
                                              <p:spTgt spid="24"/>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1000" fill="hold"/>
                                            <p:tgtEl>
                                              <p:spTgt spid="25"/>
                                            </p:tgtEl>
                                            <p:attrNameLst>
                                              <p:attrName>ppt_x</p:attrName>
                                            </p:attrNameLst>
                                          </p:cBhvr>
                                          <p:tavLst>
                                            <p:tav tm="0">
                                              <p:val>
                                                <p:strVal val="0-#ppt_w/2"/>
                                              </p:val>
                                            </p:tav>
                                            <p:tav tm="100000">
                                              <p:val>
                                                <p:strVal val="#ppt_x"/>
                                              </p:val>
                                            </p:tav>
                                          </p:tavLst>
                                        </p:anim>
                                        <p:anim calcmode="lin" valueType="num">
                                          <p:cBhvr additive="base">
                                            <p:cTn id="22" dur="1000" fill="hold"/>
                                            <p:tgtEl>
                                              <p:spTgt spid="25"/>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randombar(horizontal)">
                                          <p:cBhvr>
                                            <p:cTn id="26" dur="500"/>
                                            <p:tgtEl>
                                              <p:spTgt spid="29"/>
                                            </p:tgtEl>
                                          </p:cBhvr>
                                        </p:animEffect>
                                      </p:childTnLst>
                                    </p:cTn>
                                  </p:par>
                                </p:childTnLst>
                              </p:cTn>
                            </p:par>
                            <p:par>
                              <p:cTn id="27" fill="hold">
                                <p:stCondLst>
                                  <p:cond delay="2000"/>
                                </p:stCondLst>
                                <p:childTnLst>
                                  <p:par>
                                    <p:cTn id="28" presetID="2" presetClass="entr" presetSubtype="9"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1000" fill="hold"/>
                                            <p:tgtEl>
                                              <p:spTgt spid="28"/>
                                            </p:tgtEl>
                                            <p:attrNameLst>
                                              <p:attrName>ppt_x</p:attrName>
                                            </p:attrNameLst>
                                          </p:cBhvr>
                                          <p:tavLst>
                                            <p:tav tm="0">
                                              <p:val>
                                                <p:strVal val="0-#ppt_w/2"/>
                                              </p:val>
                                            </p:tav>
                                            <p:tav tm="100000">
                                              <p:val>
                                                <p:strVal val="#ppt_x"/>
                                              </p:val>
                                            </p:tav>
                                          </p:tavLst>
                                        </p:anim>
                                        <p:anim calcmode="lin" valueType="num">
                                          <p:cBhvr additive="base">
                                            <p:cTn id="31" dur="1000" fill="hold"/>
                                            <p:tgtEl>
                                              <p:spTgt spid="28"/>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 presetClass="entr" presetSubtype="2"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1000" fill="hold"/>
                                            <p:tgtEl>
                                              <p:spTgt spid="27"/>
                                            </p:tgtEl>
                                            <p:attrNameLst>
                                              <p:attrName>ppt_x</p:attrName>
                                            </p:attrNameLst>
                                          </p:cBhvr>
                                          <p:tavLst>
                                            <p:tav tm="0">
                                              <p:val>
                                                <p:strVal val="1+#ppt_w/2"/>
                                              </p:val>
                                            </p:tav>
                                            <p:tav tm="100000">
                                              <p:val>
                                                <p:strVal val="#ppt_x"/>
                                              </p:val>
                                            </p:tav>
                                          </p:tavLst>
                                        </p:anim>
                                        <p:anim calcmode="lin" valueType="num">
                                          <p:cBhvr additive="base">
                                            <p:cTn id="36"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7" grpId="0"/>
          <p:bldP spid="28" grpId="0"/>
          <p:bldP spid="29"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21"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行业前景 </a:t>
            </a:r>
          </a:p>
        </p:txBody>
      </p:sp>
      <p:sp>
        <p:nvSpPr>
          <p:cNvPr id="26" name="Freeform 10"/>
          <p:cNvSpPr>
            <a:spLocks/>
          </p:cNvSpPr>
          <p:nvPr/>
        </p:nvSpPr>
        <p:spPr bwMode="auto">
          <a:xfrm>
            <a:off x="5631737" y="1470933"/>
            <a:ext cx="235735" cy="235868"/>
          </a:xfrm>
          <a:custGeom>
            <a:avLst/>
            <a:gdLst>
              <a:gd name="T0" fmla="*/ 477 w 477"/>
              <a:gd name="T1" fmla="*/ 0 h 476"/>
              <a:gd name="T2" fmla="*/ 413 w 477"/>
              <a:gd name="T3" fmla="*/ 238 h 476"/>
              <a:gd name="T4" fmla="*/ 349 w 477"/>
              <a:gd name="T5" fmla="*/ 476 h 476"/>
              <a:gd name="T6" fmla="*/ 175 w 477"/>
              <a:gd name="T7" fmla="*/ 302 h 476"/>
              <a:gd name="T8" fmla="*/ 0 w 477"/>
              <a:gd name="T9" fmla="*/ 127 h 476"/>
              <a:gd name="T10" fmla="*/ 239 w 477"/>
              <a:gd name="T11" fmla="*/ 63 h 476"/>
              <a:gd name="T12" fmla="*/ 477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477" y="0"/>
                </a:moveTo>
                <a:lnTo>
                  <a:pt x="413" y="238"/>
                </a:lnTo>
                <a:lnTo>
                  <a:pt x="349" y="476"/>
                </a:lnTo>
                <a:lnTo>
                  <a:pt x="175" y="302"/>
                </a:lnTo>
                <a:lnTo>
                  <a:pt x="0" y="127"/>
                </a:lnTo>
                <a:lnTo>
                  <a:pt x="239" y="63"/>
                </a:lnTo>
                <a:lnTo>
                  <a:pt x="477" y="0"/>
                </a:lnTo>
                <a:close/>
              </a:path>
            </a:pathLst>
          </a:custGeom>
          <a:solidFill>
            <a:srgbClr val="00B0F0"/>
          </a:solidFill>
          <a:ln>
            <a:noFill/>
          </a:ln>
        </p:spPr>
        <p:txBody>
          <a:bodyPr vert="horz" wrap="square" lIns="55433" tIns="27717" rIns="55433" bIns="27717" numCol="1" anchor="t" anchorCtr="0" compatLnSpc="1">
            <a:prstTxWarp prst="textNoShape">
              <a:avLst/>
            </a:prstTxWarp>
          </a:bodyPr>
          <a:lstStyle/>
          <a:p>
            <a:endParaRPr lang="zh-CN" altLang="en-US" sz="1800">
              <a:solidFill>
                <a:schemeClr val="tx1">
                  <a:lumMod val="75000"/>
                  <a:lumOff val="25000"/>
                </a:schemeClr>
              </a:solidFill>
              <a:latin typeface="微软雅黑"/>
              <a:ea typeface="微软雅黑"/>
              <a:cs typeface="+mn-ea"/>
              <a:sym typeface="微软雅黑"/>
            </a:endParaRPr>
          </a:p>
        </p:txBody>
      </p:sp>
      <p:sp>
        <p:nvSpPr>
          <p:cNvPr id="27" name="Freeform 11"/>
          <p:cNvSpPr>
            <a:spLocks/>
          </p:cNvSpPr>
          <p:nvPr/>
        </p:nvSpPr>
        <p:spPr bwMode="auto">
          <a:xfrm>
            <a:off x="3320570" y="1470933"/>
            <a:ext cx="235735" cy="235868"/>
          </a:xfrm>
          <a:custGeom>
            <a:avLst/>
            <a:gdLst>
              <a:gd name="T0" fmla="*/ 0 w 476"/>
              <a:gd name="T1" fmla="*/ 0 h 476"/>
              <a:gd name="T2" fmla="*/ 63 w 476"/>
              <a:gd name="T3" fmla="*/ 238 h 476"/>
              <a:gd name="T4" fmla="*/ 127 w 476"/>
              <a:gd name="T5" fmla="*/ 476 h 476"/>
              <a:gd name="T6" fmla="*/ 302 w 476"/>
              <a:gd name="T7" fmla="*/ 302 h 476"/>
              <a:gd name="T8" fmla="*/ 476 w 476"/>
              <a:gd name="T9" fmla="*/ 127 h 476"/>
              <a:gd name="T10" fmla="*/ 238 w 476"/>
              <a:gd name="T11" fmla="*/ 63 h 476"/>
              <a:gd name="T12" fmla="*/ 0 w 476"/>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6" h="476">
                <a:moveTo>
                  <a:pt x="0" y="0"/>
                </a:moveTo>
                <a:lnTo>
                  <a:pt x="63" y="238"/>
                </a:lnTo>
                <a:lnTo>
                  <a:pt x="127" y="476"/>
                </a:lnTo>
                <a:lnTo>
                  <a:pt x="302" y="302"/>
                </a:lnTo>
                <a:lnTo>
                  <a:pt x="476" y="127"/>
                </a:lnTo>
                <a:lnTo>
                  <a:pt x="238" y="63"/>
                </a:lnTo>
                <a:lnTo>
                  <a:pt x="0" y="0"/>
                </a:lnTo>
                <a:close/>
              </a:path>
            </a:pathLst>
          </a:custGeom>
          <a:solidFill>
            <a:srgbClr val="0070C0"/>
          </a:solidFill>
          <a:ln>
            <a:noFill/>
          </a:ln>
        </p:spPr>
        <p:txBody>
          <a:bodyPr vert="horz" wrap="square" lIns="55433" tIns="27717" rIns="55433" bIns="27717" numCol="1" anchor="t" anchorCtr="0" compatLnSpc="1">
            <a:prstTxWarp prst="textNoShape">
              <a:avLst/>
            </a:prstTxWarp>
          </a:bodyPr>
          <a:lstStyle/>
          <a:p>
            <a:endParaRPr lang="zh-CN" altLang="en-US" sz="1800">
              <a:solidFill>
                <a:schemeClr val="tx1">
                  <a:lumMod val="75000"/>
                  <a:lumOff val="25000"/>
                </a:schemeClr>
              </a:solidFill>
              <a:latin typeface="微软雅黑"/>
              <a:ea typeface="微软雅黑"/>
              <a:cs typeface="+mn-ea"/>
              <a:sym typeface="微软雅黑"/>
            </a:endParaRPr>
          </a:p>
        </p:txBody>
      </p:sp>
      <p:sp>
        <p:nvSpPr>
          <p:cNvPr id="28" name="Freeform 12"/>
          <p:cNvSpPr>
            <a:spLocks/>
          </p:cNvSpPr>
          <p:nvPr/>
        </p:nvSpPr>
        <p:spPr bwMode="auto">
          <a:xfrm>
            <a:off x="3332117" y="3670766"/>
            <a:ext cx="235735" cy="234906"/>
          </a:xfrm>
          <a:custGeom>
            <a:avLst/>
            <a:gdLst>
              <a:gd name="T0" fmla="*/ 128 w 477"/>
              <a:gd name="T1" fmla="*/ 0 h 476"/>
              <a:gd name="T2" fmla="*/ 64 w 477"/>
              <a:gd name="T3" fmla="*/ 238 h 476"/>
              <a:gd name="T4" fmla="*/ 0 w 477"/>
              <a:gd name="T5" fmla="*/ 476 h 476"/>
              <a:gd name="T6" fmla="*/ 238 w 477"/>
              <a:gd name="T7" fmla="*/ 413 h 476"/>
              <a:gd name="T8" fmla="*/ 477 w 477"/>
              <a:gd name="T9" fmla="*/ 349 h 476"/>
              <a:gd name="T10" fmla="*/ 302 w 477"/>
              <a:gd name="T11" fmla="*/ 174 h 476"/>
              <a:gd name="T12" fmla="*/ 128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128" y="0"/>
                </a:moveTo>
                <a:lnTo>
                  <a:pt x="64" y="238"/>
                </a:lnTo>
                <a:lnTo>
                  <a:pt x="0" y="476"/>
                </a:lnTo>
                <a:lnTo>
                  <a:pt x="238" y="413"/>
                </a:lnTo>
                <a:lnTo>
                  <a:pt x="477" y="349"/>
                </a:lnTo>
                <a:lnTo>
                  <a:pt x="302" y="174"/>
                </a:lnTo>
                <a:lnTo>
                  <a:pt x="128" y="0"/>
                </a:lnTo>
                <a:close/>
              </a:path>
            </a:pathLst>
          </a:custGeom>
          <a:solidFill>
            <a:srgbClr val="00B0F0"/>
          </a:solidFill>
          <a:ln>
            <a:noFill/>
          </a:ln>
        </p:spPr>
        <p:txBody>
          <a:bodyPr vert="horz" wrap="square" lIns="55433" tIns="27717" rIns="55433" bIns="27717" numCol="1" anchor="t" anchorCtr="0" compatLnSpc="1">
            <a:prstTxWarp prst="textNoShape">
              <a:avLst/>
            </a:prstTxWarp>
          </a:bodyPr>
          <a:lstStyle/>
          <a:p>
            <a:endParaRPr lang="zh-CN" altLang="en-US" sz="1800">
              <a:solidFill>
                <a:schemeClr val="tx1">
                  <a:lumMod val="75000"/>
                  <a:lumOff val="25000"/>
                </a:schemeClr>
              </a:solidFill>
              <a:latin typeface="微软雅黑"/>
              <a:ea typeface="微软雅黑"/>
              <a:cs typeface="+mn-ea"/>
              <a:sym typeface="微软雅黑"/>
            </a:endParaRPr>
          </a:p>
        </p:txBody>
      </p:sp>
      <p:sp>
        <p:nvSpPr>
          <p:cNvPr id="29" name="Freeform 13"/>
          <p:cNvSpPr>
            <a:spLocks/>
          </p:cNvSpPr>
          <p:nvPr/>
        </p:nvSpPr>
        <p:spPr bwMode="auto">
          <a:xfrm>
            <a:off x="5621150" y="3670766"/>
            <a:ext cx="234773" cy="234906"/>
          </a:xfrm>
          <a:custGeom>
            <a:avLst/>
            <a:gdLst>
              <a:gd name="T0" fmla="*/ 349 w 477"/>
              <a:gd name="T1" fmla="*/ 0 h 476"/>
              <a:gd name="T2" fmla="*/ 413 w 477"/>
              <a:gd name="T3" fmla="*/ 238 h 476"/>
              <a:gd name="T4" fmla="*/ 477 w 477"/>
              <a:gd name="T5" fmla="*/ 476 h 476"/>
              <a:gd name="T6" fmla="*/ 238 w 477"/>
              <a:gd name="T7" fmla="*/ 413 h 476"/>
              <a:gd name="T8" fmla="*/ 0 w 477"/>
              <a:gd name="T9" fmla="*/ 349 h 476"/>
              <a:gd name="T10" fmla="*/ 175 w 477"/>
              <a:gd name="T11" fmla="*/ 174 h 476"/>
              <a:gd name="T12" fmla="*/ 349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349" y="0"/>
                </a:moveTo>
                <a:lnTo>
                  <a:pt x="413" y="238"/>
                </a:lnTo>
                <a:lnTo>
                  <a:pt x="477" y="476"/>
                </a:lnTo>
                <a:lnTo>
                  <a:pt x="238" y="413"/>
                </a:lnTo>
                <a:lnTo>
                  <a:pt x="0" y="349"/>
                </a:lnTo>
                <a:lnTo>
                  <a:pt x="175" y="174"/>
                </a:lnTo>
                <a:lnTo>
                  <a:pt x="349" y="0"/>
                </a:lnTo>
                <a:close/>
              </a:path>
            </a:pathLst>
          </a:custGeom>
          <a:solidFill>
            <a:srgbClr val="0070C0"/>
          </a:solidFill>
          <a:ln>
            <a:noFill/>
          </a:ln>
        </p:spPr>
        <p:txBody>
          <a:bodyPr vert="horz" wrap="square" lIns="55433" tIns="27717" rIns="55433" bIns="27717" numCol="1" anchor="t" anchorCtr="0" compatLnSpc="1">
            <a:prstTxWarp prst="textNoShape">
              <a:avLst/>
            </a:prstTxWarp>
          </a:bodyPr>
          <a:lstStyle/>
          <a:p>
            <a:endParaRPr lang="zh-CN" altLang="en-US" sz="1800">
              <a:solidFill>
                <a:schemeClr val="tx1">
                  <a:lumMod val="75000"/>
                  <a:lumOff val="25000"/>
                </a:schemeClr>
              </a:solidFill>
              <a:latin typeface="微软雅黑"/>
              <a:ea typeface="微软雅黑"/>
              <a:cs typeface="+mn-ea"/>
              <a:sym typeface="微软雅黑"/>
            </a:endParaRPr>
          </a:p>
        </p:txBody>
      </p:sp>
      <p:sp>
        <p:nvSpPr>
          <p:cNvPr id="31" name="TextBox 35"/>
          <p:cNvSpPr txBox="1"/>
          <p:nvPr/>
        </p:nvSpPr>
        <p:spPr>
          <a:xfrm>
            <a:off x="6066601" y="1225115"/>
            <a:ext cx="1454178" cy="271419"/>
          </a:xfrm>
          <a:prstGeom prst="rect">
            <a:avLst/>
          </a:prstGeom>
          <a:noFill/>
        </p:spPr>
        <p:txBody>
          <a:bodyPr wrap="square" lIns="55433" tIns="27717" rIns="55433" bIns="27717" rtlCol="0">
            <a:spAutoFit/>
          </a:bodyPr>
          <a:lstStyle/>
          <a:p>
            <a:r>
              <a:rPr lang="zh-CN" altLang="en-US" b="1" dirty="0">
                <a:solidFill>
                  <a:prstClr val="black">
                    <a:lumMod val="65000"/>
                    <a:lumOff val="35000"/>
                  </a:prstClr>
                </a:solidFill>
                <a:latin typeface="微软雅黑"/>
                <a:ea typeface="微软雅黑"/>
                <a:cs typeface="+mn-ea"/>
                <a:sym typeface="微软雅黑"/>
              </a:rPr>
              <a:t>此处输入小标题</a:t>
            </a:r>
            <a:endParaRPr lang="en-US" altLang="zh-CN" b="1" dirty="0">
              <a:solidFill>
                <a:schemeClr val="tx1">
                  <a:lumMod val="75000"/>
                  <a:lumOff val="25000"/>
                </a:schemeClr>
              </a:solidFill>
              <a:latin typeface="微软雅黑"/>
              <a:ea typeface="微软雅黑"/>
              <a:cs typeface="+mn-ea"/>
              <a:sym typeface="微软雅黑"/>
            </a:endParaRPr>
          </a:p>
        </p:txBody>
      </p:sp>
      <p:sp>
        <p:nvSpPr>
          <p:cNvPr id="32" name="TextBox 36"/>
          <p:cNvSpPr txBox="1"/>
          <p:nvPr/>
        </p:nvSpPr>
        <p:spPr>
          <a:xfrm>
            <a:off x="6043549" y="1471633"/>
            <a:ext cx="1965715" cy="609973"/>
          </a:xfrm>
          <a:prstGeom prst="rect">
            <a:avLst/>
          </a:prstGeom>
          <a:noFill/>
        </p:spPr>
        <p:txBody>
          <a:bodyPr wrap="square" lIns="55433" tIns="27717" rIns="55433" bIns="27717" rtlCol="0">
            <a:spAutoFit/>
          </a:bodyPr>
          <a:lstStyle/>
          <a:p>
            <a:pPr lvl="0">
              <a:lnSpc>
                <a:spcPct val="120000"/>
              </a:lnSpc>
            </a:pPr>
            <a:r>
              <a:rPr lang="zh-CN" altLang="en-US" sz="1000" dirty="0">
                <a:solidFill>
                  <a:schemeClr val="tx1">
                    <a:lumMod val="65000"/>
                    <a:lumOff val="35000"/>
                  </a:schemeClr>
                </a:solidFill>
                <a:sym typeface="微软雅黑"/>
              </a:rPr>
              <a:t>可通过右键选择只保留文本来粘贴您的内容。可通过右键选择只保留文本来粘贴您的内容。</a:t>
            </a:r>
            <a:endParaRPr lang="zh-CN" altLang="en-US" sz="1000" dirty="0">
              <a:solidFill>
                <a:schemeClr val="tx1">
                  <a:lumMod val="75000"/>
                  <a:lumOff val="25000"/>
                </a:schemeClr>
              </a:solidFill>
              <a:latin typeface="微软雅黑"/>
              <a:ea typeface="微软雅黑"/>
              <a:cs typeface="+mn-ea"/>
              <a:sym typeface="微软雅黑"/>
            </a:endParaRPr>
          </a:p>
        </p:txBody>
      </p:sp>
      <p:sp>
        <p:nvSpPr>
          <p:cNvPr id="33" name="TextBox 37"/>
          <p:cNvSpPr txBox="1"/>
          <p:nvPr/>
        </p:nvSpPr>
        <p:spPr>
          <a:xfrm>
            <a:off x="6066601" y="3198292"/>
            <a:ext cx="1454178" cy="271419"/>
          </a:xfrm>
          <a:prstGeom prst="rect">
            <a:avLst/>
          </a:prstGeom>
          <a:noFill/>
        </p:spPr>
        <p:txBody>
          <a:bodyPr wrap="square" lIns="55433" tIns="27717" rIns="55433" bIns="27717" rtlCol="0">
            <a:spAutoFit/>
          </a:bodyPr>
          <a:lstStyle/>
          <a:p>
            <a:r>
              <a:rPr lang="zh-CN" altLang="en-US" b="1" dirty="0">
                <a:solidFill>
                  <a:prstClr val="black">
                    <a:lumMod val="65000"/>
                    <a:lumOff val="35000"/>
                  </a:prstClr>
                </a:solidFill>
                <a:latin typeface="微软雅黑"/>
                <a:ea typeface="微软雅黑"/>
                <a:cs typeface="+mn-ea"/>
                <a:sym typeface="微软雅黑"/>
              </a:rPr>
              <a:t>此处输入小标题</a:t>
            </a:r>
            <a:endParaRPr lang="en-US" altLang="zh-CN" b="1" dirty="0">
              <a:solidFill>
                <a:schemeClr val="tx1">
                  <a:lumMod val="75000"/>
                  <a:lumOff val="25000"/>
                </a:schemeClr>
              </a:solidFill>
              <a:latin typeface="微软雅黑"/>
              <a:ea typeface="微软雅黑"/>
              <a:cs typeface="+mn-ea"/>
              <a:sym typeface="微软雅黑"/>
            </a:endParaRPr>
          </a:p>
        </p:txBody>
      </p:sp>
      <p:sp>
        <p:nvSpPr>
          <p:cNvPr id="34" name="TextBox 38"/>
          <p:cNvSpPr txBox="1"/>
          <p:nvPr/>
        </p:nvSpPr>
        <p:spPr>
          <a:xfrm>
            <a:off x="6043549" y="3444809"/>
            <a:ext cx="1965715" cy="609973"/>
          </a:xfrm>
          <a:prstGeom prst="rect">
            <a:avLst/>
          </a:prstGeom>
          <a:noFill/>
        </p:spPr>
        <p:txBody>
          <a:bodyPr wrap="square" lIns="55433" tIns="27717" rIns="55433" bIns="27717" rtlCol="0">
            <a:spAutoFit/>
          </a:bodyPr>
          <a:lstStyle/>
          <a:p>
            <a:pPr lvl="0">
              <a:lnSpc>
                <a:spcPct val="120000"/>
              </a:lnSpc>
            </a:pPr>
            <a:r>
              <a:rPr lang="zh-CN" altLang="en-US" sz="1000" dirty="0">
                <a:solidFill>
                  <a:schemeClr val="tx1">
                    <a:lumMod val="65000"/>
                    <a:lumOff val="35000"/>
                  </a:schemeClr>
                </a:solidFill>
                <a:sym typeface="微软雅黑"/>
              </a:rPr>
              <a:t>可通过右键选择只保留文本来粘贴您的内容。可通过右键选择只保留文本来粘贴您的内容。</a:t>
            </a:r>
            <a:endParaRPr lang="zh-CN" altLang="en-US" sz="1000" dirty="0">
              <a:solidFill>
                <a:schemeClr val="tx1">
                  <a:lumMod val="75000"/>
                  <a:lumOff val="25000"/>
                </a:schemeClr>
              </a:solidFill>
              <a:latin typeface="微软雅黑"/>
              <a:ea typeface="微软雅黑"/>
              <a:cs typeface="+mn-ea"/>
              <a:sym typeface="微软雅黑"/>
            </a:endParaRPr>
          </a:p>
        </p:txBody>
      </p:sp>
      <p:sp>
        <p:nvSpPr>
          <p:cNvPr id="35" name="TextBox 39"/>
          <p:cNvSpPr txBox="1"/>
          <p:nvPr/>
        </p:nvSpPr>
        <p:spPr>
          <a:xfrm>
            <a:off x="1671649" y="3198292"/>
            <a:ext cx="1454178" cy="271419"/>
          </a:xfrm>
          <a:prstGeom prst="rect">
            <a:avLst/>
          </a:prstGeom>
          <a:noFill/>
        </p:spPr>
        <p:txBody>
          <a:bodyPr wrap="square" lIns="55433" tIns="27717" rIns="55433" bIns="27717" rtlCol="0">
            <a:spAutoFit/>
          </a:bodyPr>
          <a:lstStyle/>
          <a:p>
            <a:pPr algn="r"/>
            <a:r>
              <a:rPr lang="zh-CN" altLang="en-US" b="1" dirty="0">
                <a:solidFill>
                  <a:prstClr val="black">
                    <a:lumMod val="65000"/>
                    <a:lumOff val="35000"/>
                  </a:prstClr>
                </a:solidFill>
                <a:latin typeface="微软雅黑"/>
                <a:ea typeface="微软雅黑"/>
                <a:cs typeface="+mn-ea"/>
                <a:sym typeface="微软雅黑"/>
              </a:rPr>
              <a:t>此处输入小标题</a:t>
            </a:r>
            <a:endParaRPr lang="en-US" altLang="zh-CN" b="1" dirty="0">
              <a:solidFill>
                <a:schemeClr val="tx1">
                  <a:lumMod val="75000"/>
                  <a:lumOff val="25000"/>
                </a:schemeClr>
              </a:solidFill>
              <a:latin typeface="微软雅黑"/>
              <a:ea typeface="微软雅黑"/>
              <a:cs typeface="+mn-ea"/>
              <a:sym typeface="微软雅黑"/>
            </a:endParaRPr>
          </a:p>
        </p:txBody>
      </p:sp>
      <p:sp>
        <p:nvSpPr>
          <p:cNvPr id="36" name="TextBox 40"/>
          <p:cNvSpPr txBox="1"/>
          <p:nvPr/>
        </p:nvSpPr>
        <p:spPr>
          <a:xfrm>
            <a:off x="1250640" y="3444809"/>
            <a:ext cx="1907351" cy="609973"/>
          </a:xfrm>
          <a:prstGeom prst="rect">
            <a:avLst/>
          </a:prstGeom>
          <a:noFill/>
        </p:spPr>
        <p:txBody>
          <a:bodyPr wrap="square" lIns="55433" tIns="27717" rIns="55433" bIns="27717" rtlCol="0">
            <a:spAutoFit/>
          </a:bodyPr>
          <a:lstStyle/>
          <a:p>
            <a:pPr lvl="0" algn="r">
              <a:lnSpc>
                <a:spcPct val="120000"/>
              </a:lnSpc>
            </a:pPr>
            <a:r>
              <a:rPr lang="zh-CN" altLang="en-US" sz="1000" dirty="0">
                <a:solidFill>
                  <a:schemeClr val="tx1">
                    <a:lumMod val="65000"/>
                    <a:lumOff val="35000"/>
                  </a:schemeClr>
                </a:solidFill>
                <a:sym typeface="微软雅黑"/>
              </a:rPr>
              <a:t>可通过右键选择只保留文本来粘贴您的内容。可通过右键选择只保留文本来粘贴您的内容。</a:t>
            </a:r>
            <a:endParaRPr lang="zh-CN" altLang="en-US" sz="1000" dirty="0">
              <a:solidFill>
                <a:schemeClr val="tx1">
                  <a:lumMod val="75000"/>
                  <a:lumOff val="25000"/>
                </a:schemeClr>
              </a:solidFill>
              <a:latin typeface="微软雅黑"/>
              <a:ea typeface="微软雅黑"/>
              <a:cs typeface="+mn-ea"/>
              <a:sym typeface="微软雅黑"/>
            </a:endParaRPr>
          </a:p>
        </p:txBody>
      </p:sp>
      <p:sp>
        <p:nvSpPr>
          <p:cNvPr id="37" name="TextBox 41"/>
          <p:cNvSpPr txBox="1"/>
          <p:nvPr/>
        </p:nvSpPr>
        <p:spPr>
          <a:xfrm>
            <a:off x="1668785" y="1225115"/>
            <a:ext cx="1454178" cy="271419"/>
          </a:xfrm>
          <a:prstGeom prst="rect">
            <a:avLst/>
          </a:prstGeom>
          <a:noFill/>
        </p:spPr>
        <p:txBody>
          <a:bodyPr wrap="square" lIns="55433" tIns="27717" rIns="55433" bIns="27717" rtlCol="0">
            <a:spAutoFit/>
          </a:bodyPr>
          <a:lstStyle/>
          <a:p>
            <a:pPr algn="r"/>
            <a:r>
              <a:rPr lang="zh-CN" altLang="en-US" b="1" dirty="0">
                <a:solidFill>
                  <a:prstClr val="black">
                    <a:lumMod val="65000"/>
                    <a:lumOff val="35000"/>
                  </a:prstClr>
                </a:solidFill>
                <a:latin typeface="微软雅黑"/>
                <a:ea typeface="微软雅黑"/>
                <a:cs typeface="+mn-ea"/>
                <a:sym typeface="微软雅黑"/>
              </a:rPr>
              <a:t>此处输入小标题</a:t>
            </a:r>
            <a:endParaRPr lang="en-US" altLang="zh-CN" b="1" dirty="0">
              <a:solidFill>
                <a:schemeClr val="tx1">
                  <a:lumMod val="75000"/>
                  <a:lumOff val="25000"/>
                </a:schemeClr>
              </a:solidFill>
              <a:latin typeface="微软雅黑"/>
              <a:ea typeface="微软雅黑"/>
              <a:cs typeface="+mn-ea"/>
              <a:sym typeface="微软雅黑"/>
            </a:endParaRPr>
          </a:p>
        </p:txBody>
      </p:sp>
      <p:sp>
        <p:nvSpPr>
          <p:cNvPr id="38" name="TextBox 42"/>
          <p:cNvSpPr txBox="1"/>
          <p:nvPr/>
        </p:nvSpPr>
        <p:spPr>
          <a:xfrm>
            <a:off x="1247773" y="1471633"/>
            <a:ext cx="1907351" cy="609973"/>
          </a:xfrm>
          <a:prstGeom prst="rect">
            <a:avLst/>
          </a:prstGeom>
          <a:noFill/>
        </p:spPr>
        <p:txBody>
          <a:bodyPr wrap="square" lIns="55433" tIns="27717" rIns="55433" bIns="27717" rtlCol="0">
            <a:spAutoFit/>
          </a:bodyPr>
          <a:lstStyle/>
          <a:p>
            <a:pPr lvl="0" algn="r">
              <a:lnSpc>
                <a:spcPct val="120000"/>
              </a:lnSpc>
            </a:pPr>
            <a:r>
              <a:rPr lang="zh-CN" altLang="en-US" sz="1000" dirty="0">
                <a:solidFill>
                  <a:schemeClr val="tx1">
                    <a:lumMod val="65000"/>
                    <a:lumOff val="35000"/>
                  </a:schemeClr>
                </a:solidFill>
                <a:sym typeface="微软雅黑"/>
              </a:rPr>
              <a:t>可通过右键选择只保留文本来粘贴您的内容。可通过右键选择只保留文本来粘贴您的内容。</a:t>
            </a:r>
            <a:endParaRPr lang="zh-CN" altLang="en-US" sz="1000" dirty="0">
              <a:solidFill>
                <a:schemeClr val="tx1">
                  <a:lumMod val="75000"/>
                  <a:lumOff val="25000"/>
                </a:schemeClr>
              </a:solidFill>
              <a:latin typeface="微软雅黑"/>
              <a:ea typeface="微软雅黑"/>
              <a:cs typeface="+mn-ea"/>
              <a:sym typeface="微软雅黑"/>
            </a:endParaRPr>
          </a:p>
        </p:txBody>
      </p:sp>
      <p:sp>
        <p:nvSpPr>
          <p:cNvPr id="39" name="Freeform 6"/>
          <p:cNvSpPr>
            <a:spLocks/>
          </p:cNvSpPr>
          <p:nvPr/>
        </p:nvSpPr>
        <p:spPr bwMode="auto">
          <a:xfrm>
            <a:off x="3170468" y="1249504"/>
            <a:ext cx="1400940" cy="1402694"/>
          </a:xfrm>
          <a:custGeom>
            <a:avLst/>
            <a:gdLst>
              <a:gd name="T0" fmla="*/ 0 w 2839"/>
              <a:gd name="T1" fmla="*/ 2839 h 2839"/>
              <a:gd name="T2" fmla="*/ 2839 w 2839"/>
              <a:gd name="T3" fmla="*/ 0 h 2839"/>
              <a:gd name="T4" fmla="*/ 2839 w 2839"/>
              <a:gd name="T5" fmla="*/ 872 h 2839"/>
              <a:gd name="T6" fmla="*/ 872 w 2839"/>
              <a:gd name="T7" fmla="*/ 2839 h 2839"/>
              <a:gd name="T8" fmla="*/ 0 w 2839"/>
              <a:gd name="T9" fmla="*/ 2839 h 2839"/>
            </a:gdLst>
            <a:ahLst/>
            <a:cxnLst>
              <a:cxn ang="0">
                <a:pos x="T0" y="T1"/>
              </a:cxn>
              <a:cxn ang="0">
                <a:pos x="T2" y="T3"/>
              </a:cxn>
              <a:cxn ang="0">
                <a:pos x="T4" y="T5"/>
              </a:cxn>
              <a:cxn ang="0">
                <a:pos x="T6" y="T7"/>
              </a:cxn>
              <a:cxn ang="0">
                <a:pos x="T8" y="T9"/>
              </a:cxn>
            </a:cxnLst>
            <a:rect l="0" t="0" r="r" b="b"/>
            <a:pathLst>
              <a:path w="2839" h="2839">
                <a:moveTo>
                  <a:pt x="0" y="2839"/>
                </a:moveTo>
                <a:cubicBezTo>
                  <a:pt x="37" y="1288"/>
                  <a:pt x="1288" y="37"/>
                  <a:pt x="2839" y="0"/>
                </a:cubicBezTo>
                <a:lnTo>
                  <a:pt x="2839" y="872"/>
                </a:lnTo>
                <a:cubicBezTo>
                  <a:pt x="1770" y="909"/>
                  <a:pt x="909" y="1770"/>
                  <a:pt x="872" y="2839"/>
                </a:cubicBezTo>
                <a:lnTo>
                  <a:pt x="0" y="2839"/>
                </a:lnTo>
                <a:close/>
              </a:path>
            </a:pathLst>
          </a:custGeom>
          <a:solidFill>
            <a:srgbClr val="0070C0"/>
          </a:solidFill>
          <a:ln>
            <a:noFill/>
          </a:ln>
        </p:spPr>
        <p:txBody>
          <a:bodyPr vert="horz" wrap="square" lIns="55433" tIns="27717" rIns="55433" bIns="27717" numCol="1" anchor="t" anchorCtr="0" compatLnSpc="1">
            <a:prstTxWarp prst="textNoShape">
              <a:avLst/>
            </a:prstTxWarp>
          </a:bodyPr>
          <a:lstStyle/>
          <a:p>
            <a:endParaRPr lang="zh-CN" altLang="en-US" sz="1800">
              <a:solidFill>
                <a:schemeClr val="tx1">
                  <a:lumMod val="75000"/>
                  <a:lumOff val="25000"/>
                </a:schemeClr>
              </a:solidFill>
              <a:latin typeface="微软雅黑"/>
              <a:ea typeface="微软雅黑"/>
              <a:cs typeface="+mn-ea"/>
              <a:sym typeface="微软雅黑"/>
            </a:endParaRPr>
          </a:p>
        </p:txBody>
      </p:sp>
      <p:sp>
        <p:nvSpPr>
          <p:cNvPr id="40" name="Freeform 7"/>
          <p:cNvSpPr>
            <a:spLocks/>
          </p:cNvSpPr>
          <p:nvPr/>
        </p:nvSpPr>
        <p:spPr bwMode="auto">
          <a:xfrm>
            <a:off x="3170468" y="2722480"/>
            <a:ext cx="1400940" cy="1402694"/>
          </a:xfrm>
          <a:custGeom>
            <a:avLst/>
            <a:gdLst>
              <a:gd name="T0" fmla="*/ 2839 w 2839"/>
              <a:gd name="T1" fmla="*/ 2839 h 2839"/>
              <a:gd name="T2" fmla="*/ 0 w 2839"/>
              <a:gd name="T3" fmla="*/ 0 h 2839"/>
              <a:gd name="T4" fmla="*/ 872 w 2839"/>
              <a:gd name="T5" fmla="*/ 0 h 2839"/>
              <a:gd name="T6" fmla="*/ 2839 w 2839"/>
              <a:gd name="T7" fmla="*/ 1967 h 2839"/>
              <a:gd name="T8" fmla="*/ 2839 w 2839"/>
              <a:gd name="T9" fmla="*/ 2839 h 2839"/>
            </a:gdLst>
            <a:ahLst/>
            <a:cxnLst>
              <a:cxn ang="0">
                <a:pos x="T0" y="T1"/>
              </a:cxn>
              <a:cxn ang="0">
                <a:pos x="T2" y="T3"/>
              </a:cxn>
              <a:cxn ang="0">
                <a:pos x="T4" y="T5"/>
              </a:cxn>
              <a:cxn ang="0">
                <a:pos x="T6" y="T7"/>
              </a:cxn>
              <a:cxn ang="0">
                <a:pos x="T8" y="T9"/>
              </a:cxn>
            </a:cxnLst>
            <a:rect l="0" t="0" r="r" b="b"/>
            <a:pathLst>
              <a:path w="2839" h="2839">
                <a:moveTo>
                  <a:pt x="2839" y="2839"/>
                </a:moveTo>
                <a:cubicBezTo>
                  <a:pt x="1288" y="2802"/>
                  <a:pt x="37" y="1551"/>
                  <a:pt x="0" y="0"/>
                </a:cubicBezTo>
                <a:lnTo>
                  <a:pt x="872" y="0"/>
                </a:lnTo>
                <a:cubicBezTo>
                  <a:pt x="909" y="1069"/>
                  <a:pt x="1770" y="1930"/>
                  <a:pt x="2839" y="1967"/>
                </a:cubicBezTo>
                <a:lnTo>
                  <a:pt x="2839" y="2839"/>
                </a:lnTo>
                <a:close/>
              </a:path>
            </a:pathLst>
          </a:custGeom>
          <a:solidFill>
            <a:srgbClr val="00B0F0"/>
          </a:solidFill>
          <a:ln>
            <a:noFill/>
          </a:ln>
        </p:spPr>
        <p:txBody>
          <a:bodyPr vert="horz" wrap="square" lIns="55433" tIns="27717" rIns="55433" bIns="27717" numCol="1" anchor="t" anchorCtr="0" compatLnSpc="1">
            <a:prstTxWarp prst="textNoShape">
              <a:avLst/>
            </a:prstTxWarp>
          </a:bodyPr>
          <a:lstStyle/>
          <a:p>
            <a:endParaRPr lang="zh-CN" altLang="en-US" sz="1800">
              <a:solidFill>
                <a:schemeClr val="tx1">
                  <a:lumMod val="75000"/>
                  <a:lumOff val="25000"/>
                </a:schemeClr>
              </a:solidFill>
              <a:latin typeface="微软雅黑"/>
              <a:ea typeface="微软雅黑"/>
              <a:cs typeface="+mn-ea"/>
              <a:sym typeface="微软雅黑"/>
            </a:endParaRPr>
          </a:p>
        </p:txBody>
      </p:sp>
      <p:sp>
        <p:nvSpPr>
          <p:cNvPr id="41" name="Freeform 8"/>
          <p:cNvSpPr>
            <a:spLocks/>
          </p:cNvSpPr>
          <p:nvPr/>
        </p:nvSpPr>
        <p:spPr bwMode="auto">
          <a:xfrm>
            <a:off x="4642610" y="2722480"/>
            <a:ext cx="1400940" cy="1402694"/>
          </a:xfrm>
          <a:custGeom>
            <a:avLst/>
            <a:gdLst>
              <a:gd name="T0" fmla="*/ 2839 w 2839"/>
              <a:gd name="T1" fmla="*/ 0 h 2839"/>
              <a:gd name="T2" fmla="*/ 0 w 2839"/>
              <a:gd name="T3" fmla="*/ 2839 h 2839"/>
              <a:gd name="T4" fmla="*/ 0 w 2839"/>
              <a:gd name="T5" fmla="*/ 1967 h 2839"/>
              <a:gd name="T6" fmla="*/ 1967 w 2839"/>
              <a:gd name="T7" fmla="*/ 0 h 2839"/>
              <a:gd name="T8" fmla="*/ 2839 w 2839"/>
              <a:gd name="T9" fmla="*/ 0 h 2839"/>
            </a:gdLst>
            <a:ahLst/>
            <a:cxnLst>
              <a:cxn ang="0">
                <a:pos x="T0" y="T1"/>
              </a:cxn>
              <a:cxn ang="0">
                <a:pos x="T2" y="T3"/>
              </a:cxn>
              <a:cxn ang="0">
                <a:pos x="T4" y="T5"/>
              </a:cxn>
              <a:cxn ang="0">
                <a:pos x="T6" y="T7"/>
              </a:cxn>
              <a:cxn ang="0">
                <a:pos x="T8" y="T9"/>
              </a:cxn>
            </a:cxnLst>
            <a:rect l="0" t="0" r="r" b="b"/>
            <a:pathLst>
              <a:path w="2839" h="2839">
                <a:moveTo>
                  <a:pt x="2839" y="0"/>
                </a:moveTo>
                <a:cubicBezTo>
                  <a:pt x="2802" y="1551"/>
                  <a:pt x="1551" y="2802"/>
                  <a:pt x="0" y="2839"/>
                </a:cubicBezTo>
                <a:lnTo>
                  <a:pt x="0" y="1967"/>
                </a:lnTo>
                <a:cubicBezTo>
                  <a:pt x="1069" y="1930"/>
                  <a:pt x="1930" y="1069"/>
                  <a:pt x="1967" y="0"/>
                </a:cubicBezTo>
                <a:lnTo>
                  <a:pt x="2839" y="0"/>
                </a:lnTo>
                <a:close/>
              </a:path>
            </a:pathLst>
          </a:custGeom>
          <a:solidFill>
            <a:srgbClr val="0070C0"/>
          </a:solidFill>
          <a:ln>
            <a:noFill/>
          </a:ln>
        </p:spPr>
        <p:txBody>
          <a:bodyPr vert="horz" wrap="square" lIns="55433" tIns="27717" rIns="55433" bIns="27717" numCol="1" anchor="t" anchorCtr="0" compatLnSpc="1">
            <a:prstTxWarp prst="textNoShape">
              <a:avLst/>
            </a:prstTxWarp>
          </a:bodyPr>
          <a:lstStyle/>
          <a:p>
            <a:endParaRPr lang="zh-CN" altLang="en-US" sz="1800">
              <a:solidFill>
                <a:schemeClr val="tx1">
                  <a:lumMod val="75000"/>
                  <a:lumOff val="25000"/>
                </a:schemeClr>
              </a:solidFill>
              <a:latin typeface="微软雅黑"/>
              <a:ea typeface="微软雅黑"/>
              <a:cs typeface="+mn-ea"/>
              <a:sym typeface="微软雅黑"/>
            </a:endParaRPr>
          </a:p>
        </p:txBody>
      </p:sp>
      <p:sp>
        <p:nvSpPr>
          <p:cNvPr id="42" name="Freeform 9"/>
          <p:cNvSpPr>
            <a:spLocks/>
          </p:cNvSpPr>
          <p:nvPr/>
        </p:nvSpPr>
        <p:spPr bwMode="auto">
          <a:xfrm>
            <a:off x="4642610" y="1249504"/>
            <a:ext cx="1400940" cy="1402694"/>
          </a:xfrm>
          <a:custGeom>
            <a:avLst/>
            <a:gdLst>
              <a:gd name="T0" fmla="*/ 0 w 2839"/>
              <a:gd name="T1" fmla="*/ 0 h 2839"/>
              <a:gd name="T2" fmla="*/ 2839 w 2839"/>
              <a:gd name="T3" fmla="*/ 2839 h 2839"/>
              <a:gd name="T4" fmla="*/ 1967 w 2839"/>
              <a:gd name="T5" fmla="*/ 2839 h 2839"/>
              <a:gd name="T6" fmla="*/ 0 w 2839"/>
              <a:gd name="T7" fmla="*/ 872 h 2839"/>
              <a:gd name="T8" fmla="*/ 0 w 2839"/>
              <a:gd name="T9" fmla="*/ 0 h 2839"/>
            </a:gdLst>
            <a:ahLst/>
            <a:cxnLst>
              <a:cxn ang="0">
                <a:pos x="T0" y="T1"/>
              </a:cxn>
              <a:cxn ang="0">
                <a:pos x="T2" y="T3"/>
              </a:cxn>
              <a:cxn ang="0">
                <a:pos x="T4" y="T5"/>
              </a:cxn>
              <a:cxn ang="0">
                <a:pos x="T6" y="T7"/>
              </a:cxn>
              <a:cxn ang="0">
                <a:pos x="T8" y="T9"/>
              </a:cxn>
            </a:cxnLst>
            <a:rect l="0" t="0" r="r" b="b"/>
            <a:pathLst>
              <a:path w="2839" h="2839">
                <a:moveTo>
                  <a:pt x="0" y="0"/>
                </a:moveTo>
                <a:cubicBezTo>
                  <a:pt x="1551" y="37"/>
                  <a:pt x="2802" y="1288"/>
                  <a:pt x="2839" y="2839"/>
                </a:cubicBezTo>
                <a:lnTo>
                  <a:pt x="1967" y="2839"/>
                </a:lnTo>
                <a:cubicBezTo>
                  <a:pt x="1930" y="1770"/>
                  <a:pt x="1069" y="909"/>
                  <a:pt x="0" y="872"/>
                </a:cubicBezTo>
                <a:lnTo>
                  <a:pt x="0" y="0"/>
                </a:lnTo>
                <a:close/>
              </a:path>
            </a:pathLst>
          </a:custGeom>
          <a:solidFill>
            <a:srgbClr val="00B0F0"/>
          </a:solidFill>
          <a:ln>
            <a:noFill/>
          </a:ln>
        </p:spPr>
        <p:txBody>
          <a:bodyPr vert="horz" wrap="square" lIns="55433" tIns="27717" rIns="55433" bIns="27717" numCol="1" anchor="t" anchorCtr="0" compatLnSpc="1">
            <a:prstTxWarp prst="textNoShape">
              <a:avLst/>
            </a:prstTxWarp>
          </a:bodyPr>
          <a:lstStyle/>
          <a:p>
            <a:endParaRPr lang="zh-CN" altLang="en-US" sz="1800">
              <a:solidFill>
                <a:schemeClr val="tx1">
                  <a:lumMod val="75000"/>
                  <a:lumOff val="25000"/>
                </a:schemeClr>
              </a:solidFill>
              <a:latin typeface="微软雅黑"/>
              <a:ea typeface="微软雅黑"/>
              <a:cs typeface="+mn-ea"/>
              <a:sym typeface="微软雅黑"/>
            </a:endParaRPr>
          </a:p>
        </p:txBody>
      </p:sp>
      <p:sp>
        <p:nvSpPr>
          <p:cNvPr id="2" name="椭圆 1"/>
          <p:cNvSpPr/>
          <p:nvPr/>
        </p:nvSpPr>
        <p:spPr>
          <a:xfrm>
            <a:off x="3449984" y="1507551"/>
            <a:ext cx="2362530" cy="236253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21997954"/>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44000">
                                          <p:cBhvr additive="base">
                                            <p:cTn id="7" dur="1000" fill="hold"/>
                                            <p:tgtEl>
                                              <p:spTgt spid="21"/>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21"/>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14:bounceEnd="44000">
                                          <p:cBhvr additive="base">
                                            <p:cTn id="12" dur="1000" fill="hold"/>
                                            <p:tgtEl>
                                              <p:spTgt spid="20"/>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20"/>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2500"/>
                                </p:stCondLst>
                                <p:childTnLst>
                                  <p:par>
                                    <p:cTn id="21" presetID="2" presetClass="entr" presetSubtype="9" fill="hold" grpId="0" nodeType="afterEffect" p14:presetBounceEnd="40000">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14:bounceEnd="40000">
                                          <p:cBhvr additive="base">
                                            <p:cTn id="23" dur="500" fill="hold"/>
                                            <p:tgtEl>
                                              <p:spTgt spid="39"/>
                                            </p:tgtEl>
                                            <p:attrNameLst>
                                              <p:attrName>ppt_x</p:attrName>
                                            </p:attrNameLst>
                                          </p:cBhvr>
                                          <p:tavLst>
                                            <p:tav tm="0">
                                              <p:val>
                                                <p:strVal val="0-#ppt_w/2"/>
                                              </p:val>
                                            </p:tav>
                                            <p:tav tm="100000">
                                              <p:val>
                                                <p:strVal val="#ppt_x"/>
                                              </p:val>
                                            </p:tav>
                                          </p:tavLst>
                                        </p:anim>
                                        <p:anim calcmode="lin" valueType="num" p14:bounceEnd="40000">
                                          <p:cBhvr additive="base">
                                            <p:cTn id="24" dur="500" fill="hold"/>
                                            <p:tgtEl>
                                              <p:spTgt spid="39"/>
                                            </p:tgtEl>
                                            <p:attrNameLst>
                                              <p:attrName>ppt_y</p:attrName>
                                            </p:attrNameLst>
                                          </p:cBhvr>
                                          <p:tavLst>
                                            <p:tav tm="0">
                                              <p:val>
                                                <p:strVal val="0-#ppt_h/2"/>
                                              </p:val>
                                            </p:tav>
                                            <p:tav tm="100000">
                                              <p:val>
                                                <p:strVal val="#ppt_y"/>
                                              </p:val>
                                            </p:tav>
                                          </p:tavLst>
                                        </p:anim>
                                      </p:childTnLst>
                                    </p:cTn>
                                  </p:par>
                                  <p:par>
                                    <p:cTn id="25" presetID="2" presetClass="entr" presetSubtype="6" fill="hold" grpId="0" nodeType="withEffect" p14:presetBounceEnd="40000">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14:bounceEnd="40000">
                                          <p:cBhvr additive="base">
                                            <p:cTn id="27" dur="500" fill="hold"/>
                                            <p:tgtEl>
                                              <p:spTgt spid="41"/>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41"/>
                                            </p:tgtEl>
                                            <p:attrNameLst>
                                              <p:attrName>ppt_y</p:attrName>
                                            </p:attrNameLst>
                                          </p:cBhvr>
                                          <p:tavLst>
                                            <p:tav tm="0">
                                              <p:val>
                                                <p:strVal val="1+#ppt_h/2"/>
                                              </p:val>
                                            </p:tav>
                                            <p:tav tm="100000">
                                              <p:val>
                                                <p:strVal val="#ppt_y"/>
                                              </p:val>
                                            </p:tav>
                                          </p:tavLst>
                                        </p:anim>
                                      </p:childTnLst>
                                    </p:cTn>
                                  </p:par>
                                  <p:par>
                                    <p:cTn id="29" presetID="2" presetClass="entr" presetSubtype="3" fill="hold" grpId="0" nodeType="withEffect" p14:presetBounceEnd="40000">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14:bounceEnd="40000">
                                          <p:cBhvr additive="base">
                                            <p:cTn id="31" dur="500" fill="hold"/>
                                            <p:tgtEl>
                                              <p:spTgt spid="42"/>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42"/>
                                            </p:tgtEl>
                                            <p:attrNameLst>
                                              <p:attrName>ppt_y</p:attrName>
                                            </p:attrNameLst>
                                          </p:cBhvr>
                                          <p:tavLst>
                                            <p:tav tm="0">
                                              <p:val>
                                                <p:strVal val="0-#ppt_h/2"/>
                                              </p:val>
                                            </p:tav>
                                            <p:tav tm="100000">
                                              <p:val>
                                                <p:strVal val="#ppt_y"/>
                                              </p:val>
                                            </p:tav>
                                          </p:tavLst>
                                        </p:anim>
                                      </p:childTnLst>
                                    </p:cTn>
                                  </p:par>
                                  <p:par>
                                    <p:cTn id="33" presetID="2" presetClass="entr" presetSubtype="12" fill="hold" grpId="0" nodeType="withEffect" p14:presetBounceEnd="40000">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14:bounceEnd="40000">
                                          <p:cBhvr additive="base">
                                            <p:cTn id="35" dur="500" fill="hold"/>
                                            <p:tgtEl>
                                              <p:spTgt spid="40"/>
                                            </p:tgtEl>
                                            <p:attrNameLst>
                                              <p:attrName>ppt_x</p:attrName>
                                            </p:attrNameLst>
                                          </p:cBhvr>
                                          <p:tavLst>
                                            <p:tav tm="0">
                                              <p:val>
                                                <p:strVal val="0-#ppt_w/2"/>
                                              </p:val>
                                            </p:tav>
                                            <p:tav tm="100000">
                                              <p:val>
                                                <p:strVal val="#ppt_x"/>
                                              </p:val>
                                            </p:tav>
                                          </p:tavLst>
                                        </p:anim>
                                        <p:anim calcmode="lin" valueType="num" p14:bounceEnd="40000">
                                          <p:cBhvr additive="base">
                                            <p:cTn id="36" dur="500" fill="hold"/>
                                            <p:tgtEl>
                                              <p:spTgt spid="40"/>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1" presetClass="entr" presetSubtype="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childTnLst>
                                    </p:cTn>
                                  </p:par>
                                  <p:par>
                                    <p:cTn id="40" presetID="49" presetClass="path" presetSubtype="0" accel="50000" decel="50000" fill="hold" grpId="1" nodeType="withEffect">
                                      <p:stCondLst>
                                        <p:cond delay="0"/>
                                      </p:stCondLst>
                                      <p:childTnLst>
                                        <p:animMotion origin="layout" path="M 1.75926E-6 -2.38683E-6 L 0.06409 0.09697 " pathEditMode="relative" rAng="0" ptsTypes="AA">
                                          <p:cBhvr>
                                            <p:cTn id="41" dur="500" spd="-100000" fill="hold"/>
                                            <p:tgtEl>
                                              <p:spTgt spid="27"/>
                                            </p:tgtEl>
                                            <p:attrNameLst>
                                              <p:attrName>ppt_x</p:attrName>
                                              <p:attrName>ppt_y</p:attrName>
                                            </p:attrNameLst>
                                          </p:cBhvr>
                                          <p:rCtr x="3197" y="4835"/>
                                        </p:animMotion>
                                      </p:childTnLst>
                                    </p:cTn>
                                  </p:par>
                                  <p:par>
                                    <p:cTn id="42" presetID="1"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childTnLst>
                                    </p:cTn>
                                  </p:par>
                                  <p:par>
                                    <p:cTn id="44" presetID="49" presetClass="path" presetSubtype="0" accel="50000" decel="50000" fill="hold" grpId="1" nodeType="withEffect">
                                      <p:stCondLst>
                                        <p:cond delay="0"/>
                                      </p:stCondLst>
                                      <p:childTnLst>
                                        <p:animMotion origin="layout" path="M 2.91667E-6 -2.38683E-6 L -0.05946 0.09697 " pathEditMode="relative" rAng="0" ptsTypes="AA">
                                          <p:cBhvr>
                                            <p:cTn id="45" dur="500" spd="-100000" fill="hold"/>
                                            <p:tgtEl>
                                              <p:spTgt spid="26"/>
                                            </p:tgtEl>
                                            <p:attrNameLst>
                                              <p:attrName>ppt_x</p:attrName>
                                              <p:attrName>ppt_y</p:attrName>
                                            </p:attrNameLst>
                                          </p:cBhvr>
                                          <p:rCtr x="-2980" y="4835"/>
                                        </p:animMotion>
                                      </p:childTnLst>
                                    </p:cTn>
                                  </p:par>
                                  <p:par>
                                    <p:cTn id="46" presetID="1" presetClass="entr" presetSubtype="0"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childTnLst>
                                    </p:cTn>
                                  </p:par>
                                  <p:par>
                                    <p:cTn id="48" presetID="49" presetClass="path" presetSubtype="0" accel="50000" decel="50000" fill="hold" grpId="1" nodeType="withEffect">
                                      <p:stCondLst>
                                        <p:cond delay="0"/>
                                      </p:stCondLst>
                                      <p:childTnLst>
                                        <p:animMotion origin="layout" path="M 3.24074E-7 -1.52263E-6 L -0.05802 -0.08539 " pathEditMode="relative" rAng="0" ptsTypes="AA">
                                          <p:cBhvr>
                                            <p:cTn id="49" dur="500" spd="-100000" fill="hold"/>
                                            <p:tgtEl>
                                              <p:spTgt spid="29"/>
                                            </p:tgtEl>
                                            <p:attrNameLst>
                                              <p:attrName>ppt_x</p:attrName>
                                              <p:attrName>ppt_y</p:attrName>
                                            </p:attrNameLst>
                                          </p:cBhvr>
                                          <p:rCtr x="-2908" y="-4270"/>
                                        </p:animMotion>
                                      </p:childTnLst>
                                    </p:cTn>
                                  </p:par>
                                  <p:par>
                                    <p:cTn id="50" presetID="1"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childTnLst>
                                    </p:cTn>
                                  </p:par>
                                  <p:par>
                                    <p:cTn id="52" presetID="49" presetClass="path" presetSubtype="0" accel="50000" decel="50000" fill="hold" grpId="1" nodeType="withEffect">
                                      <p:stCondLst>
                                        <p:cond delay="0"/>
                                      </p:stCondLst>
                                      <p:childTnLst>
                                        <p:animMotion origin="layout" path="M -3.24074E-7 -1.52263E-6 L 0.06265 -0.08539 " pathEditMode="relative" rAng="0" ptsTypes="AA">
                                          <p:cBhvr>
                                            <p:cTn id="53" dur="500" spd="-100000" fill="hold"/>
                                            <p:tgtEl>
                                              <p:spTgt spid="28"/>
                                            </p:tgtEl>
                                            <p:attrNameLst>
                                              <p:attrName>ppt_x</p:attrName>
                                              <p:attrName>ppt_y</p:attrName>
                                            </p:attrNameLst>
                                          </p:cBhvr>
                                          <p:rCtr x="3125" y="-4270"/>
                                        </p:animMotion>
                                      </p:childTnLst>
                                    </p:cTn>
                                  </p:par>
                                </p:childTnLst>
                              </p:cTn>
                            </p:par>
                            <p:par>
                              <p:cTn id="54" fill="hold">
                                <p:stCondLst>
                                  <p:cond delay="3500"/>
                                </p:stCondLst>
                                <p:childTnLst>
                                  <p:par>
                                    <p:cTn id="55" presetID="2" presetClass="entr" presetSubtype="6"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500" fill="hold"/>
                                            <p:tgtEl>
                                              <p:spTgt spid="37"/>
                                            </p:tgtEl>
                                            <p:attrNameLst>
                                              <p:attrName>ppt_x</p:attrName>
                                            </p:attrNameLst>
                                          </p:cBhvr>
                                          <p:tavLst>
                                            <p:tav tm="0">
                                              <p:val>
                                                <p:strVal val="1+#ppt_w/2"/>
                                              </p:val>
                                            </p:tav>
                                            <p:tav tm="100000">
                                              <p:val>
                                                <p:strVal val="#ppt_x"/>
                                              </p:val>
                                            </p:tav>
                                          </p:tavLst>
                                        </p:anim>
                                        <p:anim calcmode="lin" valueType="num">
                                          <p:cBhvr additive="base">
                                            <p:cTn id="58" dur="500" fill="hold"/>
                                            <p:tgtEl>
                                              <p:spTgt spid="37"/>
                                            </p:tgtEl>
                                            <p:attrNameLst>
                                              <p:attrName>ppt_y</p:attrName>
                                            </p:attrNameLst>
                                          </p:cBhvr>
                                          <p:tavLst>
                                            <p:tav tm="0">
                                              <p:val>
                                                <p:strVal val="1+#ppt_h/2"/>
                                              </p:val>
                                            </p:tav>
                                            <p:tav tm="100000">
                                              <p:val>
                                                <p:strVal val="#ppt_y"/>
                                              </p:val>
                                            </p:tav>
                                          </p:tavLst>
                                        </p:anim>
                                      </p:childTnLst>
                                    </p:cTn>
                                  </p:par>
                                  <p:par>
                                    <p:cTn id="59" presetID="2" presetClass="entr" presetSubtype="6"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500" fill="hold"/>
                                            <p:tgtEl>
                                              <p:spTgt spid="35"/>
                                            </p:tgtEl>
                                            <p:attrNameLst>
                                              <p:attrName>ppt_x</p:attrName>
                                            </p:attrNameLst>
                                          </p:cBhvr>
                                          <p:tavLst>
                                            <p:tav tm="0">
                                              <p:val>
                                                <p:strVal val="1+#ppt_w/2"/>
                                              </p:val>
                                            </p:tav>
                                            <p:tav tm="100000">
                                              <p:val>
                                                <p:strVal val="#ppt_x"/>
                                              </p:val>
                                            </p:tav>
                                          </p:tavLst>
                                        </p:anim>
                                        <p:anim calcmode="lin" valueType="num">
                                          <p:cBhvr additive="base">
                                            <p:cTn id="62" dur="500" fill="hold"/>
                                            <p:tgtEl>
                                              <p:spTgt spid="35"/>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 calcmode="lin" valueType="num">
                                          <p:cBhvr additive="base">
                                            <p:cTn id="65" dur="500" fill="hold"/>
                                            <p:tgtEl>
                                              <p:spTgt spid="31"/>
                                            </p:tgtEl>
                                            <p:attrNameLst>
                                              <p:attrName>ppt_x</p:attrName>
                                            </p:attrNameLst>
                                          </p:cBhvr>
                                          <p:tavLst>
                                            <p:tav tm="0">
                                              <p:val>
                                                <p:strVal val="0-#ppt_w/2"/>
                                              </p:val>
                                            </p:tav>
                                            <p:tav tm="100000">
                                              <p:val>
                                                <p:strVal val="#ppt_x"/>
                                              </p:val>
                                            </p:tav>
                                          </p:tavLst>
                                        </p:anim>
                                        <p:anim calcmode="lin" valueType="num">
                                          <p:cBhvr additive="base">
                                            <p:cTn id="66" dur="500" fill="hold"/>
                                            <p:tgtEl>
                                              <p:spTgt spid="31"/>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fill="hold"/>
                                            <p:tgtEl>
                                              <p:spTgt spid="33"/>
                                            </p:tgtEl>
                                            <p:attrNameLst>
                                              <p:attrName>ppt_x</p:attrName>
                                            </p:attrNameLst>
                                          </p:cBhvr>
                                          <p:tavLst>
                                            <p:tav tm="0">
                                              <p:val>
                                                <p:strVal val="0-#ppt_w/2"/>
                                              </p:val>
                                            </p:tav>
                                            <p:tav tm="100000">
                                              <p:val>
                                                <p:strVal val="#ppt_x"/>
                                              </p:val>
                                            </p:tav>
                                          </p:tavLst>
                                        </p:anim>
                                        <p:anim calcmode="lin" valueType="num">
                                          <p:cBhvr additive="base">
                                            <p:cTn id="70" dur="500" fill="hold"/>
                                            <p:tgtEl>
                                              <p:spTgt spid="33"/>
                                            </p:tgtEl>
                                            <p:attrNameLst>
                                              <p:attrName>ppt_y</p:attrName>
                                            </p:attrNameLst>
                                          </p:cBhvr>
                                          <p:tavLst>
                                            <p:tav tm="0">
                                              <p:val>
                                                <p:strVal val="1+#ppt_h/2"/>
                                              </p:val>
                                            </p:tav>
                                            <p:tav tm="100000">
                                              <p:val>
                                                <p:strVal val="#ppt_y"/>
                                              </p:val>
                                            </p:tav>
                                          </p:tavLst>
                                        </p:anim>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wipe(up)">
                                          <p:cBhvr>
                                            <p:cTn id="74" dur="500"/>
                                            <p:tgtEl>
                                              <p:spTgt spid="38"/>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up)">
                                          <p:cBhvr>
                                            <p:cTn id="77" dur="500"/>
                                            <p:tgtEl>
                                              <p:spTgt spid="32"/>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wipe(up)">
                                          <p:cBhvr>
                                            <p:cTn id="80" dur="500"/>
                                            <p:tgtEl>
                                              <p:spTgt spid="34"/>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6" grpId="0" animBg="1"/>
          <p:bldP spid="26" grpId="1" animBg="1"/>
          <p:bldP spid="27" grpId="0" animBg="1"/>
          <p:bldP spid="27" grpId="1" animBg="1"/>
          <p:bldP spid="28" grpId="0" animBg="1"/>
          <p:bldP spid="28" grpId="1" animBg="1"/>
          <p:bldP spid="29" grpId="0" animBg="1"/>
          <p:bldP spid="29" grpId="1" animBg="1"/>
          <p:bldP spid="31" grpId="0"/>
          <p:bldP spid="32" grpId="0"/>
          <p:bldP spid="33" grpId="0"/>
          <p:bldP spid="34" grpId="0"/>
          <p:bldP spid="35" grpId="0"/>
          <p:bldP spid="36" grpId="0"/>
          <p:bldP spid="37" grpId="0"/>
          <p:bldP spid="38" grpId="0"/>
          <p:bldP spid="39" grpId="0" animBg="1"/>
          <p:bldP spid="40" grpId="0" animBg="1"/>
          <p:bldP spid="41" grpId="0" animBg="1"/>
          <p:bldP spid="42" grpId="0" animBg="1"/>
          <p:bldP spid="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1000" fill="hold"/>
                                            <p:tgtEl>
                                              <p:spTgt spid="20"/>
                                            </p:tgtEl>
                                            <p:attrNameLst>
                                              <p:attrName>ppt_x</p:attrName>
                                            </p:attrNameLst>
                                          </p:cBhvr>
                                          <p:tavLst>
                                            <p:tav tm="0">
                                              <p:val>
                                                <p:strVal val="#ppt_x"/>
                                              </p:val>
                                            </p:tav>
                                            <p:tav tm="100000">
                                              <p:val>
                                                <p:strVal val="#ppt_x"/>
                                              </p:val>
                                            </p:tav>
                                          </p:tavLst>
                                        </p:anim>
                                        <p:anim calcmode="lin" valueType="num">
                                          <p:cBhvr additive="base">
                                            <p:cTn id="13" dur="1000" fill="hold"/>
                                            <p:tgtEl>
                                              <p:spTgt spid="20"/>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2500"/>
                                </p:stCondLst>
                                <p:childTnLst>
                                  <p:par>
                                    <p:cTn id="21" presetID="2" presetClass="entr" presetSubtype="9"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0-#ppt_w/2"/>
                                              </p:val>
                                            </p:tav>
                                            <p:tav tm="100000">
                                              <p:val>
                                                <p:strVal val="#ppt_x"/>
                                              </p:val>
                                            </p:tav>
                                          </p:tavLst>
                                        </p:anim>
                                        <p:anim calcmode="lin" valueType="num">
                                          <p:cBhvr additive="base">
                                            <p:cTn id="24" dur="500" fill="hold"/>
                                            <p:tgtEl>
                                              <p:spTgt spid="39"/>
                                            </p:tgtEl>
                                            <p:attrNameLst>
                                              <p:attrName>ppt_y</p:attrName>
                                            </p:attrNameLst>
                                          </p:cBhvr>
                                          <p:tavLst>
                                            <p:tav tm="0">
                                              <p:val>
                                                <p:strVal val="0-#ppt_h/2"/>
                                              </p:val>
                                            </p:tav>
                                            <p:tav tm="100000">
                                              <p:val>
                                                <p:strVal val="#ppt_y"/>
                                              </p:val>
                                            </p:tav>
                                          </p:tavLst>
                                        </p:anim>
                                      </p:childTnLst>
                                    </p:cTn>
                                  </p:par>
                                  <p:par>
                                    <p:cTn id="25" presetID="2" presetClass="entr" presetSubtype="6"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500" fill="hold"/>
                                            <p:tgtEl>
                                              <p:spTgt spid="41"/>
                                            </p:tgtEl>
                                            <p:attrNameLst>
                                              <p:attrName>ppt_x</p:attrName>
                                            </p:attrNameLst>
                                          </p:cBhvr>
                                          <p:tavLst>
                                            <p:tav tm="0">
                                              <p:val>
                                                <p:strVal val="1+#ppt_w/2"/>
                                              </p:val>
                                            </p:tav>
                                            <p:tav tm="100000">
                                              <p:val>
                                                <p:strVal val="#ppt_x"/>
                                              </p:val>
                                            </p:tav>
                                          </p:tavLst>
                                        </p:anim>
                                        <p:anim calcmode="lin" valueType="num">
                                          <p:cBhvr additive="base">
                                            <p:cTn id="28" dur="500" fill="hold"/>
                                            <p:tgtEl>
                                              <p:spTgt spid="41"/>
                                            </p:tgtEl>
                                            <p:attrNameLst>
                                              <p:attrName>ppt_y</p:attrName>
                                            </p:attrNameLst>
                                          </p:cBhvr>
                                          <p:tavLst>
                                            <p:tav tm="0">
                                              <p:val>
                                                <p:strVal val="1+#ppt_h/2"/>
                                              </p:val>
                                            </p:tav>
                                            <p:tav tm="100000">
                                              <p:val>
                                                <p:strVal val="#ppt_y"/>
                                              </p:val>
                                            </p:tav>
                                          </p:tavLst>
                                        </p:anim>
                                      </p:childTnLst>
                                    </p:cTn>
                                  </p:par>
                                  <p:par>
                                    <p:cTn id="29" presetID="2" presetClass="entr" presetSubtype="3"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1+#ppt_w/2"/>
                                              </p:val>
                                            </p:tav>
                                            <p:tav tm="100000">
                                              <p:val>
                                                <p:strVal val="#ppt_x"/>
                                              </p:val>
                                            </p:tav>
                                          </p:tavLst>
                                        </p:anim>
                                        <p:anim calcmode="lin" valueType="num">
                                          <p:cBhvr additive="base">
                                            <p:cTn id="32" dur="500" fill="hold"/>
                                            <p:tgtEl>
                                              <p:spTgt spid="42"/>
                                            </p:tgtEl>
                                            <p:attrNameLst>
                                              <p:attrName>ppt_y</p:attrName>
                                            </p:attrNameLst>
                                          </p:cBhvr>
                                          <p:tavLst>
                                            <p:tav tm="0">
                                              <p:val>
                                                <p:strVal val="0-#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0-#ppt_w/2"/>
                                              </p:val>
                                            </p:tav>
                                            <p:tav tm="100000">
                                              <p:val>
                                                <p:strVal val="#ppt_x"/>
                                              </p:val>
                                            </p:tav>
                                          </p:tavLst>
                                        </p:anim>
                                        <p:anim calcmode="lin" valueType="num">
                                          <p:cBhvr additive="base">
                                            <p:cTn id="36" dur="500" fill="hold"/>
                                            <p:tgtEl>
                                              <p:spTgt spid="40"/>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1" presetClass="entr" presetSubtype="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childTnLst>
                                    </p:cTn>
                                  </p:par>
                                  <p:par>
                                    <p:cTn id="40" presetID="49" presetClass="path" presetSubtype="0" accel="50000" decel="50000" fill="hold" grpId="1" nodeType="withEffect">
                                      <p:stCondLst>
                                        <p:cond delay="0"/>
                                      </p:stCondLst>
                                      <p:childTnLst>
                                        <p:animMotion origin="layout" path="M 1.75926E-6 -2.38683E-6 L 0.06409 0.09697 " pathEditMode="relative" rAng="0" ptsTypes="AA">
                                          <p:cBhvr>
                                            <p:cTn id="41" dur="500" spd="-100000" fill="hold"/>
                                            <p:tgtEl>
                                              <p:spTgt spid="27"/>
                                            </p:tgtEl>
                                            <p:attrNameLst>
                                              <p:attrName>ppt_x</p:attrName>
                                              <p:attrName>ppt_y</p:attrName>
                                            </p:attrNameLst>
                                          </p:cBhvr>
                                          <p:rCtr x="3197" y="4835"/>
                                        </p:animMotion>
                                      </p:childTnLst>
                                    </p:cTn>
                                  </p:par>
                                  <p:par>
                                    <p:cTn id="42" presetID="1"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childTnLst>
                                    </p:cTn>
                                  </p:par>
                                  <p:par>
                                    <p:cTn id="44" presetID="49" presetClass="path" presetSubtype="0" accel="50000" decel="50000" fill="hold" grpId="1" nodeType="withEffect">
                                      <p:stCondLst>
                                        <p:cond delay="0"/>
                                      </p:stCondLst>
                                      <p:childTnLst>
                                        <p:animMotion origin="layout" path="M 2.91667E-6 -2.38683E-6 L -0.05946 0.09697 " pathEditMode="relative" rAng="0" ptsTypes="AA">
                                          <p:cBhvr>
                                            <p:cTn id="45" dur="500" spd="-100000" fill="hold"/>
                                            <p:tgtEl>
                                              <p:spTgt spid="26"/>
                                            </p:tgtEl>
                                            <p:attrNameLst>
                                              <p:attrName>ppt_x</p:attrName>
                                              <p:attrName>ppt_y</p:attrName>
                                            </p:attrNameLst>
                                          </p:cBhvr>
                                          <p:rCtr x="-2980" y="4835"/>
                                        </p:animMotion>
                                      </p:childTnLst>
                                    </p:cTn>
                                  </p:par>
                                  <p:par>
                                    <p:cTn id="46" presetID="1" presetClass="entr" presetSubtype="0"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childTnLst>
                                    </p:cTn>
                                  </p:par>
                                  <p:par>
                                    <p:cTn id="48" presetID="49" presetClass="path" presetSubtype="0" accel="50000" decel="50000" fill="hold" grpId="1" nodeType="withEffect">
                                      <p:stCondLst>
                                        <p:cond delay="0"/>
                                      </p:stCondLst>
                                      <p:childTnLst>
                                        <p:animMotion origin="layout" path="M 3.24074E-7 -1.52263E-6 L -0.05802 -0.08539 " pathEditMode="relative" rAng="0" ptsTypes="AA">
                                          <p:cBhvr>
                                            <p:cTn id="49" dur="500" spd="-100000" fill="hold"/>
                                            <p:tgtEl>
                                              <p:spTgt spid="29"/>
                                            </p:tgtEl>
                                            <p:attrNameLst>
                                              <p:attrName>ppt_x</p:attrName>
                                              <p:attrName>ppt_y</p:attrName>
                                            </p:attrNameLst>
                                          </p:cBhvr>
                                          <p:rCtr x="-2908" y="-4270"/>
                                        </p:animMotion>
                                      </p:childTnLst>
                                    </p:cTn>
                                  </p:par>
                                  <p:par>
                                    <p:cTn id="50" presetID="1"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childTnLst>
                                    </p:cTn>
                                  </p:par>
                                  <p:par>
                                    <p:cTn id="52" presetID="49" presetClass="path" presetSubtype="0" accel="50000" decel="50000" fill="hold" grpId="1" nodeType="withEffect">
                                      <p:stCondLst>
                                        <p:cond delay="0"/>
                                      </p:stCondLst>
                                      <p:childTnLst>
                                        <p:animMotion origin="layout" path="M -3.24074E-7 -1.52263E-6 L 0.06265 -0.08539 " pathEditMode="relative" rAng="0" ptsTypes="AA">
                                          <p:cBhvr>
                                            <p:cTn id="53" dur="500" spd="-100000" fill="hold"/>
                                            <p:tgtEl>
                                              <p:spTgt spid="28"/>
                                            </p:tgtEl>
                                            <p:attrNameLst>
                                              <p:attrName>ppt_x</p:attrName>
                                              <p:attrName>ppt_y</p:attrName>
                                            </p:attrNameLst>
                                          </p:cBhvr>
                                          <p:rCtr x="3125" y="-4270"/>
                                        </p:animMotion>
                                      </p:childTnLst>
                                    </p:cTn>
                                  </p:par>
                                </p:childTnLst>
                              </p:cTn>
                            </p:par>
                            <p:par>
                              <p:cTn id="54" fill="hold">
                                <p:stCondLst>
                                  <p:cond delay="3500"/>
                                </p:stCondLst>
                                <p:childTnLst>
                                  <p:par>
                                    <p:cTn id="55" presetID="2" presetClass="entr" presetSubtype="6"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500" fill="hold"/>
                                            <p:tgtEl>
                                              <p:spTgt spid="37"/>
                                            </p:tgtEl>
                                            <p:attrNameLst>
                                              <p:attrName>ppt_x</p:attrName>
                                            </p:attrNameLst>
                                          </p:cBhvr>
                                          <p:tavLst>
                                            <p:tav tm="0">
                                              <p:val>
                                                <p:strVal val="1+#ppt_w/2"/>
                                              </p:val>
                                            </p:tav>
                                            <p:tav tm="100000">
                                              <p:val>
                                                <p:strVal val="#ppt_x"/>
                                              </p:val>
                                            </p:tav>
                                          </p:tavLst>
                                        </p:anim>
                                        <p:anim calcmode="lin" valueType="num">
                                          <p:cBhvr additive="base">
                                            <p:cTn id="58" dur="500" fill="hold"/>
                                            <p:tgtEl>
                                              <p:spTgt spid="37"/>
                                            </p:tgtEl>
                                            <p:attrNameLst>
                                              <p:attrName>ppt_y</p:attrName>
                                            </p:attrNameLst>
                                          </p:cBhvr>
                                          <p:tavLst>
                                            <p:tav tm="0">
                                              <p:val>
                                                <p:strVal val="1+#ppt_h/2"/>
                                              </p:val>
                                            </p:tav>
                                            <p:tav tm="100000">
                                              <p:val>
                                                <p:strVal val="#ppt_y"/>
                                              </p:val>
                                            </p:tav>
                                          </p:tavLst>
                                        </p:anim>
                                      </p:childTnLst>
                                    </p:cTn>
                                  </p:par>
                                  <p:par>
                                    <p:cTn id="59" presetID="2" presetClass="entr" presetSubtype="6"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500" fill="hold"/>
                                            <p:tgtEl>
                                              <p:spTgt spid="35"/>
                                            </p:tgtEl>
                                            <p:attrNameLst>
                                              <p:attrName>ppt_x</p:attrName>
                                            </p:attrNameLst>
                                          </p:cBhvr>
                                          <p:tavLst>
                                            <p:tav tm="0">
                                              <p:val>
                                                <p:strVal val="1+#ppt_w/2"/>
                                              </p:val>
                                            </p:tav>
                                            <p:tav tm="100000">
                                              <p:val>
                                                <p:strVal val="#ppt_x"/>
                                              </p:val>
                                            </p:tav>
                                          </p:tavLst>
                                        </p:anim>
                                        <p:anim calcmode="lin" valueType="num">
                                          <p:cBhvr additive="base">
                                            <p:cTn id="62" dur="500" fill="hold"/>
                                            <p:tgtEl>
                                              <p:spTgt spid="35"/>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 calcmode="lin" valueType="num">
                                          <p:cBhvr additive="base">
                                            <p:cTn id="65" dur="500" fill="hold"/>
                                            <p:tgtEl>
                                              <p:spTgt spid="31"/>
                                            </p:tgtEl>
                                            <p:attrNameLst>
                                              <p:attrName>ppt_x</p:attrName>
                                            </p:attrNameLst>
                                          </p:cBhvr>
                                          <p:tavLst>
                                            <p:tav tm="0">
                                              <p:val>
                                                <p:strVal val="0-#ppt_w/2"/>
                                              </p:val>
                                            </p:tav>
                                            <p:tav tm="100000">
                                              <p:val>
                                                <p:strVal val="#ppt_x"/>
                                              </p:val>
                                            </p:tav>
                                          </p:tavLst>
                                        </p:anim>
                                        <p:anim calcmode="lin" valueType="num">
                                          <p:cBhvr additive="base">
                                            <p:cTn id="66" dur="500" fill="hold"/>
                                            <p:tgtEl>
                                              <p:spTgt spid="31"/>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fill="hold"/>
                                            <p:tgtEl>
                                              <p:spTgt spid="33"/>
                                            </p:tgtEl>
                                            <p:attrNameLst>
                                              <p:attrName>ppt_x</p:attrName>
                                            </p:attrNameLst>
                                          </p:cBhvr>
                                          <p:tavLst>
                                            <p:tav tm="0">
                                              <p:val>
                                                <p:strVal val="0-#ppt_w/2"/>
                                              </p:val>
                                            </p:tav>
                                            <p:tav tm="100000">
                                              <p:val>
                                                <p:strVal val="#ppt_x"/>
                                              </p:val>
                                            </p:tav>
                                          </p:tavLst>
                                        </p:anim>
                                        <p:anim calcmode="lin" valueType="num">
                                          <p:cBhvr additive="base">
                                            <p:cTn id="70" dur="500" fill="hold"/>
                                            <p:tgtEl>
                                              <p:spTgt spid="33"/>
                                            </p:tgtEl>
                                            <p:attrNameLst>
                                              <p:attrName>ppt_y</p:attrName>
                                            </p:attrNameLst>
                                          </p:cBhvr>
                                          <p:tavLst>
                                            <p:tav tm="0">
                                              <p:val>
                                                <p:strVal val="1+#ppt_h/2"/>
                                              </p:val>
                                            </p:tav>
                                            <p:tav tm="100000">
                                              <p:val>
                                                <p:strVal val="#ppt_y"/>
                                              </p:val>
                                            </p:tav>
                                          </p:tavLst>
                                        </p:anim>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wipe(up)">
                                          <p:cBhvr>
                                            <p:cTn id="74" dur="500"/>
                                            <p:tgtEl>
                                              <p:spTgt spid="38"/>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up)">
                                          <p:cBhvr>
                                            <p:cTn id="77" dur="500"/>
                                            <p:tgtEl>
                                              <p:spTgt spid="32"/>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wipe(up)">
                                          <p:cBhvr>
                                            <p:cTn id="80" dur="500"/>
                                            <p:tgtEl>
                                              <p:spTgt spid="34"/>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6" grpId="0" animBg="1"/>
          <p:bldP spid="26" grpId="1" animBg="1"/>
          <p:bldP spid="27" grpId="0" animBg="1"/>
          <p:bldP spid="27" grpId="1" animBg="1"/>
          <p:bldP spid="28" grpId="0" animBg="1"/>
          <p:bldP spid="28" grpId="1" animBg="1"/>
          <p:bldP spid="29" grpId="0" animBg="1"/>
          <p:bldP spid="29" grpId="1" animBg="1"/>
          <p:bldP spid="31" grpId="0"/>
          <p:bldP spid="32" grpId="0"/>
          <p:bldP spid="33" grpId="0"/>
          <p:bldP spid="34" grpId="0"/>
          <p:bldP spid="35" grpId="0"/>
          <p:bldP spid="36" grpId="0"/>
          <p:bldP spid="37" grpId="0"/>
          <p:bldP spid="38" grpId="0"/>
          <p:bldP spid="39" grpId="0" animBg="1"/>
          <p:bldP spid="40" grpId="0" animBg="1"/>
          <p:bldP spid="41" grpId="0" animBg="1"/>
          <p:bldP spid="42" grpId="0" animBg="1"/>
          <p:bldP spid="2" grpId="0" animBg="1"/>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矩形 61"/>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63"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市场前景 </a:t>
            </a:r>
          </a:p>
        </p:txBody>
      </p:sp>
      <p:sp>
        <p:nvSpPr>
          <p:cNvPr id="31" name="Freeform 105"/>
          <p:cNvSpPr>
            <a:spLocks/>
          </p:cNvSpPr>
          <p:nvPr/>
        </p:nvSpPr>
        <p:spPr bwMode="auto">
          <a:xfrm>
            <a:off x="4658734" y="3058307"/>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fontAlgn="base">
              <a:spcBef>
                <a:spcPct val="0"/>
              </a:spcBef>
              <a:spcAft>
                <a:spcPct val="0"/>
              </a:spcAft>
            </a:pPr>
            <a:endParaRPr lang="zh-CN" altLang="en-US" sz="1800">
              <a:solidFill>
                <a:schemeClr val="accent1"/>
              </a:solidFill>
              <a:latin typeface="微软雅黑"/>
              <a:ea typeface="微软雅黑"/>
              <a:cs typeface="+mn-ea"/>
              <a:sym typeface="微软雅黑"/>
            </a:endParaRPr>
          </a:p>
        </p:txBody>
      </p:sp>
      <p:sp>
        <p:nvSpPr>
          <p:cNvPr id="32" name="Freeform 107"/>
          <p:cNvSpPr>
            <a:spLocks/>
          </p:cNvSpPr>
          <p:nvPr/>
        </p:nvSpPr>
        <p:spPr bwMode="auto">
          <a:xfrm>
            <a:off x="3652123" y="3058307"/>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fontAlgn="base">
              <a:spcBef>
                <a:spcPct val="0"/>
              </a:spcBef>
              <a:spcAft>
                <a:spcPct val="0"/>
              </a:spcAft>
              <a:defRPr/>
            </a:pPr>
            <a:endParaRPr lang="zh-CN" altLang="en-US" sz="1800">
              <a:solidFill>
                <a:schemeClr val="accent1"/>
              </a:solidFill>
              <a:effectLst>
                <a:outerShdw blurRad="60007" dist="310007" dir="7680000" sy="30000" kx="1300200" algn="ctr" rotWithShape="0">
                  <a:prstClr val="black">
                    <a:alpha val="32000"/>
                  </a:prstClr>
                </a:outerShdw>
              </a:effectLst>
              <a:latin typeface="微软雅黑"/>
              <a:ea typeface="微软雅黑"/>
              <a:cs typeface="+mn-ea"/>
              <a:sym typeface="微软雅黑"/>
            </a:endParaRPr>
          </a:p>
        </p:txBody>
      </p:sp>
      <p:grpSp>
        <p:nvGrpSpPr>
          <p:cNvPr id="33" name="组合 32"/>
          <p:cNvGrpSpPr/>
          <p:nvPr/>
        </p:nvGrpSpPr>
        <p:grpSpPr>
          <a:xfrm>
            <a:off x="3075784" y="1122006"/>
            <a:ext cx="3022994" cy="2874298"/>
            <a:chOff x="3748193" y="2000673"/>
            <a:chExt cx="4030134" cy="3833285"/>
          </a:xfrm>
          <a:solidFill>
            <a:schemeClr val="bg1"/>
          </a:solidFill>
        </p:grpSpPr>
        <p:sp>
          <p:nvSpPr>
            <p:cNvPr id="34"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0070C0"/>
            </a:solidFill>
            <a:ln>
              <a:noFill/>
            </a:ln>
            <a:extLst/>
          </p:spPr>
          <p:txBody>
            <a:bodyPr/>
            <a:lstStyle/>
            <a:p>
              <a:pPr fontAlgn="base">
                <a:spcBef>
                  <a:spcPct val="0"/>
                </a:spcBef>
                <a:spcAft>
                  <a:spcPct val="0"/>
                </a:spcAft>
              </a:pPr>
              <a:endParaRPr lang="zh-CN" altLang="en-US" sz="1800">
                <a:solidFill>
                  <a:schemeClr val="accent1"/>
                </a:solidFill>
                <a:latin typeface="微软雅黑"/>
                <a:ea typeface="微软雅黑"/>
                <a:cs typeface="+mn-ea"/>
                <a:sym typeface="微软雅黑"/>
              </a:endParaRPr>
            </a:p>
          </p:txBody>
        </p:sp>
        <p:sp>
          <p:nvSpPr>
            <p:cNvPr id="35"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00B0F0"/>
            </a:solidFill>
            <a:ln>
              <a:noFill/>
            </a:ln>
            <a:extLst/>
          </p:spPr>
          <p:txBody>
            <a:bodyPr/>
            <a:lstStyle/>
            <a:p>
              <a:pPr fontAlgn="base">
                <a:spcBef>
                  <a:spcPct val="0"/>
                </a:spcBef>
                <a:spcAft>
                  <a:spcPct val="0"/>
                </a:spcAft>
              </a:pPr>
              <a:endParaRPr lang="zh-CN" altLang="en-US" sz="1800">
                <a:solidFill>
                  <a:schemeClr val="accent1"/>
                </a:solidFill>
                <a:latin typeface="微软雅黑"/>
                <a:ea typeface="微软雅黑"/>
                <a:cs typeface="+mn-ea"/>
                <a:sym typeface="微软雅黑"/>
              </a:endParaRPr>
            </a:p>
          </p:txBody>
        </p:sp>
        <p:sp>
          <p:nvSpPr>
            <p:cNvPr id="36"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00B0F0"/>
            </a:solidFill>
            <a:ln>
              <a:noFill/>
            </a:ln>
            <a:extLst/>
          </p:spPr>
          <p:txBody>
            <a:bodyPr/>
            <a:lstStyle/>
            <a:p>
              <a:pPr fontAlgn="base">
                <a:spcBef>
                  <a:spcPct val="0"/>
                </a:spcBef>
                <a:spcAft>
                  <a:spcPct val="0"/>
                </a:spcAft>
              </a:pPr>
              <a:endParaRPr lang="zh-CN" altLang="en-US" sz="1800">
                <a:solidFill>
                  <a:schemeClr val="accent1"/>
                </a:solidFill>
                <a:latin typeface="微软雅黑"/>
                <a:ea typeface="微软雅黑"/>
                <a:cs typeface="+mn-ea"/>
                <a:sym typeface="微软雅黑"/>
              </a:endParaRPr>
            </a:p>
          </p:txBody>
        </p:sp>
        <p:sp>
          <p:nvSpPr>
            <p:cNvPr id="37"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0070C0"/>
            </a:solidFill>
            <a:ln>
              <a:noFill/>
            </a:ln>
            <a:extLst/>
          </p:spPr>
          <p:txBody>
            <a:bodyPr/>
            <a:lstStyle/>
            <a:p>
              <a:pPr fontAlgn="base">
                <a:spcBef>
                  <a:spcPct val="0"/>
                </a:spcBef>
                <a:spcAft>
                  <a:spcPct val="0"/>
                </a:spcAft>
              </a:pPr>
              <a:endParaRPr lang="zh-CN" altLang="en-US" sz="1800">
                <a:solidFill>
                  <a:schemeClr val="accent1"/>
                </a:solidFill>
                <a:latin typeface="微软雅黑"/>
                <a:ea typeface="微软雅黑"/>
                <a:cs typeface="+mn-ea"/>
                <a:sym typeface="微软雅黑"/>
              </a:endParaRPr>
            </a:p>
          </p:txBody>
        </p:sp>
        <p:sp>
          <p:nvSpPr>
            <p:cNvPr id="38"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00B0F0"/>
            </a:solidFill>
            <a:ln>
              <a:noFill/>
            </a:ln>
            <a:extLst/>
          </p:spPr>
          <p:txBody>
            <a:bodyPr/>
            <a:lstStyle/>
            <a:p>
              <a:pPr fontAlgn="base">
                <a:spcBef>
                  <a:spcPct val="0"/>
                </a:spcBef>
                <a:spcAft>
                  <a:spcPct val="0"/>
                </a:spcAft>
              </a:pPr>
              <a:endParaRPr lang="zh-CN" altLang="en-US" sz="1800">
                <a:solidFill>
                  <a:schemeClr val="accent1"/>
                </a:solidFill>
                <a:latin typeface="微软雅黑"/>
                <a:ea typeface="微软雅黑"/>
                <a:cs typeface="+mn-ea"/>
                <a:sym typeface="微软雅黑"/>
              </a:endParaRPr>
            </a:p>
          </p:txBody>
        </p:sp>
        <p:sp>
          <p:nvSpPr>
            <p:cNvPr id="39"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0070C0"/>
            </a:solidFill>
            <a:ln>
              <a:noFill/>
            </a:ln>
            <a:extLst/>
          </p:spPr>
          <p:txBody>
            <a:bodyPr/>
            <a:lstStyle/>
            <a:p>
              <a:pPr fontAlgn="base">
                <a:spcBef>
                  <a:spcPct val="0"/>
                </a:spcBef>
                <a:spcAft>
                  <a:spcPct val="0"/>
                </a:spcAft>
              </a:pPr>
              <a:endParaRPr lang="zh-CN" altLang="en-US" sz="1800">
                <a:solidFill>
                  <a:schemeClr val="accent1"/>
                </a:solidFill>
                <a:latin typeface="微软雅黑"/>
                <a:ea typeface="微软雅黑"/>
                <a:cs typeface="+mn-ea"/>
                <a:sym typeface="微软雅黑"/>
              </a:endParaRPr>
            </a:p>
          </p:txBody>
        </p:sp>
        <p:sp>
          <p:nvSpPr>
            <p:cNvPr id="40"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0070C0"/>
            </a:solidFill>
            <a:ln>
              <a:noFill/>
            </a:ln>
            <a:extLst/>
          </p:spPr>
          <p:txBody>
            <a:bodyPr/>
            <a:lstStyle/>
            <a:p>
              <a:pPr fontAlgn="base">
                <a:spcBef>
                  <a:spcPct val="0"/>
                </a:spcBef>
                <a:spcAft>
                  <a:spcPct val="0"/>
                </a:spcAft>
              </a:pPr>
              <a:endParaRPr lang="zh-CN" altLang="en-US" sz="1800">
                <a:solidFill>
                  <a:schemeClr val="accent1"/>
                </a:solidFill>
                <a:latin typeface="微软雅黑"/>
                <a:ea typeface="微软雅黑"/>
                <a:cs typeface="+mn-ea"/>
                <a:sym typeface="微软雅黑"/>
              </a:endParaRPr>
            </a:p>
          </p:txBody>
        </p:sp>
        <p:sp>
          <p:nvSpPr>
            <p:cNvPr id="41"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00B0F0"/>
            </a:solidFill>
            <a:ln>
              <a:noFill/>
            </a:ln>
            <a:extLst/>
          </p:spPr>
          <p:txBody>
            <a:bodyPr/>
            <a:lstStyle/>
            <a:p>
              <a:pPr fontAlgn="base">
                <a:spcBef>
                  <a:spcPct val="0"/>
                </a:spcBef>
                <a:spcAft>
                  <a:spcPct val="0"/>
                </a:spcAft>
              </a:pPr>
              <a:endParaRPr lang="zh-CN" altLang="en-US" sz="1800">
                <a:solidFill>
                  <a:schemeClr val="accent1"/>
                </a:solidFill>
                <a:latin typeface="微软雅黑"/>
                <a:ea typeface="微软雅黑"/>
                <a:cs typeface="+mn-ea"/>
                <a:sym typeface="微软雅黑"/>
              </a:endParaRPr>
            </a:p>
          </p:txBody>
        </p:sp>
      </p:grpSp>
      <p:sp>
        <p:nvSpPr>
          <p:cNvPr id="42" name="矩形 1"/>
          <p:cNvSpPr>
            <a:spLocks noChangeArrowheads="1"/>
          </p:cNvSpPr>
          <p:nvPr/>
        </p:nvSpPr>
        <p:spPr bwMode="auto">
          <a:xfrm>
            <a:off x="6105956" y="1085744"/>
            <a:ext cx="1879704"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50000"/>
              </a:lnSpc>
              <a:spcBef>
                <a:spcPct val="0"/>
              </a:spcBef>
              <a:spcAft>
                <a:spcPct val="0"/>
              </a:spcAft>
              <a:buClr>
                <a:schemeClr val="accent1"/>
              </a:buClr>
            </a:pPr>
            <a:r>
              <a:rPr lang="zh-CN" altLang="en-US" sz="1400" b="1" dirty="0">
                <a:solidFill>
                  <a:schemeClr val="tx1">
                    <a:lumMod val="65000"/>
                    <a:lumOff val="35000"/>
                  </a:schemeClr>
                </a:solidFill>
                <a:latin typeface="微软雅黑"/>
                <a:ea typeface="微软雅黑"/>
                <a:cs typeface="+mn-ea"/>
                <a:sym typeface="微软雅黑"/>
              </a:rPr>
              <a:t>添加标题内容</a:t>
            </a:r>
            <a:endParaRPr lang="en-US" altLang="zh-CN" sz="1400" b="1" dirty="0">
              <a:solidFill>
                <a:schemeClr val="tx1">
                  <a:lumMod val="65000"/>
                  <a:lumOff val="35000"/>
                </a:schemeClr>
              </a:solidFill>
              <a:latin typeface="微软雅黑"/>
              <a:ea typeface="微软雅黑"/>
              <a:cs typeface="+mn-ea"/>
              <a:sym typeface="微软雅黑"/>
            </a:endParaRPr>
          </a:p>
        </p:txBody>
      </p:sp>
      <p:sp>
        <p:nvSpPr>
          <p:cNvPr id="43" name="矩形 1"/>
          <p:cNvSpPr>
            <a:spLocks noChangeArrowheads="1"/>
          </p:cNvSpPr>
          <p:nvPr/>
        </p:nvSpPr>
        <p:spPr bwMode="auto">
          <a:xfrm>
            <a:off x="1199926" y="1085744"/>
            <a:ext cx="1970611"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50000"/>
              </a:lnSpc>
              <a:spcBef>
                <a:spcPct val="0"/>
              </a:spcBef>
              <a:spcAft>
                <a:spcPct val="0"/>
              </a:spcAft>
              <a:buClr>
                <a:schemeClr val="accent1"/>
              </a:buClr>
            </a:pPr>
            <a:r>
              <a:rPr lang="zh-CN" altLang="en-US" sz="1400" b="1" dirty="0">
                <a:solidFill>
                  <a:schemeClr val="tx1">
                    <a:lumMod val="65000"/>
                    <a:lumOff val="35000"/>
                  </a:schemeClr>
                </a:solidFill>
                <a:latin typeface="微软雅黑"/>
                <a:ea typeface="微软雅黑"/>
                <a:cs typeface="+mn-ea"/>
                <a:sym typeface="微软雅黑"/>
              </a:rPr>
              <a:t>添加标题内容</a:t>
            </a:r>
            <a:endParaRPr lang="en-US" altLang="zh-CN" sz="1400" b="1" dirty="0">
              <a:solidFill>
                <a:schemeClr val="tx1">
                  <a:lumMod val="65000"/>
                  <a:lumOff val="35000"/>
                </a:schemeClr>
              </a:solidFill>
              <a:latin typeface="微软雅黑"/>
              <a:ea typeface="微软雅黑"/>
              <a:cs typeface="+mn-ea"/>
              <a:sym typeface="微软雅黑"/>
            </a:endParaRPr>
          </a:p>
        </p:txBody>
      </p:sp>
      <p:sp>
        <p:nvSpPr>
          <p:cNvPr id="44" name="矩形 1"/>
          <p:cNvSpPr>
            <a:spLocks noChangeArrowheads="1"/>
          </p:cNvSpPr>
          <p:nvPr/>
        </p:nvSpPr>
        <p:spPr bwMode="auto">
          <a:xfrm>
            <a:off x="6105953" y="2604623"/>
            <a:ext cx="1879704"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50000"/>
              </a:lnSpc>
              <a:spcBef>
                <a:spcPct val="0"/>
              </a:spcBef>
              <a:spcAft>
                <a:spcPct val="0"/>
              </a:spcAft>
              <a:buClr>
                <a:schemeClr val="accent1"/>
              </a:buClr>
            </a:pPr>
            <a:r>
              <a:rPr lang="zh-CN" altLang="en-US" sz="1400" b="1" dirty="0">
                <a:solidFill>
                  <a:schemeClr val="tx1">
                    <a:lumMod val="65000"/>
                    <a:lumOff val="35000"/>
                  </a:schemeClr>
                </a:solidFill>
                <a:latin typeface="微软雅黑"/>
                <a:ea typeface="微软雅黑"/>
                <a:cs typeface="+mn-ea"/>
                <a:sym typeface="微软雅黑"/>
              </a:rPr>
              <a:t>添加标题内容</a:t>
            </a:r>
            <a:endParaRPr lang="en-US" altLang="zh-CN" sz="1400" b="1" dirty="0">
              <a:solidFill>
                <a:schemeClr val="tx1">
                  <a:lumMod val="65000"/>
                  <a:lumOff val="35000"/>
                </a:schemeClr>
              </a:solidFill>
              <a:latin typeface="微软雅黑"/>
              <a:ea typeface="微软雅黑"/>
              <a:cs typeface="+mn-ea"/>
              <a:sym typeface="微软雅黑"/>
            </a:endParaRPr>
          </a:p>
        </p:txBody>
      </p:sp>
      <p:sp>
        <p:nvSpPr>
          <p:cNvPr id="45" name="矩形 1"/>
          <p:cNvSpPr>
            <a:spLocks noChangeArrowheads="1"/>
          </p:cNvSpPr>
          <p:nvPr/>
        </p:nvSpPr>
        <p:spPr bwMode="auto">
          <a:xfrm>
            <a:off x="1163448" y="2606210"/>
            <a:ext cx="1970611"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50000"/>
              </a:lnSpc>
              <a:spcBef>
                <a:spcPct val="0"/>
              </a:spcBef>
              <a:spcAft>
                <a:spcPct val="0"/>
              </a:spcAft>
              <a:buClr>
                <a:schemeClr val="accent1"/>
              </a:buClr>
            </a:pPr>
            <a:r>
              <a:rPr lang="zh-CN" altLang="en-US" sz="1400" b="1" dirty="0">
                <a:solidFill>
                  <a:schemeClr val="tx1">
                    <a:lumMod val="65000"/>
                    <a:lumOff val="35000"/>
                  </a:schemeClr>
                </a:solidFill>
                <a:latin typeface="微软雅黑"/>
                <a:ea typeface="微软雅黑"/>
                <a:cs typeface="+mn-ea"/>
                <a:sym typeface="微软雅黑"/>
              </a:rPr>
              <a:t>添加标题内容</a:t>
            </a:r>
            <a:endParaRPr lang="en-US" altLang="zh-CN" sz="1400" b="1" dirty="0">
              <a:solidFill>
                <a:schemeClr val="tx1">
                  <a:lumMod val="65000"/>
                  <a:lumOff val="35000"/>
                </a:schemeClr>
              </a:solidFill>
              <a:latin typeface="微软雅黑"/>
              <a:ea typeface="微软雅黑"/>
              <a:cs typeface="+mn-ea"/>
              <a:sym typeface="微软雅黑"/>
            </a:endParaRPr>
          </a:p>
        </p:txBody>
      </p:sp>
      <p:sp>
        <p:nvSpPr>
          <p:cNvPr id="47" name="任意多边形 46"/>
          <p:cNvSpPr/>
          <p:nvPr/>
        </p:nvSpPr>
        <p:spPr>
          <a:xfrm flipH="1">
            <a:off x="1147182" y="1526723"/>
            <a:ext cx="2974910" cy="61580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rgbClr val="0070C0"/>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schemeClr val="accent1"/>
              </a:solidFill>
              <a:latin typeface="微软雅黑"/>
              <a:ea typeface="微软雅黑"/>
              <a:cs typeface="+mn-ea"/>
              <a:sym typeface="微软雅黑"/>
            </a:endParaRPr>
          </a:p>
        </p:txBody>
      </p:sp>
      <p:sp>
        <p:nvSpPr>
          <p:cNvPr id="50" name="任意多边形 49"/>
          <p:cNvSpPr/>
          <p:nvPr/>
        </p:nvSpPr>
        <p:spPr>
          <a:xfrm>
            <a:off x="5235086" y="1536247"/>
            <a:ext cx="2737206" cy="61580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rgbClr val="00B0F0"/>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schemeClr val="accent1"/>
              </a:solidFill>
              <a:latin typeface="微软雅黑"/>
              <a:ea typeface="微软雅黑"/>
              <a:cs typeface="+mn-ea"/>
              <a:sym typeface="微软雅黑"/>
            </a:endParaRPr>
          </a:p>
        </p:txBody>
      </p:sp>
      <p:sp>
        <p:nvSpPr>
          <p:cNvPr id="53" name="任意多边形 52"/>
          <p:cNvSpPr/>
          <p:nvPr/>
        </p:nvSpPr>
        <p:spPr>
          <a:xfrm>
            <a:off x="5279541" y="3051958"/>
            <a:ext cx="2713391" cy="620569"/>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rgbClr val="0070C0"/>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schemeClr val="accent1"/>
              </a:solidFill>
              <a:latin typeface="微软雅黑"/>
              <a:ea typeface="微软雅黑"/>
              <a:cs typeface="+mn-ea"/>
              <a:sym typeface="微软雅黑"/>
            </a:endParaRPr>
          </a:p>
        </p:txBody>
      </p:sp>
      <p:sp>
        <p:nvSpPr>
          <p:cNvPr id="56" name="任意多边形 55"/>
          <p:cNvSpPr/>
          <p:nvPr/>
        </p:nvSpPr>
        <p:spPr>
          <a:xfrm flipH="1">
            <a:off x="1147173" y="3051958"/>
            <a:ext cx="2681184" cy="620569"/>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rgbClr val="00B0F0"/>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schemeClr val="accent1"/>
              </a:solidFill>
              <a:latin typeface="微软雅黑"/>
              <a:ea typeface="微软雅黑"/>
              <a:cs typeface="+mn-ea"/>
              <a:sym typeface="微软雅黑"/>
            </a:endParaRPr>
          </a:p>
        </p:txBody>
      </p:sp>
      <p:sp>
        <p:nvSpPr>
          <p:cNvPr id="58" name="矩形 1"/>
          <p:cNvSpPr>
            <a:spLocks noChangeArrowheads="1"/>
          </p:cNvSpPr>
          <p:nvPr/>
        </p:nvSpPr>
        <p:spPr bwMode="auto">
          <a:xfrm>
            <a:off x="1135393" y="159372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tx1">
                    <a:lumMod val="65000"/>
                    <a:lumOff val="35000"/>
                  </a:schemeClr>
                </a:solidFill>
                <a:latin typeface="微软雅黑"/>
                <a:ea typeface="微软雅黑"/>
                <a:cs typeface="+mn-ea"/>
                <a:sym typeface="微软雅黑"/>
              </a:rPr>
              <a:t>点击输入简要文字内容，文字内容需概括精炼，不用多余的文字修饰，言简意赅的说明分项内容。</a:t>
            </a:r>
            <a:endParaRPr lang="en-US" altLang="zh-CN" sz="1200" dirty="0">
              <a:solidFill>
                <a:schemeClr val="tx1">
                  <a:lumMod val="65000"/>
                  <a:lumOff val="35000"/>
                </a:schemeClr>
              </a:solidFill>
              <a:latin typeface="微软雅黑"/>
              <a:ea typeface="微软雅黑"/>
              <a:cs typeface="+mn-ea"/>
              <a:sym typeface="微软雅黑"/>
            </a:endParaRPr>
          </a:p>
        </p:txBody>
      </p:sp>
      <p:sp>
        <p:nvSpPr>
          <p:cNvPr id="59" name="矩形 1"/>
          <p:cNvSpPr>
            <a:spLocks noChangeArrowheads="1"/>
          </p:cNvSpPr>
          <p:nvPr/>
        </p:nvSpPr>
        <p:spPr bwMode="auto">
          <a:xfrm>
            <a:off x="1160500" y="3113862"/>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tx1">
                    <a:lumMod val="65000"/>
                    <a:lumOff val="35000"/>
                  </a:schemeClr>
                </a:solidFill>
                <a:latin typeface="微软雅黑"/>
                <a:ea typeface="微软雅黑"/>
                <a:cs typeface="+mn-ea"/>
                <a:sym typeface="微软雅黑"/>
              </a:rPr>
              <a:t>点击输入简要文字内容，文字内容需概括精炼，不用多余的文字修饰，言简意赅的说明分项内容。</a:t>
            </a:r>
            <a:endParaRPr lang="en-US" altLang="zh-CN" sz="1200" dirty="0">
              <a:solidFill>
                <a:schemeClr val="tx1">
                  <a:lumMod val="65000"/>
                  <a:lumOff val="35000"/>
                </a:schemeClr>
              </a:solidFill>
              <a:latin typeface="微软雅黑"/>
              <a:ea typeface="微软雅黑"/>
              <a:cs typeface="+mn-ea"/>
              <a:sym typeface="微软雅黑"/>
            </a:endParaRPr>
          </a:p>
        </p:txBody>
      </p:sp>
      <p:sp>
        <p:nvSpPr>
          <p:cNvPr id="60" name="矩形 1"/>
          <p:cNvSpPr>
            <a:spLocks noChangeArrowheads="1"/>
          </p:cNvSpPr>
          <p:nvPr/>
        </p:nvSpPr>
        <p:spPr bwMode="auto">
          <a:xfrm>
            <a:off x="6086501" y="1604563"/>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tx1">
                    <a:lumMod val="65000"/>
                    <a:lumOff val="35000"/>
                  </a:schemeClr>
                </a:solidFill>
                <a:latin typeface="微软雅黑"/>
                <a:ea typeface="微软雅黑"/>
                <a:cs typeface="+mn-ea"/>
                <a:sym typeface="微软雅黑"/>
              </a:rPr>
              <a:t>点击输入简要文字内容，文字内容需概括精炼，不用多余的文字修饰，言简意赅的说明分项内容。</a:t>
            </a:r>
            <a:endParaRPr lang="en-US" altLang="zh-CN" sz="1200" dirty="0">
              <a:solidFill>
                <a:schemeClr val="tx1">
                  <a:lumMod val="65000"/>
                  <a:lumOff val="35000"/>
                </a:schemeClr>
              </a:solidFill>
              <a:latin typeface="微软雅黑"/>
              <a:ea typeface="微软雅黑"/>
              <a:cs typeface="+mn-ea"/>
              <a:sym typeface="微软雅黑"/>
            </a:endParaRPr>
          </a:p>
        </p:txBody>
      </p:sp>
      <p:sp>
        <p:nvSpPr>
          <p:cNvPr id="61" name="矩形 1"/>
          <p:cNvSpPr>
            <a:spLocks noChangeArrowheads="1"/>
          </p:cNvSpPr>
          <p:nvPr/>
        </p:nvSpPr>
        <p:spPr bwMode="auto">
          <a:xfrm>
            <a:off x="6143163" y="312636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tx1">
                    <a:lumMod val="65000"/>
                    <a:lumOff val="35000"/>
                  </a:schemeClr>
                </a:solidFill>
                <a:latin typeface="微软雅黑"/>
                <a:ea typeface="微软雅黑"/>
                <a:cs typeface="+mn-ea"/>
                <a:sym typeface="微软雅黑"/>
              </a:rPr>
              <a:t>点击输入简要文字内容，文字内容需概括精炼，不用多余的文字修饰，言简意赅的说明分项内容。</a:t>
            </a:r>
            <a:endParaRPr lang="en-US" altLang="zh-CN" sz="1200" dirty="0">
              <a:solidFill>
                <a:schemeClr val="tx1">
                  <a:lumMod val="65000"/>
                  <a:lumOff val="35000"/>
                </a:schemeClr>
              </a:solidFill>
              <a:latin typeface="微软雅黑"/>
              <a:ea typeface="微软雅黑"/>
              <a:cs typeface="+mn-ea"/>
              <a:sym typeface="微软雅黑"/>
            </a:endParaRPr>
          </a:p>
        </p:txBody>
      </p:sp>
    </p:spTree>
    <p:extLst>
      <p:ext uri="{BB962C8B-B14F-4D97-AF65-F5344CB8AC3E}">
        <p14:creationId xmlns:p14="http://schemas.microsoft.com/office/powerpoint/2010/main" val="2841734783"/>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14:bounceEnd="44000">
                                          <p:cBhvr additive="base">
                                            <p:cTn id="7" dur="1000" fill="hold"/>
                                            <p:tgtEl>
                                              <p:spTgt spid="63"/>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6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14:bounceEnd="44000">
                                          <p:cBhvr additive="base">
                                            <p:cTn id="12" dur="1000" fill="hold"/>
                                            <p:tgtEl>
                                              <p:spTgt spid="62"/>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62"/>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childTnLst>
                              </p:cTn>
                            </p:par>
                            <p:par>
                              <p:cTn id="24" fill="hold">
                                <p:stCondLst>
                                  <p:cond delay="3000"/>
                                </p:stCondLst>
                                <p:childTnLst>
                                  <p:par>
                                    <p:cTn id="25" presetID="22" presetClass="entr" presetSubtype="2"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right)">
                                          <p:cBhvr>
                                            <p:cTn id="27" dur="500"/>
                                            <p:tgtEl>
                                              <p:spTgt spid="47"/>
                                            </p:tgtEl>
                                          </p:cBhvr>
                                        </p:animEffect>
                                      </p:childTnLst>
                                    </p:cTn>
                                  </p:par>
                                </p:childTnLst>
                              </p:cTn>
                            </p:par>
                            <p:par>
                              <p:cTn id="28" fill="hold">
                                <p:stCondLst>
                                  <p:cond delay="3500"/>
                                </p:stCondLst>
                                <p:childTnLst>
                                  <p:par>
                                    <p:cTn id="29" presetID="22" presetClass="entr" presetSubtype="1" fill="hold" grpId="0"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up)">
                                          <p:cBhvr>
                                            <p:cTn id="31" dur="500"/>
                                            <p:tgtEl>
                                              <p:spTgt spid="58"/>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wipe(left)">
                                          <p:cBhvr>
                                            <p:cTn id="39" dur="500"/>
                                            <p:tgtEl>
                                              <p:spTgt spid="50"/>
                                            </p:tgtEl>
                                          </p:cBhvr>
                                        </p:animEffect>
                                      </p:childTnLst>
                                    </p:cTn>
                                  </p:par>
                                </p:childTnLst>
                              </p:cTn>
                            </p:par>
                            <p:par>
                              <p:cTn id="40" fill="hold">
                                <p:stCondLst>
                                  <p:cond delay="5000"/>
                                </p:stCondLst>
                                <p:childTnLst>
                                  <p:par>
                                    <p:cTn id="41" presetID="22" presetClass="entr" presetSubtype="1" fill="hold" grpId="0"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up)">
                                          <p:cBhvr>
                                            <p:cTn id="43" dur="500"/>
                                            <p:tgtEl>
                                              <p:spTgt spid="60"/>
                                            </p:tgtEl>
                                          </p:cBhvr>
                                        </p:animEffect>
                                      </p:childTnLst>
                                    </p:cTn>
                                  </p:par>
                                </p:childTnLst>
                              </p:cTn>
                            </p:par>
                            <p:par>
                              <p:cTn id="44" fill="hold">
                                <p:stCondLst>
                                  <p:cond delay="5500"/>
                                </p:stCondLst>
                                <p:childTnLst>
                                  <p:par>
                                    <p:cTn id="45" presetID="22" presetClass="entr" presetSubtype="8"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left)">
                                          <p:cBhvr>
                                            <p:cTn id="47" dur="500"/>
                                            <p:tgtEl>
                                              <p:spTgt spid="45"/>
                                            </p:tgtEl>
                                          </p:cBhvr>
                                        </p:animEffect>
                                      </p:childTnLst>
                                    </p:cTn>
                                  </p:par>
                                </p:childTnLst>
                              </p:cTn>
                            </p:par>
                            <p:par>
                              <p:cTn id="48" fill="hold">
                                <p:stCondLst>
                                  <p:cond delay="6000"/>
                                </p:stCondLst>
                                <p:childTnLst>
                                  <p:par>
                                    <p:cTn id="49" presetID="22" presetClass="entr" presetSubtype="2"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right)">
                                          <p:cBhvr>
                                            <p:cTn id="51" dur="500"/>
                                            <p:tgtEl>
                                              <p:spTgt spid="56"/>
                                            </p:tgtEl>
                                          </p:cBhvr>
                                        </p:animEffect>
                                      </p:childTnLst>
                                    </p:cTn>
                                  </p:par>
                                </p:childTnLst>
                              </p:cTn>
                            </p:par>
                            <p:par>
                              <p:cTn id="52" fill="hold">
                                <p:stCondLst>
                                  <p:cond delay="6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childTnLst>
                              </p:cTn>
                            </p:par>
                            <p:par>
                              <p:cTn id="56" fill="hold">
                                <p:stCondLst>
                                  <p:cond delay="7000"/>
                                </p:stCondLst>
                                <p:childTnLst>
                                  <p:par>
                                    <p:cTn id="57" presetID="22" presetClass="entr" presetSubtype="8" fill="hold" grpId="0"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wipe(left)">
                                          <p:cBhvr>
                                            <p:cTn id="59" dur="500"/>
                                            <p:tgtEl>
                                              <p:spTgt spid="44"/>
                                            </p:tgtEl>
                                          </p:cBhvr>
                                        </p:animEffect>
                                      </p:childTnLst>
                                    </p:cTn>
                                  </p:par>
                                </p:childTnLst>
                              </p:cTn>
                            </p:par>
                            <p:par>
                              <p:cTn id="60" fill="hold">
                                <p:stCondLst>
                                  <p:cond delay="7500"/>
                                </p:stCondLst>
                                <p:childTnLst>
                                  <p:par>
                                    <p:cTn id="61" presetID="22" presetClass="entr" presetSubtype="8"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wipe(left)">
                                          <p:cBhvr>
                                            <p:cTn id="63" dur="500"/>
                                            <p:tgtEl>
                                              <p:spTgt spid="53"/>
                                            </p:tgtEl>
                                          </p:cBhvr>
                                        </p:animEffect>
                                      </p:childTnLst>
                                    </p:cTn>
                                  </p:par>
                                </p:childTnLst>
                              </p:cTn>
                            </p:par>
                            <p:par>
                              <p:cTn id="64" fill="hold">
                                <p:stCondLst>
                                  <p:cond delay="8000"/>
                                </p:stCondLst>
                                <p:childTnLst>
                                  <p:par>
                                    <p:cTn id="65" presetID="22" presetClass="entr" presetSubtype="1"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up)">
                                          <p:cBhvr>
                                            <p:cTn id="6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p:bldP spid="42" grpId="0"/>
          <p:bldP spid="43" grpId="0"/>
          <p:bldP spid="44" grpId="0"/>
          <p:bldP spid="45" grpId="0"/>
          <p:bldP spid="47" grpId="0" animBg="1"/>
          <p:bldP spid="50" grpId="0" animBg="1"/>
          <p:bldP spid="53" grpId="0" animBg="1"/>
          <p:bldP spid="56" grpId="0" animBg="1"/>
          <p:bldP spid="58" grpId="0"/>
          <p:bldP spid="59" grpId="0"/>
          <p:bldP spid="60" grpId="0"/>
          <p:bldP spid="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1000" fill="hold"/>
                                            <p:tgtEl>
                                              <p:spTgt spid="63"/>
                                            </p:tgtEl>
                                            <p:attrNameLst>
                                              <p:attrName>ppt_x</p:attrName>
                                            </p:attrNameLst>
                                          </p:cBhvr>
                                          <p:tavLst>
                                            <p:tav tm="0">
                                              <p:val>
                                                <p:strVal val="0-#ppt_w/2"/>
                                              </p:val>
                                            </p:tav>
                                            <p:tav tm="100000">
                                              <p:val>
                                                <p:strVal val="#ppt_x"/>
                                              </p:val>
                                            </p:tav>
                                          </p:tavLst>
                                        </p:anim>
                                        <p:anim calcmode="lin" valueType="num">
                                          <p:cBhvr additive="base">
                                            <p:cTn id="8" dur="1000" fill="hold"/>
                                            <p:tgtEl>
                                              <p:spTgt spid="6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1000" fill="hold"/>
                                            <p:tgtEl>
                                              <p:spTgt spid="62"/>
                                            </p:tgtEl>
                                            <p:attrNameLst>
                                              <p:attrName>ppt_x</p:attrName>
                                            </p:attrNameLst>
                                          </p:cBhvr>
                                          <p:tavLst>
                                            <p:tav tm="0">
                                              <p:val>
                                                <p:strVal val="#ppt_x"/>
                                              </p:val>
                                            </p:tav>
                                            <p:tav tm="100000">
                                              <p:val>
                                                <p:strVal val="#ppt_x"/>
                                              </p:val>
                                            </p:tav>
                                          </p:tavLst>
                                        </p:anim>
                                        <p:anim calcmode="lin" valueType="num">
                                          <p:cBhvr additive="base">
                                            <p:cTn id="13" dur="1000" fill="hold"/>
                                            <p:tgtEl>
                                              <p:spTgt spid="62"/>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childTnLst>
                              </p:cTn>
                            </p:par>
                            <p:par>
                              <p:cTn id="24" fill="hold">
                                <p:stCondLst>
                                  <p:cond delay="3000"/>
                                </p:stCondLst>
                                <p:childTnLst>
                                  <p:par>
                                    <p:cTn id="25" presetID="22" presetClass="entr" presetSubtype="2"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right)">
                                          <p:cBhvr>
                                            <p:cTn id="27" dur="500"/>
                                            <p:tgtEl>
                                              <p:spTgt spid="47"/>
                                            </p:tgtEl>
                                          </p:cBhvr>
                                        </p:animEffect>
                                      </p:childTnLst>
                                    </p:cTn>
                                  </p:par>
                                </p:childTnLst>
                              </p:cTn>
                            </p:par>
                            <p:par>
                              <p:cTn id="28" fill="hold">
                                <p:stCondLst>
                                  <p:cond delay="3500"/>
                                </p:stCondLst>
                                <p:childTnLst>
                                  <p:par>
                                    <p:cTn id="29" presetID="22" presetClass="entr" presetSubtype="1" fill="hold" grpId="0"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up)">
                                          <p:cBhvr>
                                            <p:cTn id="31" dur="500"/>
                                            <p:tgtEl>
                                              <p:spTgt spid="58"/>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wipe(left)">
                                          <p:cBhvr>
                                            <p:cTn id="39" dur="500"/>
                                            <p:tgtEl>
                                              <p:spTgt spid="50"/>
                                            </p:tgtEl>
                                          </p:cBhvr>
                                        </p:animEffect>
                                      </p:childTnLst>
                                    </p:cTn>
                                  </p:par>
                                </p:childTnLst>
                              </p:cTn>
                            </p:par>
                            <p:par>
                              <p:cTn id="40" fill="hold">
                                <p:stCondLst>
                                  <p:cond delay="5000"/>
                                </p:stCondLst>
                                <p:childTnLst>
                                  <p:par>
                                    <p:cTn id="41" presetID="22" presetClass="entr" presetSubtype="1" fill="hold" grpId="0"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up)">
                                          <p:cBhvr>
                                            <p:cTn id="43" dur="500"/>
                                            <p:tgtEl>
                                              <p:spTgt spid="60"/>
                                            </p:tgtEl>
                                          </p:cBhvr>
                                        </p:animEffect>
                                      </p:childTnLst>
                                    </p:cTn>
                                  </p:par>
                                </p:childTnLst>
                              </p:cTn>
                            </p:par>
                            <p:par>
                              <p:cTn id="44" fill="hold">
                                <p:stCondLst>
                                  <p:cond delay="5500"/>
                                </p:stCondLst>
                                <p:childTnLst>
                                  <p:par>
                                    <p:cTn id="45" presetID="22" presetClass="entr" presetSubtype="8"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left)">
                                          <p:cBhvr>
                                            <p:cTn id="47" dur="500"/>
                                            <p:tgtEl>
                                              <p:spTgt spid="45"/>
                                            </p:tgtEl>
                                          </p:cBhvr>
                                        </p:animEffect>
                                      </p:childTnLst>
                                    </p:cTn>
                                  </p:par>
                                </p:childTnLst>
                              </p:cTn>
                            </p:par>
                            <p:par>
                              <p:cTn id="48" fill="hold">
                                <p:stCondLst>
                                  <p:cond delay="6000"/>
                                </p:stCondLst>
                                <p:childTnLst>
                                  <p:par>
                                    <p:cTn id="49" presetID="22" presetClass="entr" presetSubtype="2"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right)">
                                          <p:cBhvr>
                                            <p:cTn id="51" dur="500"/>
                                            <p:tgtEl>
                                              <p:spTgt spid="56"/>
                                            </p:tgtEl>
                                          </p:cBhvr>
                                        </p:animEffect>
                                      </p:childTnLst>
                                    </p:cTn>
                                  </p:par>
                                </p:childTnLst>
                              </p:cTn>
                            </p:par>
                            <p:par>
                              <p:cTn id="52" fill="hold">
                                <p:stCondLst>
                                  <p:cond delay="6500"/>
                                </p:stCondLst>
                                <p:childTnLst>
                                  <p:par>
                                    <p:cTn id="53" presetID="22" presetClass="entr" presetSubtype="1"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up)">
                                          <p:cBhvr>
                                            <p:cTn id="55" dur="500"/>
                                            <p:tgtEl>
                                              <p:spTgt spid="59"/>
                                            </p:tgtEl>
                                          </p:cBhvr>
                                        </p:animEffect>
                                      </p:childTnLst>
                                    </p:cTn>
                                  </p:par>
                                </p:childTnLst>
                              </p:cTn>
                            </p:par>
                            <p:par>
                              <p:cTn id="56" fill="hold">
                                <p:stCondLst>
                                  <p:cond delay="7000"/>
                                </p:stCondLst>
                                <p:childTnLst>
                                  <p:par>
                                    <p:cTn id="57" presetID="22" presetClass="entr" presetSubtype="8" fill="hold" grpId="0"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wipe(left)">
                                          <p:cBhvr>
                                            <p:cTn id="59" dur="500"/>
                                            <p:tgtEl>
                                              <p:spTgt spid="44"/>
                                            </p:tgtEl>
                                          </p:cBhvr>
                                        </p:animEffect>
                                      </p:childTnLst>
                                    </p:cTn>
                                  </p:par>
                                </p:childTnLst>
                              </p:cTn>
                            </p:par>
                            <p:par>
                              <p:cTn id="60" fill="hold">
                                <p:stCondLst>
                                  <p:cond delay="7500"/>
                                </p:stCondLst>
                                <p:childTnLst>
                                  <p:par>
                                    <p:cTn id="61" presetID="22" presetClass="entr" presetSubtype="8"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wipe(left)">
                                          <p:cBhvr>
                                            <p:cTn id="63" dur="500"/>
                                            <p:tgtEl>
                                              <p:spTgt spid="53"/>
                                            </p:tgtEl>
                                          </p:cBhvr>
                                        </p:animEffect>
                                      </p:childTnLst>
                                    </p:cTn>
                                  </p:par>
                                </p:childTnLst>
                              </p:cTn>
                            </p:par>
                            <p:par>
                              <p:cTn id="64" fill="hold">
                                <p:stCondLst>
                                  <p:cond delay="8000"/>
                                </p:stCondLst>
                                <p:childTnLst>
                                  <p:par>
                                    <p:cTn id="65" presetID="22" presetClass="entr" presetSubtype="1"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up)">
                                          <p:cBhvr>
                                            <p:cTn id="6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p:bldP spid="42" grpId="0"/>
          <p:bldP spid="43" grpId="0"/>
          <p:bldP spid="44" grpId="0"/>
          <p:bldP spid="45" grpId="0"/>
          <p:bldP spid="47" grpId="0" animBg="1"/>
          <p:bldP spid="50" grpId="0" animBg="1"/>
          <p:bldP spid="53" grpId="0" animBg="1"/>
          <p:bldP spid="56" grpId="0" animBg="1"/>
          <p:bldP spid="58" grpId="0"/>
          <p:bldP spid="59" grpId="0"/>
          <p:bldP spid="60" grpId="0"/>
          <p:bldP spid="61"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805352" y="839264"/>
            <a:ext cx="7533297"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45"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拓展前景 </a:t>
            </a:r>
          </a:p>
        </p:txBody>
      </p:sp>
      <p:grpSp>
        <p:nvGrpSpPr>
          <p:cNvPr id="18" name="组合 12"/>
          <p:cNvGrpSpPr>
            <a:grpSpLocks/>
          </p:cNvGrpSpPr>
          <p:nvPr/>
        </p:nvGrpSpPr>
        <p:grpSpPr bwMode="auto">
          <a:xfrm>
            <a:off x="6047845" y="1863917"/>
            <a:ext cx="1530879" cy="1475582"/>
            <a:chOff x="0" y="0"/>
            <a:chExt cx="1671177" cy="1609411"/>
          </a:xfrm>
          <a:solidFill>
            <a:srgbClr val="C00000"/>
          </a:solidFill>
          <a:effectLst/>
        </p:grpSpPr>
        <p:sp>
          <p:nvSpPr>
            <p:cNvPr id="19"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800">
                <a:latin typeface="微软雅黑"/>
                <a:ea typeface="微软雅黑"/>
                <a:cs typeface="+mn-ea"/>
                <a:sym typeface="微软雅黑"/>
              </a:endParaRPr>
            </a:p>
          </p:txBody>
        </p:sp>
        <p:sp>
          <p:nvSpPr>
            <p:cNvPr id="20" name="TextBox 14"/>
            <p:cNvSpPr txBox="1">
              <a:spLocks noChangeArrowheads="1"/>
            </p:cNvSpPr>
            <p:nvPr/>
          </p:nvSpPr>
          <p:spPr bwMode="auto">
            <a:xfrm>
              <a:off x="680641" y="543094"/>
              <a:ext cx="628568" cy="5371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600" dirty="0">
                  <a:solidFill>
                    <a:srgbClr val="FFFFFF"/>
                  </a:solidFill>
                  <a:latin typeface="微软雅黑"/>
                  <a:ea typeface="微软雅黑"/>
                  <a:cs typeface="+mn-ea"/>
                  <a:sym typeface="微软雅黑"/>
                </a:rPr>
                <a:t>05</a:t>
              </a:r>
              <a:endParaRPr lang="zh-CN" altLang="en-US" sz="2600" dirty="0">
                <a:solidFill>
                  <a:srgbClr val="FFFFFF"/>
                </a:solidFill>
                <a:latin typeface="微软雅黑"/>
                <a:ea typeface="微软雅黑"/>
                <a:cs typeface="+mn-ea"/>
                <a:sym typeface="微软雅黑"/>
              </a:endParaRPr>
            </a:p>
          </p:txBody>
        </p:sp>
      </p:grpSp>
      <p:grpSp>
        <p:nvGrpSpPr>
          <p:cNvPr id="21" name="组合 15"/>
          <p:cNvGrpSpPr>
            <a:grpSpLocks/>
          </p:cNvGrpSpPr>
          <p:nvPr/>
        </p:nvGrpSpPr>
        <p:grpSpPr bwMode="auto">
          <a:xfrm>
            <a:off x="4806888" y="1863917"/>
            <a:ext cx="1531443" cy="1475582"/>
            <a:chOff x="0" y="0"/>
            <a:chExt cx="1671177" cy="1609411"/>
          </a:xfrm>
          <a:solidFill>
            <a:schemeClr val="tx1">
              <a:lumMod val="75000"/>
              <a:lumOff val="25000"/>
            </a:schemeClr>
          </a:solidFill>
        </p:grpSpPr>
        <p:sp>
          <p:nvSpPr>
            <p:cNvPr id="22"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800">
                <a:latin typeface="微软雅黑"/>
                <a:ea typeface="微软雅黑"/>
                <a:cs typeface="+mn-ea"/>
                <a:sym typeface="微软雅黑"/>
              </a:endParaRPr>
            </a:p>
          </p:txBody>
        </p:sp>
        <p:sp>
          <p:nvSpPr>
            <p:cNvPr id="23" name="TextBox 17"/>
            <p:cNvSpPr txBox="1">
              <a:spLocks noChangeArrowheads="1"/>
            </p:cNvSpPr>
            <p:nvPr/>
          </p:nvSpPr>
          <p:spPr bwMode="auto">
            <a:xfrm>
              <a:off x="681551" y="543094"/>
              <a:ext cx="628337" cy="5371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600" dirty="0">
                  <a:solidFill>
                    <a:srgbClr val="FFFFFF"/>
                  </a:solidFill>
                  <a:latin typeface="微软雅黑"/>
                  <a:ea typeface="微软雅黑"/>
                  <a:cs typeface="+mn-ea"/>
                  <a:sym typeface="微软雅黑"/>
                </a:rPr>
                <a:t>04</a:t>
              </a:r>
              <a:endParaRPr lang="zh-CN" altLang="en-US" sz="2600" dirty="0">
                <a:solidFill>
                  <a:srgbClr val="FFFFFF"/>
                </a:solidFill>
                <a:latin typeface="微软雅黑"/>
                <a:ea typeface="微软雅黑"/>
                <a:cs typeface="+mn-ea"/>
                <a:sym typeface="微软雅黑"/>
              </a:endParaRPr>
            </a:p>
          </p:txBody>
        </p:sp>
      </p:grpSp>
      <p:grpSp>
        <p:nvGrpSpPr>
          <p:cNvPr id="24" name="组合 20"/>
          <p:cNvGrpSpPr>
            <a:grpSpLocks/>
          </p:cNvGrpSpPr>
          <p:nvPr/>
        </p:nvGrpSpPr>
        <p:grpSpPr bwMode="auto">
          <a:xfrm>
            <a:off x="3565933" y="1863917"/>
            <a:ext cx="1531442" cy="1475582"/>
            <a:chOff x="0" y="0"/>
            <a:chExt cx="1671177" cy="1609411"/>
          </a:xfrm>
          <a:solidFill>
            <a:srgbClr val="C00000"/>
          </a:solidFill>
          <a:effectLst/>
        </p:grpSpPr>
        <p:sp>
          <p:nvSpPr>
            <p:cNvPr id="25"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800">
                <a:latin typeface="微软雅黑"/>
                <a:ea typeface="微软雅黑"/>
                <a:cs typeface="+mn-ea"/>
                <a:sym typeface="微软雅黑"/>
              </a:endParaRPr>
            </a:p>
          </p:txBody>
        </p:sp>
        <p:sp>
          <p:nvSpPr>
            <p:cNvPr id="26" name="TextBox 22"/>
            <p:cNvSpPr txBox="1">
              <a:spLocks noChangeArrowheads="1"/>
            </p:cNvSpPr>
            <p:nvPr/>
          </p:nvSpPr>
          <p:spPr bwMode="auto">
            <a:xfrm>
              <a:off x="681551" y="543094"/>
              <a:ext cx="628337" cy="5371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600" dirty="0">
                  <a:solidFill>
                    <a:srgbClr val="FFFFFF"/>
                  </a:solidFill>
                  <a:latin typeface="微软雅黑"/>
                  <a:ea typeface="微软雅黑"/>
                  <a:cs typeface="+mn-ea"/>
                  <a:sym typeface="微软雅黑"/>
                </a:rPr>
                <a:t>03</a:t>
              </a:r>
              <a:endParaRPr lang="zh-CN" altLang="en-US" sz="2600" dirty="0">
                <a:solidFill>
                  <a:srgbClr val="FFFFFF"/>
                </a:solidFill>
                <a:latin typeface="微软雅黑"/>
                <a:ea typeface="微软雅黑"/>
                <a:cs typeface="+mn-ea"/>
                <a:sym typeface="微软雅黑"/>
              </a:endParaRPr>
            </a:p>
          </p:txBody>
        </p:sp>
      </p:grpSp>
      <p:grpSp>
        <p:nvGrpSpPr>
          <p:cNvPr id="27" name="组合 25"/>
          <p:cNvGrpSpPr>
            <a:grpSpLocks/>
          </p:cNvGrpSpPr>
          <p:nvPr/>
        </p:nvGrpSpPr>
        <p:grpSpPr bwMode="auto">
          <a:xfrm>
            <a:off x="2324977" y="1863917"/>
            <a:ext cx="1531443" cy="1475582"/>
            <a:chOff x="0" y="0"/>
            <a:chExt cx="1671177" cy="1609411"/>
          </a:xfrm>
          <a:solidFill>
            <a:schemeClr val="tx1">
              <a:lumMod val="75000"/>
              <a:lumOff val="25000"/>
            </a:schemeClr>
          </a:solidFill>
        </p:grpSpPr>
        <p:sp>
          <p:nvSpPr>
            <p:cNvPr id="28"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800">
                <a:latin typeface="微软雅黑"/>
                <a:ea typeface="微软雅黑"/>
                <a:cs typeface="+mn-ea"/>
                <a:sym typeface="微软雅黑"/>
              </a:endParaRPr>
            </a:p>
          </p:txBody>
        </p:sp>
        <p:sp>
          <p:nvSpPr>
            <p:cNvPr id="29" name="TextBox 27"/>
            <p:cNvSpPr txBox="1">
              <a:spLocks noChangeArrowheads="1"/>
            </p:cNvSpPr>
            <p:nvPr/>
          </p:nvSpPr>
          <p:spPr bwMode="auto">
            <a:xfrm>
              <a:off x="681551" y="543094"/>
              <a:ext cx="628337" cy="5371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600" dirty="0">
                  <a:solidFill>
                    <a:srgbClr val="FFFFFF"/>
                  </a:solidFill>
                  <a:latin typeface="微软雅黑"/>
                  <a:ea typeface="微软雅黑"/>
                  <a:cs typeface="+mn-ea"/>
                  <a:sym typeface="微软雅黑"/>
                </a:rPr>
                <a:t>02</a:t>
              </a:r>
              <a:endParaRPr lang="zh-CN" altLang="en-US" sz="2600" dirty="0">
                <a:solidFill>
                  <a:srgbClr val="FFFFFF"/>
                </a:solidFill>
                <a:latin typeface="微软雅黑"/>
                <a:ea typeface="微软雅黑"/>
                <a:cs typeface="+mn-ea"/>
                <a:sym typeface="微软雅黑"/>
              </a:endParaRPr>
            </a:p>
          </p:txBody>
        </p:sp>
      </p:grpSp>
      <p:grpSp>
        <p:nvGrpSpPr>
          <p:cNvPr id="30" name="组合 31"/>
          <p:cNvGrpSpPr>
            <a:grpSpLocks/>
          </p:cNvGrpSpPr>
          <p:nvPr/>
        </p:nvGrpSpPr>
        <p:grpSpPr bwMode="auto">
          <a:xfrm>
            <a:off x="1082650" y="1863917"/>
            <a:ext cx="1532814" cy="1475582"/>
            <a:chOff x="0" y="0"/>
            <a:chExt cx="1671177" cy="1609411"/>
          </a:xfrm>
          <a:solidFill>
            <a:srgbClr val="C00000"/>
          </a:solidFill>
          <a:effectLst/>
        </p:grpSpPr>
        <p:sp>
          <p:nvSpPr>
            <p:cNvPr id="3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800">
                <a:latin typeface="微软雅黑"/>
                <a:ea typeface="微软雅黑"/>
                <a:cs typeface="+mn-ea"/>
                <a:sym typeface="微软雅黑"/>
              </a:endParaRPr>
            </a:p>
          </p:txBody>
        </p:sp>
        <p:sp>
          <p:nvSpPr>
            <p:cNvPr id="32" name="TextBox 33"/>
            <p:cNvSpPr txBox="1">
              <a:spLocks noChangeArrowheads="1"/>
            </p:cNvSpPr>
            <p:nvPr/>
          </p:nvSpPr>
          <p:spPr bwMode="auto">
            <a:xfrm>
              <a:off x="681551" y="543094"/>
              <a:ext cx="627775" cy="5371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600" dirty="0">
                  <a:solidFill>
                    <a:srgbClr val="FFFFFF"/>
                  </a:solidFill>
                  <a:latin typeface="微软雅黑"/>
                  <a:ea typeface="微软雅黑"/>
                  <a:cs typeface="+mn-ea"/>
                  <a:sym typeface="微软雅黑"/>
                </a:rPr>
                <a:t>01</a:t>
              </a:r>
              <a:endParaRPr lang="zh-CN" altLang="en-US" sz="2600" dirty="0">
                <a:solidFill>
                  <a:srgbClr val="FFFFFF"/>
                </a:solidFill>
                <a:latin typeface="微软雅黑"/>
                <a:ea typeface="微软雅黑"/>
                <a:cs typeface="+mn-ea"/>
                <a:sym typeface="微软雅黑"/>
              </a:endParaRPr>
            </a:p>
          </p:txBody>
        </p:sp>
      </p:grpSp>
      <p:cxnSp>
        <p:nvCxnSpPr>
          <p:cNvPr id="33" name="直接连接符 36"/>
          <p:cNvCxnSpPr>
            <a:cxnSpLocks noChangeShapeType="1"/>
          </p:cNvCxnSpPr>
          <p:nvPr/>
        </p:nvCxnSpPr>
        <p:spPr bwMode="auto">
          <a:xfrm flipV="1">
            <a:off x="1361323" y="1204708"/>
            <a:ext cx="0" cy="801820"/>
          </a:xfrm>
          <a:prstGeom prst="line">
            <a:avLst/>
          </a:prstGeom>
          <a:noFill/>
          <a:ln w="6350">
            <a:solidFill>
              <a:srgbClr val="0070C0">
                <a:alpha val="98038"/>
              </a:srgb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34" name="矩形 1"/>
          <p:cNvSpPr>
            <a:spLocks noChangeArrowheads="1"/>
          </p:cNvSpPr>
          <p:nvPr/>
        </p:nvSpPr>
        <p:spPr bwMode="auto">
          <a:xfrm>
            <a:off x="1361323" y="1083402"/>
            <a:ext cx="1895598"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defTabSz="827678">
              <a:lnSpc>
                <a:spcPct val="150000"/>
              </a:lnSpc>
              <a:defRPr/>
            </a:pPr>
            <a:r>
              <a:rPr lang="zh-CN" altLang="en-US" sz="1000" dirty="0">
                <a:solidFill>
                  <a:schemeClr val="tx1">
                    <a:lumMod val="65000"/>
                    <a:lumOff val="35000"/>
                  </a:schemeClr>
                </a:solidFill>
                <a:cs typeface="+mn-ea"/>
                <a:sym typeface="微软雅黑"/>
              </a:rPr>
              <a:t>可通过右键选择只保留文本来粘贴您的内容。可通过右键选择只保留文本来粘贴您的内容。</a:t>
            </a:r>
            <a:endParaRPr lang="zh-CN" altLang="en-US" sz="1000" dirty="0">
              <a:solidFill>
                <a:schemeClr val="tx1">
                  <a:lumMod val="65000"/>
                  <a:lumOff val="35000"/>
                </a:schemeClr>
              </a:solidFill>
              <a:latin typeface="微软雅黑"/>
              <a:ea typeface="微软雅黑"/>
              <a:cs typeface="+mn-ea"/>
              <a:sym typeface="微软雅黑"/>
            </a:endParaRPr>
          </a:p>
        </p:txBody>
      </p:sp>
      <p:cxnSp>
        <p:nvCxnSpPr>
          <p:cNvPr id="35" name="直接连接符 38"/>
          <p:cNvCxnSpPr>
            <a:cxnSpLocks noChangeShapeType="1"/>
          </p:cNvCxnSpPr>
          <p:nvPr/>
        </p:nvCxnSpPr>
        <p:spPr bwMode="auto">
          <a:xfrm flipV="1">
            <a:off x="2549455" y="3284201"/>
            <a:ext cx="0" cy="801819"/>
          </a:xfrm>
          <a:prstGeom prst="line">
            <a:avLst/>
          </a:prstGeom>
          <a:noFill/>
          <a:ln w="6350">
            <a:solidFill>
              <a:srgbClr val="00B0F0">
                <a:alpha val="98038"/>
              </a:srgb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36" name="矩形 1"/>
          <p:cNvSpPr>
            <a:spLocks noChangeArrowheads="1"/>
          </p:cNvSpPr>
          <p:nvPr/>
        </p:nvSpPr>
        <p:spPr bwMode="auto">
          <a:xfrm>
            <a:off x="2595588" y="3430230"/>
            <a:ext cx="2076037"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defTabSz="827678">
              <a:lnSpc>
                <a:spcPct val="150000"/>
              </a:lnSpc>
              <a:defRPr/>
            </a:pPr>
            <a:r>
              <a:rPr lang="zh-CN" altLang="en-US" sz="1000" dirty="0">
                <a:solidFill>
                  <a:schemeClr val="tx1">
                    <a:lumMod val="65000"/>
                    <a:lumOff val="35000"/>
                  </a:schemeClr>
                </a:solidFill>
                <a:cs typeface="+mn-ea"/>
                <a:sym typeface="微软雅黑"/>
              </a:rPr>
              <a:t>可通过右键选择只保留文本来粘贴您的内容。可通过右键选择只保留文本来粘贴您的内容。</a:t>
            </a:r>
            <a:endParaRPr lang="zh-CN" altLang="en-US" sz="1000" dirty="0">
              <a:solidFill>
                <a:schemeClr val="tx1">
                  <a:lumMod val="65000"/>
                  <a:lumOff val="35000"/>
                </a:schemeClr>
              </a:solidFill>
              <a:latin typeface="微软雅黑"/>
              <a:ea typeface="微软雅黑"/>
              <a:cs typeface="+mn-ea"/>
              <a:sym typeface="微软雅黑"/>
            </a:endParaRPr>
          </a:p>
        </p:txBody>
      </p:sp>
      <p:cxnSp>
        <p:nvCxnSpPr>
          <p:cNvPr id="37" name="直接连接符 40"/>
          <p:cNvCxnSpPr>
            <a:cxnSpLocks noChangeShapeType="1"/>
          </p:cNvCxnSpPr>
          <p:nvPr/>
        </p:nvCxnSpPr>
        <p:spPr bwMode="auto">
          <a:xfrm flipV="1">
            <a:off x="3803595" y="1204708"/>
            <a:ext cx="0" cy="801820"/>
          </a:xfrm>
          <a:prstGeom prst="line">
            <a:avLst/>
          </a:prstGeom>
          <a:noFill/>
          <a:ln w="6350">
            <a:solidFill>
              <a:srgbClr val="0070C0">
                <a:alpha val="98038"/>
              </a:srgb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38" name="矩形 1"/>
          <p:cNvSpPr>
            <a:spLocks noChangeArrowheads="1"/>
          </p:cNvSpPr>
          <p:nvPr/>
        </p:nvSpPr>
        <p:spPr bwMode="auto">
          <a:xfrm>
            <a:off x="3803596" y="1083402"/>
            <a:ext cx="1895597"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defTabSz="827678">
              <a:lnSpc>
                <a:spcPct val="150000"/>
              </a:lnSpc>
              <a:defRPr/>
            </a:pPr>
            <a:r>
              <a:rPr lang="zh-CN" altLang="en-US" sz="1000" dirty="0">
                <a:solidFill>
                  <a:schemeClr val="tx1">
                    <a:lumMod val="65000"/>
                    <a:lumOff val="35000"/>
                  </a:schemeClr>
                </a:solidFill>
                <a:cs typeface="+mn-ea"/>
                <a:sym typeface="微软雅黑"/>
              </a:rPr>
              <a:t>可通过右键选择只保留文本来粘贴您的内容。可通过右键选择只保留文本来粘贴您的内容。</a:t>
            </a:r>
            <a:endParaRPr lang="zh-CN" altLang="en-US" sz="1000" dirty="0">
              <a:solidFill>
                <a:schemeClr val="tx1">
                  <a:lumMod val="65000"/>
                  <a:lumOff val="35000"/>
                </a:schemeClr>
              </a:solidFill>
              <a:latin typeface="微软雅黑"/>
              <a:ea typeface="微软雅黑"/>
              <a:cs typeface="+mn-ea"/>
              <a:sym typeface="微软雅黑"/>
            </a:endParaRPr>
          </a:p>
        </p:txBody>
      </p:sp>
      <p:cxnSp>
        <p:nvCxnSpPr>
          <p:cNvPr id="39" name="直接连接符 43"/>
          <p:cNvCxnSpPr>
            <a:cxnSpLocks noChangeShapeType="1"/>
          </p:cNvCxnSpPr>
          <p:nvPr/>
        </p:nvCxnSpPr>
        <p:spPr bwMode="auto">
          <a:xfrm flipV="1">
            <a:off x="4991726" y="3284201"/>
            <a:ext cx="0" cy="801819"/>
          </a:xfrm>
          <a:prstGeom prst="line">
            <a:avLst/>
          </a:prstGeom>
          <a:noFill/>
          <a:ln w="6350">
            <a:solidFill>
              <a:srgbClr val="00B0F0">
                <a:alpha val="98038"/>
              </a:srgb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40" name="矩形 1"/>
          <p:cNvSpPr>
            <a:spLocks noChangeArrowheads="1"/>
          </p:cNvSpPr>
          <p:nvPr/>
        </p:nvSpPr>
        <p:spPr bwMode="auto">
          <a:xfrm>
            <a:off x="5037860" y="3430230"/>
            <a:ext cx="2076037"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defTabSz="827678">
              <a:lnSpc>
                <a:spcPct val="150000"/>
              </a:lnSpc>
              <a:defRPr/>
            </a:pPr>
            <a:r>
              <a:rPr lang="zh-CN" altLang="en-US" sz="1000" dirty="0">
                <a:solidFill>
                  <a:schemeClr val="tx1">
                    <a:lumMod val="65000"/>
                    <a:lumOff val="35000"/>
                  </a:schemeClr>
                </a:solidFill>
                <a:cs typeface="+mn-ea"/>
                <a:sym typeface="微软雅黑"/>
              </a:rPr>
              <a:t>可通过右键选择只保留文本来粘贴您的内容。可通过右键选择只保留文本来粘贴您的内容。</a:t>
            </a:r>
            <a:endParaRPr lang="zh-CN" altLang="en-US" sz="1000" dirty="0">
              <a:solidFill>
                <a:schemeClr val="tx1">
                  <a:lumMod val="65000"/>
                  <a:lumOff val="35000"/>
                </a:schemeClr>
              </a:solidFill>
              <a:latin typeface="微软雅黑"/>
              <a:ea typeface="微软雅黑"/>
              <a:cs typeface="+mn-ea"/>
              <a:sym typeface="微软雅黑"/>
            </a:endParaRPr>
          </a:p>
        </p:txBody>
      </p:sp>
      <p:cxnSp>
        <p:nvCxnSpPr>
          <p:cNvPr id="41" name="直接连接符 40"/>
          <p:cNvCxnSpPr>
            <a:cxnSpLocks noChangeShapeType="1"/>
          </p:cNvCxnSpPr>
          <p:nvPr/>
        </p:nvCxnSpPr>
        <p:spPr bwMode="auto">
          <a:xfrm flipV="1">
            <a:off x="6245865" y="1204708"/>
            <a:ext cx="0" cy="801820"/>
          </a:xfrm>
          <a:prstGeom prst="line">
            <a:avLst/>
          </a:prstGeom>
          <a:noFill/>
          <a:ln w="6350">
            <a:solidFill>
              <a:srgbClr val="0070C0">
                <a:alpha val="98038"/>
              </a:srgb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42" name="矩形 1"/>
          <p:cNvSpPr>
            <a:spLocks noChangeArrowheads="1"/>
          </p:cNvSpPr>
          <p:nvPr/>
        </p:nvSpPr>
        <p:spPr bwMode="auto">
          <a:xfrm>
            <a:off x="6245866" y="1083402"/>
            <a:ext cx="1895598"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defTabSz="827678">
              <a:lnSpc>
                <a:spcPct val="150000"/>
              </a:lnSpc>
              <a:defRPr/>
            </a:pPr>
            <a:r>
              <a:rPr lang="zh-CN" altLang="en-US" sz="1000" dirty="0">
                <a:solidFill>
                  <a:schemeClr val="tx1">
                    <a:lumMod val="65000"/>
                    <a:lumOff val="35000"/>
                  </a:schemeClr>
                </a:solidFill>
                <a:cs typeface="+mn-ea"/>
                <a:sym typeface="微软雅黑"/>
              </a:rPr>
              <a:t>可通过右键选择只保留文本来粘贴您的内容。可通过右键选择只保留文本来粘贴您的内容。</a:t>
            </a:r>
            <a:endParaRPr lang="zh-CN" altLang="en-US" sz="1000" dirty="0">
              <a:solidFill>
                <a:schemeClr val="tx1">
                  <a:lumMod val="65000"/>
                  <a:lumOff val="35000"/>
                </a:schemeClr>
              </a:solidFill>
              <a:latin typeface="微软雅黑"/>
              <a:ea typeface="微软雅黑"/>
              <a:cs typeface="+mn-ea"/>
              <a:sym typeface="微软雅黑"/>
            </a:endParaRPr>
          </a:p>
        </p:txBody>
      </p:sp>
    </p:spTree>
    <p:extLst>
      <p:ext uri="{BB962C8B-B14F-4D97-AF65-F5344CB8AC3E}">
        <p14:creationId xmlns:p14="http://schemas.microsoft.com/office/powerpoint/2010/main" val="763455711"/>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14:bounceEnd="44000">
                                          <p:cBhvr additive="base">
                                            <p:cTn id="7" dur="1000" fill="hold"/>
                                            <p:tgtEl>
                                              <p:spTgt spid="45"/>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14:bounceEnd="44000">
                                          <p:cBhvr additive="base">
                                            <p:cTn id="12" dur="1000" fill="hold"/>
                                            <p:tgtEl>
                                              <p:spTgt spid="44"/>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44"/>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0-#ppt_w/2"/>
                                              </p:val>
                                            </p:tav>
                                            <p:tav tm="100000">
                                              <p:val>
                                                <p:strVal val="#ppt_x"/>
                                              </p:val>
                                            </p:tav>
                                          </p:tavLst>
                                        </p:anim>
                                        <p:anim calcmode="lin" valueType="num">
                                          <p:cBhvr additive="base">
                                            <p:cTn id="18" dur="500" fill="hold"/>
                                            <p:tgtEl>
                                              <p:spTgt spid="30"/>
                                            </p:tgtEl>
                                            <p:attrNameLst>
                                              <p:attrName>ppt_y</p:attrName>
                                            </p:attrNameLst>
                                          </p:cBhvr>
                                          <p:tavLst>
                                            <p:tav tm="0">
                                              <p:val>
                                                <p:strVal val="#ppt_y"/>
                                              </p:val>
                                            </p:tav>
                                            <p:tav tm="100000">
                                              <p:val>
                                                <p:strVal val="#ppt_y"/>
                                              </p:val>
                                            </p:tav>
                                          </p:tavLst>
                                        </p:anim>
                                      </p:childTnLst>
                                    </p:cTn>
                                  </p:par>
                                  <p:par>
                                    <p:cTn id="19" presetID="12" presetClass="entr" presetSubtype="8" fill="hold" nodeType="withEffect">
                                      <p:stCondLst>
                                        <p:cond delay="20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p:tgtEl>
                                              <p:spTgt spid="27"/>
                                            </p:tgtEl>
                                            <p:attrNameLst>
                                              <p:attrName>ppt_x</p:attrName>
                                            </p:attrNameLst>
                                          </p:cBhvr>
                                          <p:tavLst>
                                            <p:tav tm="0">
                                              <p:val>
                                                <p:strVal val="#ppt_x-#ppt_w*1.125000"/>
                                              </p:val>
                                            </p:tav>
                                            <p:tav tm="100000">
                                              <p:val>
                                                <p:strVal val="#ppt_x"/>
                                              </p:val>
                                            </p:tav>
                                          </p:tavLst>
                                        </p:anim>
                                        <p:animEffect transition="in" filter="wipe(right)">
                                          <p:cBhvr>
                                            <p:cTn id="22" dur="500"/>
                                            <p:tgtEl>
                                              <p:spTgt spid="27"/>
                                            </p:tgtEl>
                                          </p:cBhvr>
                                        </p:animEffect>
                                      </p:childTnLst>
                                    </p:cTn>
                                  </p:par>
                                  <p:par>
                                    <p:cTn id="23" presetID="12" presetClass="entr" presetSubtype="8" fill="hold" nodeType="withEffect">
                                      <p:stCondLst>
                                        <p:cond delay="40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p:tgtEl>
                                              <p:spTgt spid="24"/>
                                            </p:tgtEl>
                                            <p:attrNameLst>
                                              <p:attrName>ppt_x</p:attrName>
                                            </p:attrNameLst>
                                          </p:cBhvr>
                                          <p:tavLst>
                                            <p:tav tm="0">
                                              <p:val>
                                                <p:strVal val="#ppt_x-#ppt_w*1.125000"/>
                                              </p:val>
                                            </p:tav>
                                            <p:tav tm="100000">
                                              <p:val>
                                                <p:strVal val="#ppt_x"/>
                                              </p:val>
                                            </p:tav>
                                          </p:tavLst>
                                        </p:anim>
                                        <p:animEffect transition="in" filter="wipe(right)">
                                          <p:cBhvr>
                                            <p:cTn id="26" dur="500"/>
                                            <p:tgtEl>
                                              <p:spTgt spid="24"/>
                                            </p:tgtEl>
                                          </p:cBhvr>
                                        </p:animEffect>
                                      </p:childTnLst>
                                    </p:cTn>
                                  </p:par>
                                  <p:par>
                                    <p:cTn id="27" presetID="12" presetClass="entr" presetSubtype="8" fill="hold" nodeType="withEffect">
                                      <p:stCondLst>
                                        <p:cond delay="60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p:tgtEl>
                                              <p:spTgt spid="21"/>
                                            </p:tgtEl>
                                            <p:attrNameLst>
                                              <p:attrName>ppt_x</p:attrName>
                                            </p:attrNameLst>
                                          </p:cBhvr>
                                          <p:tavLst>
                                            <p:tav tm="0">
                                              <p:val>
                                                <p:strVal val="#ppt_x-#ppt_w*1.125000"/>
                                              </p:val>
                                            </p:tav>
                                            <p:tav tm="100000">
                                              <p:val>
                                                <p:strVal val="#ppt_x"/>
                                              </p:val>
                                            </p:tav>
                                          </p:tavLst>
                                        </p:anim>
                                        <p:animEffect transition="in" filter="wipe(right)">
                                          <p:cBhvr>
                                            <p:cTn id="30" dur="500"/>
                                            <p:tgtEl>
                                              <p:spTgt spid="21"/>
                                            </p:tgtEl>
                                          </p:cBhvr>
                                        </p:animEffect>
                                      </p:childTnLst>
                                    </p:cTn>
                                  </p:par>
                                  <p:par>
                                    <p:cTn id="31" presetID="12" presetClass="entr" presetSubtype="8" fill="hold" nodeType="withEffect">
                                      <p:stCondLst>
                                        <p:cond delay="80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p:tgtEl>
                                              <p:spTgt spid="18"/>
                                            </p:tgtEl>
                                            <p:attrNameLst>
                                              <p:attrName>ppt_x</p:attrName>
                                            </p:attrNameLst>
                                          </p:cBhvr>
                                          <p:tavLst>
                                            <p:tav tm="0">
                                              <p:val>
                                                <p:strVal val="#ppt_x-#ppt_w*1.125000"/>
                                              </p:val>
                                            </p:tav>
                                            <p:tav tm="100000">
                                              <p:val>
                                                <p:strVal val="#ppt_x"/>
                                              </p:val>
                                            </p:tav>
                                          </p:tavLst>
                                        </p:anim>
                                        <p:animEffect transition="in" filter="wipe(right)">
                                          <p:cBhvr>
                                            <p:cTn id="34" dur="500"/>
                                            <p:tgtEl>
                                              <p:spTgt spid="18"/>
                                            </p:tgtEl>
                                          </p:cBhvr>
                                        </p:animEffect>
                                      </p:childTnLst>
                                    </p:cTn>
                                  </p:par>
                                </p:childTnLst>
                              </p:cTn>
                            </p:par>
                            <p:par>
                              <p:cTn id="35" fill="hold">
                                <p:stCondLst>
                                  <p:cond delay="3300"/>
                                </p:stCondLst>
                                <p:childTnLst>
                                  <p:par>
                                    <p:cTn id="36" presetID="22" presetClass="entr" presetSubtype="4"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down)">
                                          <p:cBhvr>
                                            <p:cTn id="38" dur="500"/>
                                            <p:tgtEl>
                                              <p:spTgt spid="33"/>
                                            </p:tgtEl>
                                          </p:cBhvr>
                                        </p:animEffect>
                                      </p:childTnLst>
                                    </p:cTn>
                                  </p:par>
                                </p:childTnLst>
                              </p:cTn>
                            </p:par>
                            <p:par>
                              <p:cTn id="39" fill="hold">
                                <p:stCondLst>
                                  <p:cond delay="3800"/>
                                </p:stCondLst>
                                <p:childTnLst>
                                  <p:par>
                                    <p:cTn id="40" presetID="2" presetClass="entr" presetSubtype="8"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300" fill="hold"/>
                                            <p:tgtEl>
                                              <p:spTgt spid="34"/>
                                            </p:tgtEl>
                                            <p:attrNameLst>
                                              <p:attrName>ppt_x</p:attrName>
                                            </p:attrNameLst>
                                          </p:cBhvr>
                                          <p:tavLst>
                                            <p:tav tm="0">
                                              <p:val>
                                                <p:strVal val="0-#ppt_w/2"/>
                                              </p:val>
                                            </p:tav>
                                            <p:tav tm="100000">
                                              <p:val>
                                                <p:strVal val="#ppt_x"/>
                                              </p:val>
                                            </p:tav>
                                          </p:tavLst>
                                        </p:anim>
                                        <p:anim calcmode="lin" valueType="num">
                                          <p:cBhvr additive="base">
                                            <p:cTn id="43" dur="300" fill="hold"/>
                                            <p:tgtEl>
                                              <p:spTgt spid="34"/>
                                            </p:tgtEl>
                                            <p:attrNameLst>
                                              <p:attrName>ppt_y</p:attrName>
                                            </p:attrNameLst>
                                          </p:cBhvr>
                                          <p:tavLst>
                                            <p:tav tm="0">
                                              <p:val>
                                                <p:strVal val="#ppt_y"/>
                                              </p:val>
                                            </p:tav>
                                            <p:tav tm="100000">
                                              <p:val>
                                                <p:strVal val="#ppt_y"/>
                                              </p:val>
                                            </p:tav>
                                          </p:tavLst>
                                        </p:anim>
                                      </p:childTnLst>
                                    </p:cTn>
                                  </p:par>
                                </p:childTnLst>
                              </p:cTn>
                            </p:par>
                            <p:par>
                              <p:cTn id="44" fill="hold">
                                <p:stCondLst>
                                  <p:cond delay="4100"/>
                                </p:stCondLst>
                                <p:childTnLst>
                                  <p:par>
                                    <p:cTn id="45" presetID="22" presetClass="entr" presetSubtype="4"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down)">
                                          <p:cBhvr>
                                            <p:cTn id="47" dur="500"/>
                                            <p:tgtEl>
                                              <p:spTgt spid="35"/>
                                            </p:tgtEl>
                                          </p:cBhvr>
                                        </p:animEffect>
                                      </p:childTnLst>
                                    </p:cTn>
                                  </p:par>
                                </p:childTnLst>
                              </p:cTn>
                            </p:par>
                            <p:par>
                              <p:cTn id="48" fill="hold">
                                <p:stCondLst>
                                  <p:cond delay="4600"/>
                                </p:stCondLst>
                                <p:childTnLst>
                                  <p:par>
                                    <p:cTn id="49" presetID="2" presetClass="entr" presetSubtype="8"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300" fill="hold"/>
                                            <p:tgtEl>
                                              <p:spTgt spid="36"/>
                                            </p:tgtEl>
                                            <p:attrNameLst>
                                              <p:attrName>ppt_x</p:attrName>
                                            </p:attrNameLst>
                                          </p:cBhvr>
                                          <p:tavLst>
                                            <p:tav tm="0">
                                              <p:val>
                                                <p:strVal val="0-#ppt_w/2"/>
                                              </p:val>
                                            </p:tav>
                                            <p:tav tm="100000">
                                              <p:val>
                                                <p:strVal val="#ppt_x"/>
                                              </p:val>
                                            </p:tav>
                                          </p:tavLst>
                                        </p:anim>
                                        <p:anim calcmode="lin" valueType="num">
                                          <p:cBhvr additive="base">
                                            <p:cTn id="52" dur="300" fill="hold"/>
                                            <p:tgtEl>
                                              <p:spTgt spid="36"/>
                                            </p:tgtEl>
                                            <p:attrNameLst>
                                              <p:attrName>ppt_y</p:attrName>
                                            </p:attrNameLst>
                                          </p:cBhvr>
                                          <p:tavLst>
                                            <p:tav tm="0">
                                              <p:val>
                                                <p:strVal val="#ppt_y"/>
                                              </p:val>
                                            </p:tav>
                                            <p:tav tm="100000">
                                              <p:val>
                                                <p:strVal val="#ppt_y"/>
                                              </p:val>
                                            </p:tav>
                                          </p:tavLst>
                                        </p:anim>
                                      </p:childTnLst>
                                    </p:cTn>
                                  </p:par>
                                </p:childTnLst>
                              </p:cTn>
                            </p:par>
                            <p:par>
                              <p:cTn id="53" fill="hold">
                                <p:stCondLst>
                                  <p:cond delay="4900"/>
                                </p:stCondLst>
                                <p:childTnLst>
                                  <p:par>
                                    <p:cTn id="54" presetID="22" presetClass="entr" presetSubtype="4" fill="hold"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down)">
                                          <p:cBhvr>
                                            <p:cTn id="56" dur="500"/>
                                            <p:tgtEl>
                                              <p:spTgt spid="37"/>
                                            </p:tgtEl>
                                          </p:cBhvr>
                                        </p:animEffect>
                                      </p:childTnLst>
                                    </p:cTn>
                                  </p:par>
                                </p:childTnLst>
                              </p:cTn>
                            </p:par>
                            <p:par>
                              <p:cTn id="57" fill="hold">
                                <p:stCondLst>
                                  <p:cond delay="5400"/>
                                </p:stCondLst>
                                <p:childTnLst>
                                  <p:par>
                                    <p:cTn id="58" presetID="2" presetClass="entr" presetSubtype="8"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additive="base">
                                            <p:cTn id="60" dur="300" fill="hold"/>
                                            <p:tgtEl>
                                              <p:spTgt spid="38"/>
                                            </p:tgtEl>
                                            <p:attrNameLst>
                                              <p:attrName>ppt_x</p:attrName>
                                            </p:attrNameLst>
                                          </p:cBhvr>
                                          <p:tavLst>
                                            <p:tav tm="0">
                                              <p:val>
                                                <p:strVal val="0-#ppt_w/2"/>
                                              </p:val>
                                            </p:tav>
                                            <p:tav tm="100000">
                                              <p:val>
                                                <p:strVal val="#ppt_x"/>
                                              </p:val>
                                            </p:tav>
                                          </p:tavLst>
                                        </p:anim>
                                        <p:anim calcmode="lin" valueType="num">
                                          <p:cBhvr additive="base">
                                            <p:cTn id="61" dur="300" fill="hold"/>
                                            <p:tgtEl>
                                              <p:spTgt spid="38"/>
                                            </p:tgtEl>
                                            <p:attrNameLst>
                                              <p:attrName>ppt_y</p:attrName>
                                            </p:attrNameLst>
                                          </p:cBhvr>
                                          <p:tavLst>
                                            <p:tav tm="0">
                                              <p:val>
                                                <p:strVal val="#ppt_y"/>
                                              </p:val>
                                            </p:tav>
                                            <p:tav tm="100000">
                                              <p:val>
                                                <p:strVal val="#ppt_y"/>
                                              </p:val>
                                            </p:tav>
                                          </p:tavLst>
                                        </p:anim>
                                      </p:childTnLst>
                                    </p:cTn>
                                  </p:par>
                                </p:childTnLst>
                              </p:cTn>
                            </p:par>
                            <p:par>
                              <p:cTn id="62" fill="hold">
                                <p:stCondLst>
                                  <p:cond delay="5700"/>
                                </p:stCondLst>
                                <p:childTnLst>
                                  <p:par>
                                    <p:cTn id="63" presetID="22" presetClass="entr" presetSubtype="4"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wipe(down)">
                                          <p:cBhvr>
                                            <p:cTn id="65" dur="500"/>
                                            <p:tgtEl>
                                              <p:spTgt spid="39"/>
                                            </p:tgtEl>
                                          </p:cBhvr>
                                        </p:animEffect>
                                      </p:childTnLst>
                                    </p:cTn>
                                  </p:par>
                                </p:childTnLst>
                              </p:cTn>
                            </p:par>
                            <p:par>
                              <p:cTn id="66" fill="hold">
                                <p:stCondLst>
                                  <p:cond delay="6200"/>
                                </p:stCondLst>
                                <p:childTnLst>
                                  <p:par>
                                    <p:cTn id="67" presetID="2" presetClass="entr" presetSubtype="8" fill="hold" grpId="0" nodeType="after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300" fill="hold"/>
                                            <p:tgtEl>
                                              <p:spTgt spid="40"/>
                                            </p:tgtEl>
                                            <p:attrNameLst>
                                              <p:attrName>ppt_x</p:attrName>
                                            </p:attrNameLst>
                                          </p:cBhvr>
                                          <p:tavLst>
                                            <p:tav tm="0">
                                              <p:val>
                                                <p:strVal val="0-#ppt_w/2"/>
                                              </p:val>
                                            </p:tav>
                                            <p:tav tm="100000">
                                              <p:val>
                                                <p:strVal val="#ppt_x"/>
                                              </p:val>
                                            </p:tav>
                                          </p:tavLst>
                                        </p:anim>
                                        <p:anim calcmode="lin" valueType="num">
                                          <p:cBhvr additive="base">
                                            <p:cTn id="70" dur="300" fill="hold"/>
                                            <p:tgtEl>
                                              <p:spTgt spid="40"/>
                                            </p:tgtEl>
                                            <p:attrNameLst>
                                              <p:attrName>ppt_y</p:attrName>
                                            </p:attrNameLst>
                                          </p:cBhvr>
                                          <p:tavLst>
                                            <p:tav tm="0">
                                              <p:val>
                                                <p:strVal val="#ppt_y"/>
                                              </p:val>
                                            </p:tav>
                                            <p:tav tm="100000">
                                              <p:val>
                                                <p:strVal val="#ppt_y"/>
                                              </p:val>
                                            </p:tav>
                                          </p:tavLst>
                                        </p:anim>
                                      </p:childTnLst>
                                    </p:cTn>
                                  </p:par>
                                </p:childTnLst>
                              </p:cTn>
                            </p:par>
                            <p:par>
                              <p:cTn id="71" fill="hold">
                                <p:stCondLst>
                                  <p:cond delay="6500"/>
                                </p:stCondLst>
                                <p:childTnLst>
                                  <p:par>
                                    <p:cTn id="72" presetID="22" presetClass="entr" presetSubtype="4" fill="hold"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wipe(down)">
                                          <p:cBhvr>
                                            <p:cTn id="74" dur="500"/>
                                            <p:tgtEl>
                                              <p:spTgt spid="41"/>
                                            </p:tgtEl>
                                          </p:cBhvr>
                                        </p:animEffect>
                                      </p:childTnLst>
                                    </p:cTn>
                                  </p:par>
                                </p:childTnLst>
                              </p:cTn>
                            </p:par>
                            <p:par>
                              <p:cTn id="75" fill="hold">
                                <p:stCondLst>
                                  <p:cond delay="7000"/>
                                </p:stCondLst>
                                <p:childTnLst>
                                  <p:par>
                                    <p:cTn id="76" presetID="2" presetClass="entr" presetSubtype="8" fill="hold" grpId="0" nodeType="after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additive="base">
                                            <p:cTn id="78" dur="300" fill="hold"/>
                                            <p:tgtEl>
                                              <p:spTgt spid="42"/>
                                            </p:tgtEl>
                                            <p:attrNameLst>
                                              <p:attrName>ppt_x</p:attrName>
                                            </p:attrNameLst>
                                          </p:cBhvr>
                                          <p:tavLst>
                                            <p:tav tm="0">
                                              <p:val>
                                                <p:strVal val="0-#ppt_w/2"/>
                                              </p:val>
                                            </p:tav>
                                            <p:tav tm="100000">
                                              <p:val>
                                                <p:strVal val="#ppt_x"/>
                                              </p:val>
                                            </p:tav>
                                          </p:tavLst>
                                        </p:anim>
                                        <p:anim calcmode="lin" valueType="num">
                                          <p:cBhvr additive="base">
                                            <p:cTn id="79" dur="3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p:bldP spid="34" grpId="0" autoUpdateAnimBg="0"/>
          <p:bldP spid="36" grpId="0" autoUpdateAnimBg="0"/>
          <p:bldP spid="38" grpId="0" autoUpdateAnimBg="0"/>
          <p:bldP spid="40" grpId="0" autoUpdateAnimBg="0"/>
          <p:bldP spid="42" grpId="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0-#ppt_w/2"/>
                                              </p:val>
                                            </p:tav>
                                            <p:tav tm="100000">
                                              <p:val>
                                                <p:strVal val="#ppt_x"/>
                                              </p:val>
                                            </p:tav>
                                          </p:tavLst>
                                        </p:anim>
                                        <p:anim calcmode="lin" valueType="num">
                                          <p:cBhvr additive="base">
                                            <p:cTn id="8" dur="10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1000" fill="hold"/>
                                            <p:tgtEl>
                                              <p:spTgt spid="44"/>
                                            </p:tgtEl>
                                            <p:attrNameLst>
                                              <p:attrName>ppt_x</p:attrName>
                                            </p:attrNameLst>
                                          </p:cBhvr>
                                          <p:tavLst>
                                            <p:tav tm="0">
                                              <p:val>
                                                <p:strVal val="#ppt_x"/>
                                              </p:val>
                                            </p:tav>
                                            <p:tav tm="100000">
                                              <p:val>
                                                <p:strVal val="#ppt_x"/>
                                              </p:val>
                                            </p:tav>
                                          </p:tavLst>
                                        </p:anim>
                                        <p:anim calcmode="lin" valueType="num">
                                          <p:cBhvr additive="base">
                                            <p:cTn id="13" dur="1000" fill="hold"/>
                                            <p:tgtEl>
                                              <p:spTgt spid="44"/>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0-#ppt_w/2"/>
                                              </p:val>
                                            </p:tav>
                                            <p:tav tm="100000">
                                              <p:val>
                                                <p:strVal val="#ppt_x"/>
                                              </p:val>
                                            </p:tav>
                                          </p:tavLst>
                                        </p:anim>
                                        <p:anim calcmode="lin" valueType="num">
                                          <p:cBhvr additive="base">
                                            <p:cTn id="18" dur="500" fill="hold"/>
                                            <p:tgtEl>
                                              <p:spTgt spid="30"/>
                                            </p:tgtEl>
                                            <p:attrNameLst>
                                              <p:attrName>ppt_y</p:attrName>
                                            </p:attrNameLst>
                                          </p:cBhvr>
                                          <p:tavLst>
                                            <p:tav tm="0">
                                              <p:val>
                                                <p:strVal val="#ppt_y"/>
                                              </p:val>
                                            </p:tav>
                                            <p:tav tm="100000">
                                              <p:val>
                                                <p:strVal val="#ppt_y"/>
                                              </p:val>
                                            </p:tav>
                                          </p:tavLst>
                                        </p:anim>
                                      </p:childTnLst>
                                    </p:cTn>
                                  </p:par>
                                  <p:par>
                                    <p:cTn id="19" presetID="12" presetClass="entr" presetSubtype="8" fill="hold" nodeType="withEffect">
                                      <p:stCondLst>
                                        <p:cond delay="20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p:tgtEl>
                                              <p:spTgt spid="27"/>
                                            </p:tgtEl>
                                            <p:attrNameLst>
                                              <p:attrName>ppt_x</p:attrName>
                                            </p:attrNameLst>
                                          </p:cBhvr>
                                          <p:tavLst>
                                            <p:tav tm="0">
                                              <p:val>
                                                <p:strVal val="#ppt_x-#ppt_w*1.125000"/>
                                              </p:val>
                                            </p:tav>
                                            <p:tav tm="100000">
                                              <p:val>
                                                <p:strVal val="#ppt_x"/>
                                              </p:val>
                                            </p:tav>
                                          </p:tavLst>
                                        </p:anim>
                                        <p:animEffect transition="in" filter="wipe(right)">
                                          <p:cBhvr>
                                            <p:cTn id="22" dur="500"/>
                                            <p:tgtEl>
                                              <p:spTgt spid="27"/>
                                            </p:tgtEl>
                                          </p:cBhvr>
                                        </p:animEffect>
                                      </p:childTnLst>
                                    </p:cTn>
                                  </p:par>
                                  <p:par>
                                    <p:cTn id="23" presetID="12" presetClass="entr" presetSubtype="8" fill="hold" nodeType="withEffect">
                                      <p:stCondLst>
                                        <p:cond delay="40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p:tgtEl>
                                              <p:spTgt spid="24"/>
                                            </p:tgtEl>
                                            <p:attrNameLst>
                                              <p:attrName>ppt_x</p:attrName>
                                            </p:attrNameLst>
                                          </p:cBhvr>
                                          <p:tavLst>
                                            <p:tav tm="0">
                                              <p:val>
                                                <p:strVal val="#ppt_x-#ppt_w*1.125000"/>
                                              </p:val>
                                            </p:tav>
                                            <p:tav tm="100000">
                                              <p:val>
                                                <p:strVal val="#ppt_x"/>
                                              </p:val>
                                            </p:tav>
                                          </p:tavLst>
                                        </p:anim>
                                        <p:animEffect transition="in" filter="wipe(right)">
                                          <p:cBhvr>
                                            <p:cTn id="26" dur="500"/>
                                            <p:tgtEl>
                                              <p:spTgt spid="24"/>
                                            </p:tgtEl>
                                          </p:cBhvr>
                                        </p:animEffect>
                                      </p:childTnLst>
                                    </p:cTn>
                                  </p:par>
                                  <p:par>
                                    <p:cTn id="27" presetID="12" presetClass="entr" presetSubtype="8" fill="hold" nodeType="withEffect">
                                      <p:stCondLst>
                                        <p:cond delay="60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p:tgtEl>
                                              <p:spTgt spid="21"/>
                                            </p:tgtEl>
                                            <p:attrNameLst>
                                              <p:attrName>ppt_x</p:attrName>
                                            </p:attrNameLst>
                                          </p:cBhvr>
                                          <p:tavLst>
                                            <p:tav tm="0">
                                              <p:val>
                                                <p:strVal val="#ppt_x-#ppt_w*1.125000"/>
                                              </p:val>
                                            </p:tav>
                                            <p:tav tm="100000">
                                              <p:val>
                                                <p:strVal val="#ppt_x"/>
                                              </p:val>
                                            </p:tav>
                                          </p:tavLst>
                                        </p:anim>
                                        <p:animEffect transition="in" filter="wipe(right)">
                                          <p:cBhvr>
                                            <p:cTn id="30" dur="500"/>
                                            <p:tgtEl>
                                              <p:spTgt spid="21"/>
                                            </p:tgtEl>
                                          </p:cBhvr>
                                        </p:animEffect>
                                      </p:childTnLst>
                                    </p:cTn>
                                  </p:par>
                                  <p:par>
                                    <p:cTn id="31" presetID="12" presetClass="entr" presetSubtype="8" fill="hold" nodeType="withEffect">
                                      <p:stCondLst>
                                        <p:cond delay="80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p:tgtEl>
                                              <p:spTgt spid="18"/>
                                            </p:tgtEl>
                                            <p:attrNameLst>
                                              <p:attrName>ppt_x</p:attrName>
                                            </p:attrNameLst>
                                          </p:cBhvr>
                                          <p:tavLst>
                                            <p:tav tm="0">
                                              <p:val>
                                                <p:strVal val="#ppt_x-#ppt_w*1.125000"/>
                                              </p:val>
                                            </p:tav>
                                            <p:tav tm="100000">
                                              <p:val>
                                                <p:strVal val="#ppt_x"/>
                                              </p:val>
                                            </p:tav>
                                          </p:tavLst>
                                        </p:anim>
                                        <p:animEffect transition="in" filter="wipe(right)">
                                          <p:cBhvr>
                                            <p:cTn id="34" dur="500"/>
                                            <p:tgtEl>
                                              <p:spTgt spid="18"/>
                                            </p:tgtEl>
                                          </p:cBhvr>
                                        </p:animEffect>
                                      </p:childTnLst>
                                    </p:cTn>
                                  </p:par>
                                </p:childTnLst>
                              </p:cTn>
                            </p:par>
                            <p:par>
                              <p:cTn id="35" fill="hold">
                                <p:stCondLst>
                                  <p:cond delay="3300"/>
                                </p:stCondLst>
                                <p:childTnLst>
                                  <p:par>
                                    <p:cTn id="36" presetID="22" presetClass="entr" presetSubtype="4"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down)">
                                          <p:cBhvr>
                                            <p:cTn id="38" dur="500"/>
                                            <p:tgtEl>
                                              <p:spTgt spid="33"/>
                                            </p:tgtEl>
                                          </p:cBhvr>
                                        </p:animEffect>
                                      </p:childTnLst>
                                    </p:cTn>
                                  </p:par>
                                </p:childTnLst>
                              </p:cTn>
                            </p:par>
                            <p:par>
                              <p:cTn id="39" fill="hold">
                                <p:stCondLst>
                                  <p:cond delay="3800"/>
                                </p:stCondLst>
                                <p:childTnLst>
                                  <p:par>
                                    <p:cTn id="40" presetID="2" presetClass="entr" presetSubtype="8"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300" fill="hold"/>
                                            <p:tgtEl>
                                              <p:spTgt spid="34"/>
                                            </p:tgtEl>
                                            <p:attrNameLst>
                                              <p:attrName>ppt_x</p:attrName>
                                            </p:attrNameLst>
                                          </p:cBhvr>
                                          <p:tavLst>
                                            <p:tav tm="0">
                                              <p:val>
                                                <p:strVal val="0-#ppt_w/2"/>
                                              </p:val>
                                            </p:tav>
                                            <p:tav tm="100000">
                                              <p:val>
                                                <p:strVal val="#ppt_x"/>
                                              </p:val>
                                            </p:tav>
                                          </p:tavLst>
                                        </p:anim>
                                        <p:anim calcmode="lin" valueType="num">
                                          <p:cBhvr additive="base">
                                            <p:cTn id="43" dur="300" fill="hold"/>
                                            <p:tgtEl>
                                              <p:spTgt spid="34"/>
                                            </p:tgtEl>
                                            <p:attrNameLst>
                                              <p:attrName>ppt_y</p:attrName>
                                            </p:attrNameLst>
                                          </p:cBhvr>
                                          <p:tavLst>
                                            <p:tav tm="0">
                                              <p:val>
                                                <p:strVal val="#ppt_y"/>
                                              </p:val>
                                            </p:tav>
                                            <p:tav tm="100000">
                                              <p:val>
                                                <p:strVal val="#ppt_y"/>
                                              </p:val>
                                            </p:tav>
                                          </p:tavLst>
                                        </p:anim>
                                      </p:childTnLst>
                                    </p:cTn>
                                  </p:par>
                                </p:childTnLst>
                              </p:cTn>
                            </p:par>
                            <p:par>
                              <p:cTn id="44" fill="hold">
                                <p:stCondLst>
                                  <p:cond delay="4100"/>
                                </p:stCondLst>
                                <p:childTnLst>
                                  <p:par>
                                    <p:cTn id="45" presetID="22" presetClass="entr" presetSubtype="4"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down)">
                                          <p:cBhvr>
                                            <p:cTn id="47" dur="500"/>
                                            <p:tgtEl>
                                              <p:spTgt spid="35"/>
                                            </p:tgtEl>
                                          </p:cBhvr>
                                        </p:animEffect>
                                      </p:childTnLst>
                                    </p:cTn>
                                  </p:par>
                                </p:childTnLst>
                              </p:cTn>
                            </p:par>
                            <p:par>
                              <p:cTn id="48" fill="hold">
                                <p:stCondLst>
                                  <p:cond delay="4600"/>
                                </p:stCondLst>
                                <p:childTnLst>
                                  <p:par>
                                    <p:cTn id="49" presetID="2" presetClass="entr" presetSubtype="8"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300" fill="hold"/>
                                            <p:tgtEl>
                                              <p:spTgt spid="36"/>
                                            </p:tgtEl>
                                            <p:attrNameLst>
                                              <p:attrName>ppt_x</p:attrName>
                                            </p:attrNameLst>
                                          </p:cBhvr>
                                          <p:tavLst>
                                            <p:tav tm="0">
                                              <p:val>
                                                <p:strVal val="0-#ppt_w/2"/>
                                              </p:val>
                                            </p:tav>
                                            <p:tav tm="100000">
                                              <p:val>
                                                <p:strVal val="#ppt_x"/>
                                              </p:val>
                                            </p:tav>
                                          </p:tavLst>
                                        </p:anim>
                                        <p:anim calcmode="lin" valueType="num">
                                          <p:cBhvr additive="base">
                                            <p:cTn id="52" dur="300" fill="hold"/>
                                            <p:tgtEl>
                                              <p:spTgt spid="36"/>
                                            </p:tgtEl>
                                            <p:attrNameLst>
                                              <p:attrName>ppt_y</p:attrName>
                                            </p:attrNameLst>
                                          </p:cBhvr>
                                          <p:tavLst>
                                            <p:tav tm="0">
                                              <p:val>
                                                <p:strVal val="#ppt_y"/>
                                              </p:val>
                                            </p:tav>
                                            <p:tav tm="100000">
                                              <p:val>
                                                <p:strVal val="#ppt_y"/>
                                              </p:val>
                                            </p:tav>
                                          </p:tavLst>
                                        </p:anim>
                                      </p:childTnLst>
                                    </p:cTn>
                                  </p:par>
                                </p:childTnLst>
                              </p:cTn>
                            </p:par>
                            <p:par>
                              <p:cTn id="53" fill="hold">
                                <p:stCondLst>
                                  <p:cond delay="4900"/>
                                </p:stCondLst>
                                <p:childTnLst>
                                  <p:par>
                                    <p:cTn id="54" presetID="22" presetClass="entr" presetSubtype="4" fill="hold"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down)">
                                          <p:cBhvr>
                                            <p:cTn id="56" dur="500"/>
                                            <p:tgtEl>
                                              <p:spTgt spid="37"/>
                                            </p:tgtEl>
                                          </p:cBhvr>
                                        </p:animEffect>
                                      </p:childTnLst>
                                    </p:cTn>
                                  </p:par>
                                </p:childTnLst>
                              </p:cTn>
                            </p:par>
                            <p:par>
                              <p:cTn id="57" fill="hold">
                                <p:stCondLst>
                                  <p:cond delay="5400"/>
                                </p:stCondLst>
                                <p:childTnLst>
                                  <p:par>
                                    <p:cTn id="58" presetID="2" presetClass="entr" presetSubtype="8"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additive="base">
                                            <p:cTn id="60" dur="300" fill="hold"/>
                                            <p:tgtEl>
                                              <p:spTgt spid="38"/>
                                            </p:tgtEl>
                                            <p:attrNameLst>
                                              <p:attrName>ppt_x</p:attrName>
                                            </p:attrNameLst>
                                          </p:cBhvr>
                                          <p:tavLst>
                                            <p:tav tm="0">
                                              <p:val>
                                                <p:strVal val="0-#ppt_w/2"/>
                                              </p:val>
                                            </p:tav>
                                            <p:tav tm="100000">
                                              <p:val>
                                                <p:strVal val="#ppt_x"/>
                                              </p:val>
                                            </p:tav>
                                          </p:tavLst>
                                        </p:anim>
                                        <p:anim calcmode="lin" valueType="num">
                                          <p:cBhvr additive="base">
                                            <p:cTn id="61" dur="300" fill="hold"/>
                                            <p:tgtEl>
                                              <p:spTgt spid="38"/>
                                            </p:tgtEl>
                                            <p:attrNameLst>
                                              <p:attrName>ppt_y</p:attrName>
                                            </p:attrNameLst>
                                          </p:cBhvr>
                                          <p:tavLst>
                                            <p:tav tm="0">
                                              <p:val>
                                                <p:strVal val="#ppt_y"/>
                                              </p:val>
                                            </p:tav>
                                            <p:tav tm="100000">
                                              <p:val>
                                                <p:strVal val="#ppt_y"/>
                                              </p:val>
                                            </p:tav>
                                          </p:tavLst>
                                        </p:anim>
                                      </p:childTnLst>
                                    </p:cTn>
                                  </p:par>
                                </p:childTnLst>
                              </p:cTn>
                            </p:par>
                            <p:par>
                              <p:cTn id="62" fill="hold">
                                <p:stCondLst>
                                  <p:cond delay="5700"/>
                                </p:stCondLst>
                                <p:childTnLst>
                                  <p:par>
                                    <p:cTn id="63" presetID="22" presetClass="entr" presetSubtype="4"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wipe(down)">
                                          <p:cBhvr>
                                            <p:cTn id="65" dur="500"/>
                                            <p:tgtEl>
                                              <p:spTgt spid="39"/>
                                            </p:tgtEl>
                                          </p:cBhvr>
                                        </p:animEffect>
                                      </p:childTnLst>
                                    </p:cTn>
                                  </p:par>
                                </p:childTnLst>
                              </p:cTn>
                            </p:par>
                            <p:par>
                              <p:cTn id="66" fill="hold">
                                <p:stCondLst>
                                  <p:cond delay="6200"/>
                                </p:stCondLst>
                                <p:childTnLst>
                                  <p:par>
                                    <p:cTn id="67" presetID="2" presetClass="entr" presetSubtype="8" fill="hold" grpId="0" nodeType="after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300" fill="hold"/>
                                            <p:tgtEl>
                                              <p:spTgt spid="40"/>
                                            </p:tgtEl>
                                            <p:attrNameLst>
                                              <p:attrName>ppt_x</p:attrName>
                                            </p:attrNameLst>
                                          </p:cBhvr>
                                          <p:tavLst>
                                            <p:tav tm="0">
                                              <p:val>
                                                <p:strVal val="0-#ppt_w/2"/>
                                              </p:val>
                                            </p:tav>
                                            <p:tav tm="100000">
                                              <p:val>
                                                <p:strVal val="#ppt_x"/>
                                              </p:val>
                                            </p:tav>
                                          </p:tavLst>
                                        </p:anim>
                                        <p:anim calcmode="lin" valueType="num">
                                          <p:cBhvr additive="base">
                                            <p:cTn id="70" dur="300" fill="hold"/>
                                            <p:tgtEl>
                                              <p:spTgt spid="40"/>
                                            </p:tgtEl>
                                            <p:attrNameLst>
                                              <p:attrName>ppt_y</p:attrName>
                                            </p:attrNameLst>
                                          </p:cBhvr>
                                          <p:tavLst>
                                            <p:tav tm="0">
                                              <p:val>
                                                <p:strVal val="#ppt_y"/>
                                              </p:val>
                                            </p:tav>
                                            <p:tav tm="100000">
                                              <p:val>
                                                <p:strVal val="#ppt_y"/>
                                              </p:val>
                                            </p:tav>
                                          </p:tavLst>
                                        </p:anim>
                                      </p:childTnLst>
                                    </p:cTn>
                                  </p:par>
                                </p:childTnLst>
                              </p:cTn>
                            </p:par>
                            <p:par>
                              <p:cTn id="71" fill="hold">
                                <p:stCondLst>
                                  <p:cond delay="6500"/>
                                </p:stCondLst>
                                <p:childTnLst>
                                  <p:par>
                                    <p:cTn id="72" presetID="22" presetClass="entr" presetSubtype="4" fill="hold"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wipe(down)">
                                          <p:cBhvr>
                                            <p:cTn id="74" dur="500"/>
                                            <p:tgtEl>
                                              <p:spTgt spid="41"/>
                                            </p:tgtEl>
                                          </p:cBhvr>
                                        </p:animEffect>
                                      </p:childTnLst>
                                    </p:cTn>
                                  </p:par>
                                </p:childTnLst>
                              </p:cTn>
                            </p:par>
                            <p:par>
                              <p:cTn id="75" fill="hold">
                                <p:stCondLst>
                                  <p:cond delay="7000"/>
                                </p:stCondLst>
                                <p:childTnLst>
                                  <p:par>
                                    <p:cTn id="76" presetID="2" presetClass="entr" presetSubtype="8" fill="hold" grpId="0" nodeType="after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additive="base">
                                            <p:cTn id="78" dur="300" fill="hold"/>
                                            <p:tgtEl>
                                              <p:spTgt spid="42"/>
                                            </p:tgtEl>
                                            <p:attrNameLst>
                                              <p:attrName>ppt_x</p:attrName>
                                            </p:attrNameLst>
                                          </p:cBhvr>
                                          <p:tavLst>
                                            <p:tav tm="0">
                                              <p:val>
                                                <p:strVal val="0-#ppt_w/2"/>
                                              </p:val>
                                            </p:tav>
                                            <p:tav tm="100000">
                                              <p:val>
                                                <p:strVal val="#ppt_x"/>
                                              </p:val>
                                            </p:tav>
                                          </p:tavLst>
                                        </p:anim>
                                        <p:anim calcmode="lin" valueType="num">
                                          <p:cBhvr additive="base">
                                            <p:cTn id="79" dur="3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p:bldP spid="34" grpId="0" autoUpdateAnimBg="0"/>
          <p:bldP spid="36" grpId="0" autoUpdateAnimBg="0"/>
          <p:bldP spid="38" grpId="0" autoUpdateAnimBg="0"/>
          <p:bldP spid="40" grpId="0" autoUpdateAnimBg="0"/>
          <p:bldP spid="42" grpId="0" autoUpdateAnimBg="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805352" y="839264"/>
            <a:ext cx="6374769"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rgbClr val="0070C0"/>
              </a:solidFill>
              <a:latin typeface="微软雅黑"/>
              <a:ea typeface="微软雅黑"/>
              <a:sym typeface="微软雅黑"/>
            </a:endParaRPr>
          </a:p>
        </p:txBody>
      </p:sp>
      <p:sp>
        <p:nvSpPr>
          <p:cNvPr id="24"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公司战略 </a:t>
            </a:r>
          </a:p>
        </p:txBody>
      </p:sp>
      <p:sp>
        <p:nvSpPr>
          <p:cNvPr id="34" name="TextBox 4"/>
          <p:cNvSpPr txBox="1"/>
          <p:nvPr/>
        </p:nvSpPr>
        <p:spPr>
          <a:xfrm>
            <a:off x="1841007" y="1379211"/>
            <a:ext cx="3078878" cy="439475"/>
          </a:xfrm>
          <a:prstGeom prst="rect">
            <a:avLst/>
          </a:prstGeom>
          <a:noFill/>
        </p:spPr>
        <p:txBody>
          <a:bodyPr wrap="square" lIns="68576" tIns="34288" rIns="68576" bIns="34288" rtlCol="0">
            <a:spAutoFit/>
          </a:bodyPr>
          <a:lstStyle/>
          <a:p>
            <a:pPr>
              <a:lnSpc>
                <a:spcPts val="1500"/>
              </a:lnSpc>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35" name="泪滴形 34"/>
          <p:cNvSpPr/>
          <p:nvPr/>
        </p:nvSpPr>
        <p:spPr>
          <a:xfrm>
            <a:off x="1368639" y="1204230"/>
            <a:ext cx="464852" cy="464852"/>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a:r>
              <a:rPr lang="en-US" altLang="zh-CN" sz="1500" dirty="0">
                <a:solidFill>
                  <a:schemeClr val="bg1"/>
                </a:solidFill>
                <a:latin typeface="微软雅黑"/>
                <a:ea typeface="微软雅黑"/>
                <a:cs typeface="+mn-ea"/>
                <a:sym typeface="微软雅黑"/>
              </a:rPr>
              <a:t>01</a:t>
            </a:r>
            <a:endParaRPr lang="zh-CN" altLang="en-US" sz="1500" dirty="0">
              <a:solidFill>
                <a:schemeClr val="bg1"/>
              </a:solidFill>
              <a:latin typeface="微软雅黑"/>
              <a:ea typeface="微软雅黑"/>
              <a:cs typeface="+mn-ea"/>
              <a:sym typeface="微软雅黑"/>
            </a:endParaRPr>
          </a:p>
        </p:txBody>
      </p:sp>
      <p:sp>
        <p:nvSpPr>
          <p:cNvPr id="36" name="TextBox 6"/>
          <p:cNvSpPr txBox="1"/>
          <p:nvPr/>
        </p:nvSpPr>
        <p:spPr>
          <a:xfrm>
            <a:off x="1841007" y="2186548"/>
            <a:ext cx="3078878" cy="439475"/>
          </a:xfrm>
          <a:prstGeom prst="rect">
            <a:avLst/>
          </a:prstGeom>
          <a:noFill/>
        </p:spPr>
        <p:txBody>
          <a:bodyPr wrap="square" lIns="68576" tIns="34288" rIns="68576" bIns="34288" rtlCol="0">
            <a:spAutoFit/>
          </a:bodyPr>
          <a:lstStyle/>
          <a:p>
            <a:pPr>
              <a:lnSpc>
                <a:spcPts val="1500"/>
              </a:lnSpc>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37" name="泪滴形 36"/>
          <p:cNvSpPr/>
          <p:nvPr/>
        </p:nvSpPr>
        <p:spPr>
          <a:xfrm>
            <a:off x="1368639" y="2011567"/>
            <a:ext cx="464852" cy="464852"/>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a:r>
              <a:rPr lang="en-US" altLang="zh-CN" sz="1500" dirty="0">
                <a:solidFill>
                  <a:schemeClr val="bg1"/>
                </a:solidFill>
                <a:latin typeface="微软雅黑"/>
                <a:ea typeface="微软雅黑"/>
                <a:cs typeface="+mn-ea"/>
                <a:sym typeface="微软雅黑"/>
              </a:rPr>
              <a:t>02</a:t>
            </a:r>
            <a:endParaRPr lang="zh-CN" altLang="en-US" sz="1500" dirty="0">
              <a:solidFill>
                <a:schemeClr val="bg1"/>
              </a:solidFill>
              <a:latin typeface="微软雅黑"/>
              <a:ea typeface="微软雅黑"/>
              <a:cs typeface="+mn-ea"/>
              <a:sym typeface="微软雅黑"/>
            </a:endParaRPr>
          </a:p>
        </p:txBody>
      </p:sp>
      <p:sp>
        <p:nvSpPr>
          <p:cNvPr id="38" name="TextBox 8"/>
          <p:cNvSpPr txBox="1"/>
          <p:nvPr/>
        </p:nvSpPr>
        <p:spPr>
          <a:xfrm>
            <a:off x="1841007" y="2948015"/>
            <a:ext cx="3078878" cy="439475"/>
          </a:xfrm>
          <a:prstGeom prst="rect">
            <a:avLst/>
          </a:prstGeom>
          <a:noFill/>
        </p:spPr>
        <p:txBody>
          <a:bodyPr wrap="square" lIns="68576" tIns="34288" rIns="68576" bIns="34288" rtlCol="0">
            <a:spAutoFit/>
          </a:bodyPr>
          <a:lstStyle/>
          <a:p>
            <a:pPr>
              <a:lnSpc>
                <a:spcPts val="1500"/>
              </a:lnSpc>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39" name="泪滴形 38"/>
          <p:cNvSpPr/>
          <p:nvPr/>
        </p:nvSpPr>
        <p:spPr>
          <a:xfrm>
            <a:off x="1368639" y="2773034"/>
            <a:ext cx="464852" cy="464852"/>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a:r>
              <a:rPr lang="en-US" altLang="zh-CN" sz="1500" dirty="0">
                <a:solidFill>
                  <a:schemeClr val="bg1"/>
                </a:solidFill>
                <a:latin typeface="微软雅黑"/>
                <a:ea typeface="微软雅黑"/>
                <a:cs typeface="+mn-ea"/>
                <a:sym typeface="微软雅黑"/>
              </a:rPr>
              <a:t>03</a:t>
            </a:r>
            <a:endParaRPr lang="zh-CN" altLang="en-US" sz="1500" dirty="0">
              <a:solidFill>
                <a:schemeClr val="bg1"/>
              </a:solidFill>
              <a:latin typeface="微软雅黑"/>
              <a:ea typeface="微软雅黑"/>
              <a:cs typeface="+mn-ea"/>
              <a:sym typeface="微软雅黑"/>
            </a:endParaRPr>
          </a:p>
        </p:txBody>
      </p:sp>
      <p:sp>
        <p:nvSpPr>
          <p:cNvPr id="40" name="TextBox 10"/>
          <p:cNvSpPr txBox="1"/>
          <p:nvPr/>
        </p:nvSpPr>
        <p:spPr>
          <a:xfrm>
            <a:off x="1841007" y="3717038"/>
            <a:ext cx="3078878" cy="439475"/>
          </a:xfrm>
          <a:prstGeom prst="rect">
            <a:avLst/>
          </a:prstGeom>
          <a:noFill/>
        </p:spPr>
        <p:txBody>
          <a:bodyPr wrap="square" lIns="68576" tIns="34288" rIns="68576" bIns="34288" rtlCol="0">
            <a:spAutoFit/>
          </a:bodyPr>
          <a:lstStyle/>
          <a:p>
            <a:pPr>
              <a:lnSpc>
                <a:spcPts val="1500"/>
              </a:lnSpc>
            </a:pPr>
            <a:r>
              <a:rPr lang="zh-CN" altLang="en-US" sz="1100" dirty="0">
                <a:solidFill>
                  <a:schemeClr val="tx1">
                    <a:lumMod val="65000"/>
                    <a:lumOff val="35000"/>
                  </a:schemeClr>
                </a:solidFill>
                <a:latin typeface="微软雅黑"/>
                <a:ea typeface="微软雅黑"/>
                <a:cs typeface="+mn-ea"/>
                <a:sym typeface="微软雅黑"/>
              </a:rPr>
              <a:t>根据自己的需要添加适当的文字，模板中的所有颜色板式均可自由编辑替换，添加适当的文字。</a:t>
            </a:r>
          </a:p>
        </p:txBody>
      </p:sp>
      <p:sp>
        <p:nvSpPr>
          <p:cNvPr id="41" name="泪滴形 40"/>
          <p:cNvSpPr/>
          <p:nvPr/>
        </p:nvSpPr>
        <p:spPr>
          <a:xfrm>
            <a:off x="1368639" y="3563077"/>
            <a:ext cx="464852" cy="464852"/>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a:r>
              <a:rPr lang="en-US" altLang="zh-CN" sz="1500" dirty="0">
                <a:solidFill>
                  <a:schemeClr val="bg1"/>
                </a:solidFill>
                <a:latin typeface="微软雅黑"/>
                <a:ea typeface="微软雅黑"/>
                <a:cs typeface="+mn-ea"/>
                <a:sym typeface="微软雅黑"/>
              </a:rPr>
              <a:t>04</a:t>
            </a:r>
            <a:endParaRPr lang="zh-CN" altLang="en-US" sz="1500" dirty="0">
              <a:solidFill>
                <a:schemeClr val="bg1"/>
              </a:solidFill>
              <a:latin typeface="微软雅黑"/>
              <a:ea typeface="微软雅黑"/>
              <a:cs typeface="+mn-ea"/>
              <a:sym typeface="微软雅黑"/>
            </a:endParaRPr>
          </a:p>
        </p:txBody>
      </p:sp>
      <p:sp>
        <p:nvSpPr>
          <p:cNvPr id="42" name="TextBox 11"/>
          <p:cNvSpPr txBox="1">
            <a:spLocks noChangeArrowheads="1"/>
          </p:cNvSpPr>
          <p:nvPr/>
        </p:nvSpPr>
        <p:spPr bwMode="auto">
          <a:xfrm flipH="1">
            <a:off x="1851457" y="1132801"/>
            <a:ext cx="2009627"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
        <p:nvSpPr>
          <p:cNvPr id="43" name="TextBox 11"/>
          <p:cNvSpPr txBox="1">
            <a:spLocks noChangeArrowheads="1"/>
          </p:cNvSpPr>
          <p:nvPr/>
        </p:nvSpPr>
        <p:spPr bwMode="auto">
          <a:xfrm flipH="1">
            <a:off x="1851457" y="1931248"/>
            <a:ext cx="2009627"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
        <p:nvSpPr>
          <p:cNvPr id="44" name="TextBox 11"/>
          <p:cNvSpPr txBox="1">
            <a:spLocks noChangeArrowheads="1"/>
          </p:cNvSpPr>
          <p:nvPr/>
        </p:nvSpPr>
        <p:spPr bwMode="auto">
          <a:xfrm flipH="1">
            <a:off x="1851457" y="2700644"/>
            <a:ext cx="2009627"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
        <p:nvSpPr>
          <p:cNvPr id="45" name="TextBox 11"/>
          <p:cNvSpPr txBox="1">
            <a:spLocks noChangeArrowheads="1"/>
          </p:cNvSpPr>
          <p:nvPr/>
        </p:nvSpPr>
        <p:spPr bwMode="auto">
          <a:xfrm flipH="1">
            <a:off x="1851457" y="3461738"/>
            <a:ext cx="2009627"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buClr>
                <a:schemeClr val="accent1"/>
              </a:buClr>
              <a:defRPr/>
            </a:pPr>
            <a:r>
              <a:rPr lang="zh-CN" altLang="en-US" sz="1400" b="1" kern="0" dirty="0">
                <a:solidFill>
                  <a:schemeClr val="tx1">
                    <a:lumMod val="65000"/>
                    <a:lumOff val="35000"/>
                  </a:schemeClr>
                </a:solidFill>
                <a:latin typeface="微软雅黑"/>
                <a:ea typeface="微软雅黑"/>
                <a:cs typeface="+mn-ea"/>
                <a:sym typeface="微软雅黑"/>
              </a:rPr>
              <a:t>点击添加标题    </a:t>
            </a:r>
            <a:endParaRPr lang="en-US" altLang="zh-CN" sz="1400" b="1" kern="0" dirty="0">
              <a:solidFill>
                <a:schemeClr val="tx1">
                  <a:lumMod val="65000"/>
                  <a:lumOff val="35000"/>
                </a:schemeClr>
              </a:solidFill>
              <a:latin typeface="微软雅黑"/>
              <a:ea typeface="微软雅黑"/>
              <a:cs typeface="+mn-ea"/>
              <a:sym typeface="微软雅黑"/>
            </a:endParaRPr>
          </a:p>
        </p:txBody>
      </p:sp>
      <p:sp>
        <p:nvSpPr>
          <p:cNvPr id="46" name="矩形 45"/>
          <p:cNvSpPr/>
          <p:nvPr/>
        </p:nvSpPr>
        <p:spPr>
          <a:xfrm>
            <a:off x="5563083" y="2001057"/>
            <a:ext cx="3234076" cy="258874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Tree>
    <p:extLst>
      <p:ext uri="{BB962C8B-B14F-4D97-AF65-F5344CB8AC3E}">
        <p14:creationId xmlns:p14="http://schemas.microsoft.com/office/powerpoint/2010/main" val="2808245995"/>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4000">
                                          <p:cBhvr additive="base">
                                            <p:cTn id="7" dur="1000" fill="hold"/>
                                            <p:tgtEl>
                                              <p:spTgt spid="2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2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14:bounceEnd="44000">
                                          <p:cBhvr additive="base">
                                            <p:cTn id="12" dur="1000" fill="hold"/>
                                            <p:tgtEl>
                                              <p:spTgt spid="17"/>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17"/>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44000">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14:bounceEnd="44000">
                                          <p:cBhvr additive="base">
                                            <p:cTn id="16" dur="1000" fill="hold"/>
                                            <p:tgtEl>
                                              <p:spTgt spid="46"/>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46"/>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ppt_w</p:attrName>
                                            </p:attrNameLst>
                                          </p:cBhvr>
                                          <p:tavLst>
                                            <p:tav tm="0">
                                              <p:val>
                                                <p:fltVal val="0"/>
                                              </p:val>
                                            </p:tav>
                                            <p:tav tm="100000">
                                              <p:val>
                                                <p:strVal val="#ppt_w"/>
                                              </p:val>
                                            </p:tav>
                                          </p:tavLst>
                                        </p:anim>
                                        <p:anim calcmode="lin" valueType="num">
                                          <p:cBhvr>
                                            <p:cTn id="22" dur="500" fill="hold"/>
                                            <p:tgtEl>
                                              <p:spTgt spid="35"/>
                                            </p:tgtEl>
                                            <p:attrNameLst>
                                              <p:attrName>ppt_h</p:attrName>
                                            </p:attrNameLst>
                                          </p:cBhvr>
                                          <p:tavLst>
                                            <p:tav tm="0">
                                              <p:val>
                                                <p:fltVal val="0"/>
                                              </p:val>
                                            </p:tav>
                                            <p:tav tm="100000">
                                              <p:val>
                                                <p:strVal val="#ppt_h"/>
                                              </p:val>
                                            </p:tav>
                                          </p:tavLst>
                                        </p:anim>
                                        <p:anim calcmode="lin" valueType="num">
                                          <p:cBhvr>
                                            <p:cTn id="23" dur="500" fill="hold"/>
                                            <p:tgtEl>
                                              <p:spTgt spid="35"/>
                                            </p:tgtEl>
                                            <p:attrNameLst>
                                              <p:attrName>style.rotation</p:attrName>
                                            </p:attrNameLst>
                                          </p:cBhvr>
                                          <p:tavLst>
                                            <p:tav tm="0">
                                              <p:val>
                                                <p:fltVal val="90"/>
                                              </p:val>
                                            </p:tav>
                                            <p:tav tm="100000">
                                              <p:val>
                                                <p:fltVal val="0"/>
                                              </p:val>
                                            </p:tav>
                                          </p:tavLst>
                                        </p:anim>
                                        <p:animEffect transition="in" filter="fade">
                                          <p:cBhvr>
                                            <p:cTn id="24" dur="500"/>
                                            <p:tgtEl>
                                              <p:spTgt spid="35"/>
                                            </p:tgtEl>
                                          </p:cBhvr>
                                        </p:animEffect>
                                      </p:childTnLst>
                                    </p:cTn>
                                  </p:par>
                                </p:childTnLst>
                              </p:cTn>
                            </p:par>
                            <p:par>
                              <p:cTn id="25" fill="hold">
                                <p:stCondLst>
                                  <p:cond delay="2500"/>
                                </p:stCondLst>
                                <p:childTnLst>
                                  <p:par>
                                    <p:cTn id="26" presetID="47" presetClass="entr" presetSubtype="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anim calcmode="lin" valueType="num">
                                          <p:cBhvr>
                                            <p:cTn id="29" dur="500" fill="hold"/>
                                            <p:tgtEl>
                                              <p:spTgt spid="42"/>
                                            </p:tgtEl>
                                            <p:attrNameLst>
                                              <p:attrName>ppt_x</p:attrName>
                                            </p:attrNameLst>
                                          </p:cBhvr>
                                          <p:tavLst>
                                            <p:tav tm="0">
                                              <p:val>
                                                <p:strVal val="#ppt_x"/>
                                              </p:val>
                                            </p:tav>
                                            <p:tav tm="100000">
                                              <p:val>
                                                <p:strVal val="#ppt_x"/>
                                              </p:val>
                                            </p:tav>
                                          </p:tavLst>
                                        </p:anim>
                                        <p:anim calcmode="lin" valueType="num">
                                          <p:cBhvr>
                                            <p:cTn id="30" dur="500" fill="hold"/>
                                            <p:tgtEl>
                                              <p:spTgt spid="42"/>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left)">
                                          <p:cBhvr>
                                            <p:cTn id="34" dur="500"/>
                                            <p:tgtEl>
                                              <p:spTgt spid="34"/>
                                            </p:tgtEl>
                                          </p:cBhvr>
                                        </p:animEffect>
                                      </p:childTnLst>
                                    </p:cTn>
                                  </p:par>
                                </p:childTnLst>
                              </p:cTn>
                            </p:par>
                            <p:par>
                              <p:cTn id="35" fill="hold">
                                <p:stCondLst>
                                  <p:cond delay="3500"/>
                                </p:stCondLst>
                                <p:childTnLst>
                                  <p:par>
                                    <p:cTn id="36" presetID="31"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500" fill="hold"/>
                                            <p:tgtEl>
                                              <p:spTgt spid="37"/>
                                            </p:tgtEl>
                                            <p:attrNameLst>
                                              <p:attrName>ppt_w</p:attrName>
                                            </p:attrNameLst>
                                          </p:cBhvr>
                                          <p:tavLst>
                                            <p:tav tm="0">
                                              <p:val>
                                                <p:fltVal val="0"/>
                                              </p:val>
                                            </p:tav>
                                            <p:tav tm="100000">
                                              <p:val>
                                                <p:strVal val="#ppt_w"/>
                                              </p:val>
                                            </p:tav>
                                          </p:tavLst>
                                        </p:anim>
                                        <p:anim calcmode="lin" valueType="num">
                                          <p:cBhvr>
                                            <p:cTn id="39" dur="500" fill="hold"/>
                                            <p:tgtEl>
                                              <p:spTgt spid="37"/>
                                            </p:tgtEl>
                                            <p:attrNameLst>
                                              <p:attrName>ppt_h</p:attrName>
                                            </p:attrNameLst>
                                          </p:cBhvr>
                                          <p:tavLst>
                                            <p:tav tm="0">
                                              <p:val>
                                                <p:fltVal val="0"/>
                                              </p:val>
                                            </p:tav>
                                            <p:tav tm="100000">
                                              <p:val>
                                                <p:strVal val="#ppt_h"/>
                                              </p:val>
                                            </p:tav>
                                          </p:tavLst>
                                        </p:anim>
                                        <p:anim calcmode="lin" valueType="num">
                                          <p:cBhvr>
                                            <p:cTn id="40" dur="500" fill="hold"/>
                                            <p:tgtEl>
                                              <p:spTgt spid="37"/>
                                            </p:tgtEl>
                                            <p:attrNameLst>
                                              <p:attrName>style.rotation</p:attrName>
                                            </p:attrNameLst>
                                          </p:cBhvr>
                                          <p:tavLst>
                                            <p:tav tm="0">
                                              <p:val>
                                                <p:fltVal val="90"/>
                                              </p:val>
                                            </p:tav>
                                            <p:tav tm="100000">
                                              <p:val>
                                                <p:fltVal val="0"/>
                                              </p:val>
                                            </p:tav>
                                          </p:tavLst>
                                        </p:anim>
                                        <p:animEffect transition="in" filter="fade">
                                          <p:cBhvr>
                                            <p:cTn id="41" dur="500"/>
                                            <p:tgtEl>
                                              <p:spTgt spid="37"/>
                                            </p:tgtEl>
                                          </p:cBhvr>
                                        </p:animEffect>
                                      </p:childTnLst>
                                    </p:cTn>
                                  </p:par>
                                </p:childTnLst>
                              </p:cTn>
                            </p:par>
                            <p:par>
                              <p:cTn id="42" fill="hold">
                                <p:stCondLst>
                                  <p:cond delay="4000"/>
                                </p:stCondLst>
                                <p:childTnLst>
                                  <p:par>
                                    <p:cTn id="43" presetID="47"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anim calcmode="lin" valueType="num">
                                          <p:cBhvr>
                                            <p:cTn id="46" dur="500" fill="hold"/>
                                            <p:tgtEl>
                                              <p:spTgt spid="43"/>
                                            </p:tgtEl>
                                            <p:attrNameLst>
                                              <p:attrName>ppt_x</p:attrName>
                                            </p:attrNameLst>
                                          </p:cBhvr>
                                          <p:tavLst>
                                            <p:tav tm="0">
                                              <p:val>
                                                <p:strVal val="#ppt_x"/>
                                              </p:val>
                                            </p:tav>
                                            <p:tav tm="100000">
                                              <p:val>
                                                <p:strVal val="#ppt_x"/>
                                              </p:val>
                                            </p:tav>
                                          </p:tavLst>
                                        </p:anim>
                                        <p:anim calcmode="lin" valueType="num">
                                          <p:cBhvr>
                                            <p:cTn id="47" dur="500" fill="hold"/>
                                            <p:tgtEl>
                                              <p:spTgt spid="43"/>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left)">
                                          <p:cBhvr>
                                            <p:cTn id="51" dur="500"/>
                                            <p:tgtEl>
                                              <p:spTgt spid="36"/>
                                            </p:tgtEl>
                                          </p:cBhvr>
                                        </p:animEffect>
                                      </p:childTnLst>
                                    </p:cTn>
                                  </p:par>
                                </p:childTnLst>
                              </p:cTn>
                            </p:par>
                            <p:par>
                              <p:cTn id="52" fill="hold">
                                <p:stCondLst>
                                  <p:cond delay="5000"/>
                                </p:stCondLst>
                                <p:childTnLst>
                                  <p:par>
                                    <p:cTn id="53" presetID="31" presetClass="entr" presetSubtype="0"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 calcmode="lin" valueType="num">
                                          <p:cBhvr>
                                            <p:cTn id="57" dur="500" fill="hold"/>
                                            <p:tgtEl>
                                              <p:spTgt spid="39"/>
                                            </p:tgtEl>
                                            <p:attrNameLst>
                                              <p:attrName>style.rotation</p:attrName>
                                            </p:attrNameLst>
                                          </p:cBhvr>
                                          <p:tavLst>
                                            <p:tav tm="0">
                                              <p:val>
                                                <p:fltVal val="90"/>
                                              </p:val>
                                            </p:tav>
                                            <p:tav tm="100000">
                                              <p:val>
                                                <p:fltVal val="0"/>
                                              </p:val>
                                            </p:tav>
                                          </p:tavLst>
                                        </p:anim>
                                        <p:animEffect transition="in" filter="fade">
                                          <p:cBhvr>
                                            <p:cTn id="58" dur="500"/>
                                            <p:tgtEl>
                                              <p:spTgt spid="39"/>
                                            </p:tgtEl>
                                          </p:cBhvr>
                                        </p:animEffect>
                                      </p:childTnLst>
                                    </p:cTn>
                                  </p:par>
                                </p:childTnLst>
                              </p:cTn>
                            </p:par>
                            <p:par>
                              <p:cTn id="59" fill="hold">
                                <p:stCondLst>
                                  <p:cond delay="5500"/>
                                </p:stCondLst>
                                <p:childTnLst>
                                  <p:par>
                                    <p:cTn id="60" presetID="47" presetClass="entr" presetSubtype="0" fill="hold" grpId="0"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500"/>
                                            <p:tgtEl>
                                              <p:spTgt spid="44"/>
                                            </p:tgtEl>
                                          </p:cBhvr>
                                        </p:animEffect>
                                        <p:anim calcmode="lin" valueType="num">
                                          <p:cBhvr>
                                            <p:cTn id="63" dur="500" fill="hold"/>
                                            <p:tgtEl>
                                              <p:spTgt spid="44"/>
                                            </p:tgtEl>
                                            <p:attrNameLst>
                                              <p:attrName>ppt_x</p:attrName>
                                            </p:attrNameLst>
                                          </p:cBhvr>
                                          <p:tavLst>
                                            <p:tav tm="0">
                                              <p:val>
                                                <p:strVal val="#ppt_x"/>
                                              </p:val>
                                            </p:tav>
                                            <p:tav tm="100000">
                                              <p:val>
                                                <p:strVal val="#ppt_x"/>
                                              </p:val>
                                            </p:tav>
                                          </p:tavLst>
                                        </p:anim>
                                        <p:anim calcmode="lin" valueType="num">
                                          <p:cBhvr>
                                            <p:cTn id="64" dur="500" fill="hold"/>
                                            <p:tgtEl>
                                              <p:spTgt spid="44"/>
                                            </p:tgtEl>
                                            <p:attrNameLst>
                                              <p:attrName>ppt_y</p:attrName>
                                            </p:attrNameLst>
                                          </p:cBhvr>
                                          <p:tavLst>
                                            <p:tav tm="0">
                                              <p:val>
                                                <p:strVal val="#ppt_y-.1"/>
                                              </p:val>
                                            </p:tav>
                                            <p:tav tm="100000">
                                              <p:val>
                                                <p:strVal val="#ppt_y"/>
                                              </p:val>
                                            </p:tav>
                                          </p:tavLst>
                                        </p:anim>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wipe(left)">
                                          <p:cBhvr>
                                            <p:cTn id="68" dur="500"/>
                                            <p:tgtEl>
                                              <p:spTgt spid="38"/>
                                            </p:tgtEl>
                                          </p:cBhvr>
                                        </p:animEffect>
                                      </p:childTnLst>
                                    </p:cTn>
                                  </p:par>
                                </p:childTnLst>
                              </p:cTn>
                            </p:par>
                            <p:par>
                              <p:cTn id="69" fill="hold">
                                <p:stCondLst>
                                  <p:cond delay="6500"/>
                                </p:stCondLst>
                                <p:childTnLst>
                                  <p:par>
                                    <p:cTn id="70" presetID="31" presetClass="entr" presetSubtype="0" fill="hold" grpId="0" nodeType="afterEffect">
                                      <p:stCondLst>
                                        <p:cond delay="0"/>
                                      </p:stCondLst>
                                      <p:childTnLst>
                                        <p:set>
                                          <p:cBhvr>
                                            <p:cTn id="71" dur="1" fill="hold">
                                              <p:stCondLst>
                                                <p:cond delay="0"/>
                                              </p:stCondLst>
                                            </p:cTn>
                                            <p:tgtEl>
                                              <p:spTgt spid="41"/>
                                            </p:tgtEl>
                                            <p:attrNameLst>
                                              <p:attrName>style.visibility</p:attrName>
                                            </p:attrNameLst>
                                          </p:cBhvr>
                                          <p:to>
                                            <p:strVal val="visible"/>
                                          </p:to>
                                        </p:set>
                                        <p:anim calcmode="lin" valueType="num">
                                          <p:cBhvr>
                                            <p:cTn id="72" dur="500" fill="hold"/>
                                            <p:tgtEl>
                                              <p:spTgt spid="41"/>
                                            </p:tgtEl>
                                            <p:attrNameLst>
                                              <p:attrName>ppt_w</p:attrName>
                                            </p:attrNameLst>
                                          </p:cBhvr>
                                          <p:tavLst>
                                            <p:tav tm="0">
                                              <p:val>
                                                <p:fltVal val="0"/>
                                              </p:val>
                                            </p:tav>
                                            <p:tav tm="100000">
                                              <p:val>
                                                <p:strVal val="#ppt_w"/>
                                              </p:val>
                                            </p:tav>
                                          </p:tavLst>
                                        </p:anim>
                                        <p:anim calcmode="lin" valueType="num">
                                          <p:cBhvr>
                                            <p:cTn id="73" dur="500" fill="hold"/>
                                            <p:tgtEl>
                                              <p:spTgt spid="41"/>
                                            </p:tgtEl>
                                            <p:attrNameLst>
                                              <p:attrName>ppt_h</p:attrName>
                                            </p:attrNameLst>
                                          </p:cBhvr>
                                          <p:tavLst>
                                            <p:tav tm="0">
                                              <p:val>
                                                <p:fltVal val="0"/>
                                              </p:val>
                                            </p:tav>
                                            <p:tav tm="100000">
                                              <p:val>
                                                <p:strVal val="#ppt_h"/>
                                              </p:val>
                                            </p:tav>
                                          </p:tavLst>
                                        </p:anim>
                                        <p:anim calcmode="lin" valueType="num">
                                          <p:cBhvr>
                                            <p:cTn id="74" dur="500" fill="hold"/>
                                            <p:tgtEl>
                                              <p:spTgt spid="41"/>
                                            </p:tgtEl>
                                            <p:attrNameLst>
                                              <p:attrName>style.rotation</p:attrName>
                                            </p:attrNameLst>
                                          </p:cBhvr>
                                          <p:tavLst>
                                            <p:tav tm="0">
                                              <p:val>
                                                <p:fltVal val="90"/>
                                              </p:val>
                                            </p:tav>
                                            <p:tav tm="100000">
                                              <p:val>
                                                <p:fltVal val="0"/>
                                              </p:val>
                                            </p:tav>
                                          </p:tavLst>
                                        </p:anim>
                                        <p:animEffect transition="in" filter="fade">
                                          <p:cBhvr>
                                            <p:cTn id="75" dur="500"/>
                                            <p:tgtEl>
                                              <p:spTgt spid="41"/>
                                            </p:tgtEl>
                                          </p:cBhvr>
                                        </p:animEffect>
                                      </p:childTnLst>
                                    </p:cTn>
                                  </p:par>
                                </p:childTnLst>
                              </p:cTn>
                            </p:par>
                            <p:par>
                              <p:cTn id="76" fill="hold">
                                <p:stCondLst>
                                  <p:cond delay="7000"/>
                                </p:stCondLst>
                                <p:childTnLst>
                                  <p:par>
                                    <p:cTn id="77" presetID="47" presetClass="entr" presetSubtype="0"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anim calcmode="lin" valueType="num">
                                          <p:cBhvr>
                                            <p:cTn id="80" dur="500" fill="hold"/>
                                            <p:tgtEl>
                                              <p:spTgt spid="45"/>
                                            </p:tgtEl>
                                            <p:attrNameLst>
                                              <p:attrName>ppt_x</p:attrName>
                                            </p:attrNameLst>
                                          </p:cBhvr>
                                          <p:tavLst>
                                            <p:tav tm="0">
                                              <p:val>
                                                <p:strVal val="#ppt_x"/>
                                              </p:val>
                                            </p:tav>
                                            <p:tav tm="100000">
                                              <p:val>
                                                <p:strVal val="#ppt_x"/>
                                              </p:val>
                                            </p:tav>
                                          </p:tavLst>
                                        </p:anim>
                                        <p:anim calcmode="lin" valueType="num">
                                          <p:cBhvr>
                                            <p:cTn id="81" dur="500" fill="hold"/>
                                            <p:tgtEl>
                                              <p:spTgt spid="45"/>
                                            </p:tgtEl>
                                            <p:attrNameLst>
                                              <p:attrName>ppt_y</p:attrName>
                                            </p:attrNameLst>
                                          </p:cBhvr>
                                          <p:tavLst>
                                            <p:tav tm="0">
                                              <p:val>
                                                <p:strVal val="#ppt_y-.1"/>
                                              </p:val>
                                            </p:tav>
                                            <p:tav tm="100000">
                                              <p:val>
                                                <p:strVal val="#ppt_y"/>
                                              </p:val>
                                            </p:tav>
                                          </p:tavLst>
                                        </p:anim>
                                      </p:childTnLst>
                                    </p:cTn>
                                  </p:par>
                                </p:childTnLst>
                              </p:cTn>
                            </p:par>
                            <p:par>
                              <p:cTn id="82" fill="hold">
                                <p:stCondLst>
                                  <p:cond delay="7500"/>
                                </p:stCondLst>
                                <p:childTnLst>
                                  <p:par>
                                    <p:cTn id="83" presetID="22" presetClass="entr" presetSubtype="8" fill="hold" grpId="0" nodeType="after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wipe(left)">
                                          <p:cBhvr>
                                            <p:cTn id="8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4" grpId="0"/>
          <p:bldP spid="34" grpId="0"/>
          <p:bldP spid="35" grpId="0" animBg="1"/>
          <p:bldP spid="36" grpId="0"/>
          <p:bldP spid="37" grpId="0" animBg="1"/>
          <p:bldP spid="38" grpId="0"/>
          <p:bldP spid="39" grpId="0" animBg="1"/>
          <p:bldP spid="40" grpId="0"/>
          <p:bldP spid="41" grpId="0" animBg="1"/>
          <p:bldP spid="42" grpId="0"/>
          <p:bldP spid="43" grpId="0"/>
          <p:bldP spid="44" grpId="0"/>
          <p:bldP spid="45" grpId="0"/>
          <p:bldP spid="4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1000" fill="hold"/>
                                            <p:tgtEl>
                                              <p:spTgt spid="17"/>
                                            </p:tgtEl>
                                            <p:attrNameLst>
                                              <p:attrName>ppt_x</p:attrName>
                                            </p:attrNameLst>
                                          </p:cBhvr>
                                          <p:tavLst>
                                            <p:tav tm="0">
                                              <p:val>
                                                <p:strVal val="#ppt_x"/>
                                              </p:val>
                                            </p:tav>
                                            <p:tav tm="100000">
                                              <p:val>
                                                <p:strVal val="#ppt_x"/>
                                              </p:val>
                                            </p:tav>
                                          </p:tavLst>
                                        </p:anim>
                                        <p:anim calcmode="lin" valueType="num">
                                          <p:cBhvr additive="base">
                                            <p:cTn id="13" dur="1000" fill="hold"/>
                                            <p:tgtEl>
                                              <p:spTgt spid="17"/>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additive="base">
                                            <p:cTn id="16" dur="1000" fill="hold"/>
                                            <p:tgtEl>
                                              <p:spTgt spid="46"/>
                                            </p:tgtEl>
                                            <p:attrNameLst>
                                              <p:attrName>ppt_x</p:attrName>
                                            </p:attrNameLst>
                                          </p:cBhvr>
                                          <p:tavLst>
                                            <p:tav tm="0">
                                              <p:val>
                                                <p:strVal val="0-#ppt_w/2"/>
                                              </p:val>
                                            </p:tav>
                                            <p:tav tm="100000">
                                              <p:val>
                                                <p:strVal val="#ppt_x"/>
                                              </p:val>
                                            </p:tav>
                                          </p:tavLst>
                                        </p:anim>
                                        <p:anim calcmode="lin" valueType="num">
                                          <p:cBhvr additive="base">
                                            <p:cTn id="17" dur="1000" fill="hold"/>
                                            <p:tgtEl>
                                              <p:spTgt spid="46"/>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ppt_w</p:attrName>
                                            </p:attrNameLst>
                                          </p:cBhvr>
                                          <p:tavLst>
                                            <p:tav tm="0">
                                              <p:val>
                                                <p:fltVal val="0"/>
                                              </p:val>
                                            </p:tav>
                                            <p:tav tm="100000">
                                              <p:val>
                                                <p:strVal val="#ppt_w"/>
                                              </p:val>
                                            </p:tav>
                                          </p:tavLst>
                                        </p:anim>
                                        <p:anim calcmode="lin" valueType="num">
                                          <p:cBhvr>
                                            <p:cTn id="22" dur="500" fill="hold"/>
                                            <p:tgtEl>
                                              <p:spTgt spid="35"/>
                                            </p:tgtEl>
                                            <p:attrNameLst>
                                              <p:attrName>ppt_h</p:attrName>
                                            </p:attrNameLst>
                                          </p:cBhvr>
                                          <p:tavLst>
                                            <p:tav tm="0">
                                              <p:val>
                                                <p:fltVal val="0"/>
                                              </p:val>
                                            </p:tav>
                                            <p:tav tm="100000">
                                              <p:val>
                                                <p:strVal val="#ppt_h"/>
                                              </p:val>
                                            </p:tav>
                                          </p:tavLst>
                                        </p:anim>
                                        <p:anim calcmode="lin" valueType="num">
                                          <p:cBhvr>
                                            <p:cTn id="23" dur="500" fill="hold"/>
                                            <p:tgtEl>
                                              <p:spTgt spid="35"/>
                                            </p:tgtEl>
                                            <p:attrNameLst>
                                              <p:attrName>style.rotation</p:attrName>
                                            </p:attrNameLst>
                                          </p:cBhvr>
                                          <p:tavLst>
                                            <p:tav tm="0">
                                              <p:val>
                                                <p:fltVal val="90"/>
                                              </p:val>
                                            </p:tav>
                                            <p:tav tm="100000">
                                              <p:val>
                                                <p:fltVal val="0"/>
                                              </p:val>
                                            </p:tav>
                                          </p:tavLst>
                                        </p:anim>
                                        <p:animEffect transition="in" filter="fade">
                                          <p:cBhvr>
                                            <p:cTn id="24" dur="500"/>
                                            <p:tgtEl>
                                              <p:spTgt spid="35"/>
                                            </p:tgtEl>
                                          </p:cBhvr>
                                        </p:animEffect>
                                      </p:childTnLst>
                                    </p:cTn>
                                  </p:par>
                                </p:childTnLst>
                              </p:cTn>
                            </p:par>
                            <p:par>
                              <p:cTn id="25" fill="hold">
                                <p:stCondLst>
                                  <p:cond delay="2500"/>
                                </p:stCondLst>
                                <p:childTnLst>
                                  <p:par>
                                    <p:cTn id="26" presetID="47" presetClass="entr" presetSubtype="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anim calcmode="lin" valueType="num">
                                          <p:cBhvr>
                                            <p:cTn id="29" dur="500" fill="hold"/>
                                            <p:tgtEl>
                                              <p:spTgt spid="42"/>
                                            </p:tgtEl>
                                            <p:attrNameLst>
                                              <p:attrName>ppt_x</p:attrName>
                                            </p:attrNameLst>
                                          </p:cBhvr>
                                          <p:tavLst>
                                            <p:tav tm="0">
                                              <p:val>
                                                <p:strVal val="#ppt_x"/>
                                              </p:val>
                                            </p:tav>
                                            <p:tav tm="100000">
                                              <p:val>
                                                <p:strVal val="#ppt_x"/>
                                              </p:val>
                                            </p:tav>
                                          </p:tavLst>
                                        </p:anim>
                                        <p:anim calcmode="lin" valueType="num">
                                          <p:cBhvr>
                                            <p:cTn id="30" dur="500" fill="hold"/>
                                            <p:tgtEl>
                                              <p:spTgt spid="42"/>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left)">
                                          <p:cBhvr>
                                            <p:cTn id="34" dur="500"/>
                                            <p:tgtEl>
                                              <p:spTgt spid="34"/>
                                            </p:tgtEl>
                                          </p:cBhvr>
                                        </p:animEffect>
                                      </p:childTnLst>
                                    </p:cTn>
                                  </p:par>
                                </p:childTnLst>
                              </p:cTn>
                            </p:par>
                            <p:par>
                              <p:cTn id="35" fill="hold">
                                <p:stCondLst>
                                  <p:cond delay="3500"/>
                                </p:stCondLst>
                                <p:childTnLst>
                                  <p:par>
                                    <p:cTn id="36" presetID="31"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500" fill="hold"/>
                                            <p:tgtEl>
                                              <p:spTgt spid="37"/>
                                            </p:tgtEl>
                                            <p:attrNameLst>
                                              <p:attrName>ppt_w</p:attrName>
                                            </p:attrNameLst>
                                          </p:cBhvr>
                                          <p:tavLst>
                                            <p:tav tm="0">
                                              <p:val>
                                                <p:fltVal val="0"/>
                                              </p:val>
                                            </p:tav>
                                            <p:tav tm="100000">
                                              <p:val>
                                                <p:strVal val="#ppt_w"/>
                                              </p:val>
                                            </p:tav>
                                          </p:tavLst>
                                        </p:anim>
                                        <p:anim calcmode="lin" valueType="num">
                                          <p:cBhvr>
                                            <p:cTn id="39" dur="500" fill="hold"/>
                                            <p:tgtEl>
                                              <p:spTgt spid="37"/>
                                            </p:tgtEl>
                                            <p:attrNameLst>
                                              <p:attrName>ppt_h</p:attrName>
                                            </p:attrNameLst>
                                          </p:cBhvr>
                                          <p:tavLst>
                                            <p:tav tm="0">
                                              <p:val>
                                                <p:fltVal val="0"/>
                                              </p:val>
                                            </p:tav>
                                            <p:tav tm="100000">
                                              <p:val>
                                                <p:strVal val="#ppt_h"/>
                                              </p:val>
                                            </p:tav>
                                          </p:tavLst>
                                        </p:anim>
                                        <p:anim calcmode="lin" valueType="num">
                                          <p:cBhvr>
                                            <p:cTn id="40" dur="500" fill="hold"/>
                                            <p:tgtEl>
                                              <p:spTgt spid="37"/>
                                            </p:tgtEl>
                                            <p:attrNameLst>
                                              <p:attrName>style.rotation</p:attrName>
                                            </p:attrNameLst>
                                          </p:cBhvr>
                                          <p:tavLst>
                                            <p:tav tm="0">
                                              <p:val>
                                                <p:fltVal val="90"/>
                                              </p:val>
                                            </p:tav>
                                            <p:tav tm="100000">
                                              <p:val>
                                                <p:fltVal val="0"/>
                                              </p:val>
                                            </p:tav>
                                          </p:tavLst>
                                        </p:anim>
                                        <p:animEffect transition="in" filter="fade">
                                          <p:cBhvr>
                                            <p:cTn id="41" dur="500"/>
                                            <p:tgtEl>
                                              <p:spTgt spid="37"/>
                                            </p:tgtEl>
                                          </p:cBhvr>
                                        </p:animEffect>
                                      </p:childTnLst>
                                    </p:cTn>
                                  </p:par>
                                </p:childTnLst>
                              </p:cTn>
                            </p:par>
                            <p:par>
                              <p:cTn id="42" fill="hold">
                                <p:stCondLst>
                                  <p:cond delay="4000"/>
                                </p:stCondLst>
                                <p:childTnLst>
                                  <p:par>
                                    <p:cTn id="43" presetID="47"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anim calcmode="lin" valueType="num">
                                          <p:cBhvr>
                                            <p:cTn id="46" dur="500" fill="hold"/>
                                            <p:tgtEl>
                                              <p:spTgt spid="43"/>
                                            </p:tgtEl>
                                            <p:attrNameLst>
                                              <p:attrName>ppt_x</p:attrName>
                                            </p:attrNameLst>
                                          </p:cBhvr>
                                          <p:tavLst>
                                            <p:tav tm="0">
                                              <p:val>
                                                <p:strVal val="#ppt_x"/>
                                              </p:val>
                                            </p:tav>
                                            <p:tav tm="100000">
                                              <p:val>
                                                <p:strVal val="#ppt_x"/>
                                              </p:val>
                                            </p:tav>
                                          </p:tavLst>
                                        </p:anim>
                                        <p:anim calcmode="lin" valueType="num">
                                          <p:cBhvr>
                                            <p:cTn id="47" dur="500" fill="hold"/>
                                            <p:tgtEl>
                                              <p:spTgt spid="43"/>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left)">
                                          <p:cBhvr>
                                            <p:cTn id="51" dur="500"/>
                                            <p:tgtEl>
                                              <p:spTgt spid="36"/>
                                            </p:tgtEl>
                                          </p:cBhvr>
                                        </p:animEffect>
                                      </p:childTnLst>
                                    </p:cTn>
                                  </p:par>
                                </p:childTnLst>
                              </p:cTn>
                            </p:par>
                            <p:par>
                              <p:cTn id="52" fill="hold">
                                <p:stCondLst>
                                  <p:cond delay="5000"/>
                                </p:stCondLst>
                                <p:childTnLst>
                                  <p:par>
                                    <p:cTn id="53" presetID="31" presetClass="entr" presetSubtype="0"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 calcmode="lin" valueType="num">
                                          <p:cBhvr>
                                            <p:cTn id="57" dur="500" fill="hold"/>
                                            <p:tgtEl>
                                              <p:spTgt spid="39"/>
                                            </p:tgtEl>
                                            <p:attrNameLst>
                                              <p:attrName>style.rotation</p:attrName>
                                            </p:attrNameLst>
                                          </p:cBhvr>
                                          <p:tavLst>
                                            <p:tav tm="0">
                                              <p:val>
                                                <p:fltVal val="90"/>
                                              </p:val>
                                            </p:tav>
                                            <p:tav tm="100000">
                                              <p:val>
                                                <p:fltVal val="0"/>
                                              </p:val>
                                            </p:tav>
                                          </p:tavLst>
                                        </p:anim>
                                        <p:animEffect transition="in" filter="fade">
                                          <p:cBhvr>
                                            <p:cTn id="58" dur="500"/>
                                            <p:tgtEl>
                                              <p:spTgt spid="39"/>
                                            </p:tgtEl>
                                          </p:cBhvr>
                                        </p:animEffect>
                                      </p:childTnLst>
                                    </p:cTn>
                                  </p:par>
                                </p:childTnLst>
                              </p:cTn>
                            </p:par>
                            <p:par>
                              <p:cTn id="59" fill="hold">
                                <p:stCondLst>
                                  <p:cond delay="5500"/>
                                </p:stCondLst>
                                <p:childTnLst>
                                  <p:par>
                                    <p:cTn id="60" presetID="47" presetClass="entr" presetSubtype="0" fill="hold" grpId="0"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500"/>
                                            <p:tgtEl>
                                              <p:spTgt spid="44"/>
                                            </p:tgtEl>
                                          </p:cBhvr>
                                        </p:animEffect>
                                        <p:anim calcmode="lin" valueType="num">
                                          <p:cBhvr>
                                            <p:cTn id="63" dur="500" fill="hold"/>
                                            <p:tgtEl>
                                              <p:spTgt spid="44"/>
                                            </p:tgtEl>
                                            <p:attrNameLst>
                                              <p:attrName>ppt_x</p:attrName>
                                            </p:attrNameLst>
                                          </p:cBhvr>
                                          <p:tavLst>
                                            <p:tav tm="0">
                                              <p:val>
                                                <p:strVal val="#ppt_x"/>
                                              </p:val>
                                            </p:tav>
                                            <p:tav tm="100000">
                                              <p:val>
                                                <p:strVal val="#ppt_x"/>
                                              </p:val>
                                            </p:tav>
                                          </p:tavLst>
                                        </p:anim>
                                        <p:anim calcmode="lin" valueType="num">
                                          <p:cBhvr>
                                            <p:cTn id="64" dur="500" fill="hold"/>
                                            <p:tgtEl>
                                              <p:spTgt spid="44"/>
                                            </p:tgtEl>
                                            <p:attrNameLst>
                                              <p:attrName>ppt_y</p:attrName>
                                            </p:attrNameLst>
                                          </p:cBhvr>
                                          <p:tavLst>
                                            <p:tav tm="0">
                                              <p:val>
                                                <p:strVal val="#ppt_y-.1"/>
                                              </p:val>
                                            </p:tav>
                                            <p:tav tm="100000">
                                              <p:val>
                                                <p:strVal val="#ppt_y"/>
                                              </p:val>
                                            </p:tav>
                                          </p:tavLst>
                                        </p:anim>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wipe(left)">
                                          <p:cBhvr>
                                            <p:cTn id="68" dur="500"/>
                                            <p:tgtEl>
                                              <p:spTgt spid="38"/>
                                            </p:tgtEl>
                                          </p:cBhvr>
                                        </p:animEffect>
                                      </p:childTnLst>
                                    </p:cTn>
                                  </p:par>
                                </p:childTnLst>
                              </p:cTn>
                            </p:par>
                            <p:par>
                              <p:cTn id="69" fill="hold">
                                <p:stCondLst>
                                  <p:cond delay="6500"/>
                                </p:stCondLst>
                                <p:childTnLst>
                                  <p:par>
                                    <p:cTn id="70" presetID="31" presetClass="entr" presetSubtype="0" fill="hold" grpId="0" nodeType="afterEffect">
                                      <p:stCondLst>
                                        <p:cond delay="0"/>
                                      </p:stCondLst>
                                      <p:childTnLst>
                                        <p:set>
                                          <p:cBhvr>
                                            <p:cTn id="71" dur="1" fill="hold">
                                              <p:stCondLst>
                                                <p:cond delay="0"/>
                                              </p:stCondLst>
                                            </p:cTn>
                                            <p:tgtEl>
                                              <p:spTgt spid="41"/>
                                            </p:tgtEl>
                                            <p:attrNameLst>
                                              <p:attrName>style.visibility</p:attrName>
                                            </p:attrNameLst>
                                          </p:cBhvr>
                                          <p:to>
                                            <p:strVal val="visible"/>
                                          </p:to>
                                        </p:set>
                                        <p:anim calcmode="lin" valueType="num">
                                          <p:cBhvr>
                                            <p:cTn id="72" dur="500" fill="hold"/>
                                            <p:tgtEl>
                                              <p:spTgt spid="41"/>
                                            </p:tgtEl>
                                            <p:attrNameLst>
                                              <p:attrName>ppt_w</p:attrName>
                                            </p:attrNameLst>
                                          </p:cBhvr>
                                          <p:tavLst>
                                            <p:tav tm="0">
                                              <p:val>
                                                <p:fltVal val="0"/>
                                              </p:val>
                                            </p:tav>
                                            <p:tav tm="100000">
                                              <p:val>
                                                <p:strVal val="#ppt_w"/>
                                              </p:val>
                                            </p:tav>
                                          </p:tavLst>
                                        </p:anim>
                                        <p:anim calcmode="lin" valueType="num">
                                          <p:cBhvr>
                                            <p:cTn id="73" dur="500" fill="hold"/>
                                            <p:tgtEl>
                                              <p:spTgt spid="41"/>
                                            </p:tgtEl>
                                            <p:attrNameLst>
                                              <p:attrName>ppt_h</p:attrName>
                                            </p:attrNameLst>
                                          </p:cBhvr>
                                          <p:tavLst>
                                            <p:tav tm="0">
                                              <p:val>
                                                <p:fltVal val="0"/>
                                              </p:val>
                                            </p:tav>
                                            <p:tav tm="100000">
                                              <p:val>
                                                <p:strVal val="#ppt_h"/>
                                              </p:val>
                                            </p:tav>
                                          </p:tavLst>
                                        </p:anim>
                                        <p:anim calcmode="lin" valueType="num">
                                          <p:cBhvr>
                                            <p:cTn id="74" dur="500" fill="hold"/>
                                            <p:tgtEl>
                                              <p:spTgt spid="41"/>
                                            </p:tgtEl>
                                            <p:attrNameLst>
                                              <p:attrName>style.rotation</p:attrName>
                                            </p:attrNameLst>
                                          </p:cBhvr>
                                          <p:tavLst>
                                            <p:tav tm="0">
                                              <p:val>
                                                <p:fltVal val="90"/>
                                              </p:val>
                                            </p:tav>
                                            <p:tav tm="100000">
                                              <p:val>
                                                <p:fltVal val="0"/>
                                              </p:val>
                                            </p:tav>
                                          </p:tavLst>
                                        </p:anim>
                                        <p:animEffect transition="in" filter="fade">
                                          <p:cBhvr>
                                            <p:cTn id="75" dur="500"/>
                                            <p:tgtEl>
                                              <p:spTgt spid="41"/>
                                            </p:tgtEl>
                                          </p:cBhvr>
                                        </p:animEffect>
                                      </p:childTnLst>
                                    </p:cTn>
                                  </p:par>
                                </p:childTnLst>
                              </p:cTn>
                            </p:par>
                            <p:par>
                              <p:cTn id="76" fill="hold">
                                <p:stCondLst>
                                  <p:cond delay="7000"/>
                                </p:stCondLst>
                                <p:childTnLst>
                                  <p:par>
                                    <p:cTn id="77" presetID="47" presetClass="entr" presetSubtype="0"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anim calcmode="lin" valueType="num">
                                          <p:cBhvr>
                                            <p:cTn id="80" dur="500" fill="hold"/>
                                            <p:tgtEl>
                                              <p:spTgt spid="45"/>
                                            </p:tgtEl>
                                            <p:attrNameLst>
                                              <p:attrName>ppt_x</p:attrName>
                                            </p:attrNameLst>
                                          </p:cBhvr>
                                          <p:tavLst>
                                            <p:tav tm="0">
                                              <p:val>
                                                <p:strVal val="#ppt_x"/>
                                              </p:val>
                                            </p:tav>
                                            <p:tav tm="100000">
                                              <p:val>
                                                <p:strVal val="#ppt_x"/>
                                              </p:val>
                                            </p:tav>
                                          </p:tavLst>
                                        </p:anim>
                                        <p:anim calcmode="lin" valueType="num">
                                          <p:cBhvr>
                                            <p:cTn id="81" dur="500" fill="hold"/>
                                            <p:tgtEl>
                                              <p:spTgt spid="45"/>
                                            </p:tgtEl>
                                            <p:attrNameLst>
                                              <p:attrName>ppt_y</p:attrName>
                                            </p:attrNameLst>
                                          </p:cBhvr>
                                          <p:tavLst>
                                            <p:tav tm="0">
                                              <p:val>
                                                <p:strVal val="#ppt_y-.1"/>
                                              </p:val>
                                            </p:tav>
                                            <p:tav tm="100000">
                                              <p:val>
                                                <p:strVal val="#ppt_y"/>
                                              </p:val>
                                            </p:tav>
                                          </p:tavLst>
                                        </p:anim>
                                      </p:childTnLst>
                                    </p:cTn>
                                  </p:par>
                                </p:childTnLst>
                              </p:cTn>
                            </p:par>
                            <p:par>
                              <p:cTn id="82" fill="hold">
                                <p:stCondLst>
                                  <p:cond delay="7500"/>
                                </p:stCondLst>
                                <p:childTnLst>
                                  <p:par>
                                    <p:cTn id="83" presetID="22" presetClass="entr" presetSubtype="8" fill="hold" grpId="0" nodeType="after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wipe(left)">
                                          <p:cBhvr>
                                            <p:cTn id="8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4" grpId="0"/>
          <p:bldP spid="34" grpId="0"/>
          <p:bldP spid="35" grpId="0" animBg="1"/>
          <p:bldP spid="36" grpId="0"/>
          <p:bldP spid="37" grpId="0" animBg="1"/>
          <p:bldP spid="38" grpId="0"/>
          <p:bldP spid="39" grpId="0" animBg="1"/>
          <p:bldP spid="40" grpId="0"/>
          <p:bldP spid="41" grpId="0" animBg="1"/>
          <p:bldP spid="42" grpId="0"/>
          <p:bldP spid="43" grpId="0"/>
          <p:bldP spid="44" grpId="0"/>
          <p:bldP spid="45" grpId="0"/>
          <p:bldP spid="46" grpId="0" animBg="1"/>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联系我们</a:t>
            </a:r>
          </a:p>
        </p:txBody>
      </p:sp>
      <p:sp>
        <p:nvSpPr>
          <p:cNvPr id="3" name="矩形 2"/>
          <p:cNvSpPr/>
          <p:nvPr/>
        </p:nvSpPr>
        <p:spPr>
          <a:xfrm>
            <a:off x="1870429" y="1039905"/>
            <a:ext cx="6500496"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4" name="矩形 3"/>
          <p:cNvSpPr/>
          <p:nvPr/>
        </p:nvSpPr>
        <p:spPr>
          <a:xfrm>
            <a:off x="840497" y="839264"/>
            <a:ext cx="2059865" cy="1827736"/>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2" name="TextBox 11"/>
          <p:cNvSpPr txBox="1">
            <a:spLocks noChangeArrowheads="1"/>
          </p:cNvSpPr>
          <p:nvPr/>
        </p:nvSpPr>
        <p:spPr bwMode="auto">
          <a:xfrm flipH="1">
            <a:off x="865616" y="1599244"/>
            <a:ext cx="2009627" cy="30777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buClr>
                <a:schemeClr val="accent1"/>
              </a:buClr>
              <a:defRPr/>
            </a:pPr>
            <a:r>
              <a:rPr lang="zh-CN" altLang="en-US" b="1" kern="0" dirty="0">
                <a:solidFill>
                  <a:schemeClr val="bg1">
                    <a:lumMod val="50000"/>
                  </a:schemeClr>
                </a:solidFill>
                <a:latin typeface="微软雅黑"/>
                <a:ea typeface="微软雅黑"/>
                <a:cs typeface="+mn-ea"/>
                <a:sym typeface="微软雅黑"/>
              </a:rPr>
              <a:t>请</a:t>
            </a:r>
            <a:r>
              <a:rPr lang="zh-CN" altLang="en-US" sz="1400" b="1" kern="0" dirty="0">
                <a:solidFill>
                  <a:schemeClr val="bg1">
                    <a:lumMod val="50000"/>
                  </a:schemeClr>
                </a:solidFill>
                <a:latin typeface="微软雅黑"/>
                <a:ea typeface="微软雅黑"/>
                <a:cs typeface="+mn-ea"/>
                <a:sym typeface="微软雅黑"/>
              </a:rPr>
              <a:t>插入二维码</a:t>
            </a:r>
            <a:endParaRPr lang="en-US" altLang="zh-CN" sz="1400" b="1" kern="0" dirty="0">
              <a:solidFill>
                <a:schemeClr val="bg1">
                  <a:lumMod val="50000"/>
                </a:schemeClr>
              </a:solidFill>
              <a:latin typeface="微软雅黑"/>
              <a:ea typeface="微软雅黑"/>
              <a:cs typeface="+mn-ea"/>
              <a:sym typeface="微软雅黑"/>
            </a:endParaRPr>
          </a:p>
        </p:txBody>
      </p:sp>
      <p:sp>
        <p:nvSpPr>
          <p:cNvPr id="23" name="TextBox 22"/>
          <p:cNvSpPr txBox="1"/>
          <p:nvPr/>
        </p:nvSpPr>
        <p:spPr>
          <a:xfrm>
            <a:off x="3091539" y="2357750"/>
            <a:ext cx="4652998" cy="2015936"/>
          </a:xfrm>
          <a:prstGeom prst="rect">
            <a:avLst/>
          </a:prstGeom>
          <a:noFill/>
        </p:spPr>
        <p:txBody>
          <a:bodyPr wrap="square" rtlCol="0">
            <a:spAutoFit/>
          </a:bodyPr>
          <a:lstStyle/>
          <a:p>
            <a:pPr defTabSz="1219170">
              <a:lnSpc>
                <a:spcPts val="2500"/>
              </a:lnSpc>
            </a:pPr>
            <a:r>
              <a:rPr lang="zh-CN" altLang="en-US" sz="1600" b="1" kern="0" dirty="0">
                <a:solidFill>
                  <a:schemeClr val="tx1">
                    <a:lumMod val="65000"/>
                    <a:lumOff val="35000"/>
                  </a:schemeClr>
                </a:solidFill>
                <a:latin typeface="微软雅黑" pitchFamily="34" charset="-122"/>
                <a:ea typeface="微软雅黑" pitchFamily="34" charset="-122"/>
              </a:rPr>
              <a:t>某某责任股份集团有限公司</a:t>
            </a:r>
            <a:endParaRPr lang="en-US" altLang="zh-CN" sz="1600" b="1" kern="0" dirty="0">
              <a:solidFill>
                <a:schemeClr val="tx1">
                  <a:lumMod val="65000"/>
                  <a:lumOff val="35000"/>
                </a:schemeClr>
              </a:solidFill>
              <a:latin typeface="微软雅黑" pitchFamily="34" charset="-122"/>
              <a:ea typeface="微软雅黑" pitchFamily="34" charset="-122"/>
            </a:endParaRPr>
          </a:p>
          <a:p>
            <a:pPr defTabSz="1219170">
              <a:lnSpc>
                <a:spcPts val="2500"/>
              </a:lnSpc>
            </a:pPr>
            <a:r>
              <a:rPr lang="zh-CN" altLang="en-US" sz="1600" kern="0" dirty="0">
                <a:solidFill>
                  <a:schemeClr val="tx1">
                    <a:lumMod val="65000"/>
                    <a:lumOff val="35000"/>
                  </a:schemeClr>
                </a:solidFill>
                <a:latin typeface="微软雅黑" pitchFamily="34" charset="-122"/>
                <a:ea typeface="微软雅黑" pitchFamily="34" charset="-122"/>
              </a:rPr>
              <a:t>地址：</a:t>
            </a:r>
            <a:r>
              <a:rPr lang="en-US" altLang="zh-CN" sz="1600" kern="0" dirty="0">
                <a:solidFill>
                  <a:schemeClr val="tx1">
                    <a:lumMod val="65000"/>
                    <a:lumOff val="35000"/>
                  </a:schemeClr>
                </a:solidFill>
                <a:latin typeface="微软雅黑" pitchFamily="34" charset="-122"/>
                <a:ea typeface="微软雅黑" pitchFamily="34" charset="-122"/>
              </a:rPr>
              <a:t>XXX</a:t>
            </a:r>
            <a:r>
              <a:rPr lang="zh-CN" altLang="en-US" sz="1600" kern="0" dirty="0">
                <a:solidFill>
                  <a:schemeClr val="tx1">
                    <a:lumMod val="65000"/>
                    <a:lumOff val="35000"/>
                  </a:schemeClr>
                </a:solidFill>
                <a:latin typeface="微软雅黑" pitchFamily="34" charset="-122"/>
                <a:ea typeface="微软雅黑" pitchFamily="34" charset="-122"/>
              </a:rPr>
              <a:t>市</a:t>
            </a:r>
            <a:r>
              <a:rPr lang="en-US" altLang="zh-CN" sz="1600" kern="0" dirty="0">
                <a:solidFill>
                  <a:schemeClr val="tx1">
                    <a:lumMod val="65000"/>
                    <a:lumOff val="35000"/>
                  </a:schemeClr>
                </a:solidFill>
                <a:latin typeface="微软雅黑" pitchFamily="34" charset="-122"/>
                <a:ea typeface="微软雅黑" pitchFamily="34" charset="-122"/>
              </a:rPr>
              <a:t>XXX</a:t>
            </a:r>
            <a:r>
              <a:rPr lang="zh-CN" altLang="en-US" sz="1600" kern="0" dirty="0">
                <a:solidFill>
                  <a:schemeClr val="tx1">
                    <a:lumMod val="65000"/>
                    <a:lumOff val="35000"/>
                  </a:schemeClr>
                </a:solidFill>
                <a:latin typeface="微软雅黑" pitchFamily="34" charset="-122"/>
                <a:ea typeface="微软雅黑" pitchFamily="34" charset="-122"/>
              </a:rPr>
              <a:t>镇</a:t>
            </a:r>
            <a:r>
              <a:rPr lang="en-US" altLang="zh-CN" sz="1600" kern="0" dirty="0">
                <a:solidFill>
                  <a:schemeClr val="tx1">
                    <a:lumMod val="65000"/>
                    <a:lumOff val="35000"/>
                  </a:schemeClr>
                </a:solidFill>
                <a:latin typeface="微软雅黑" pitchFamily="34" charset="-122"/>
                <a:ea typeface="微软雅黑" pitchFamily="34" charset="-122"/>
              </a:rPr>
              <a:t>XX</a:t>
            </a:r>
            <a:r>
              <a:rPr lang="zh-CN" altLang="en-US" sz="1600" kern="0" dirty="0">
                <a:solidFill>
                  <a:schemeClr val="tx1">
                    <a:lumMod val="65000"/>
                    <a:lumOff val="35000"/>
                  </a:schemeClr>
                </a:solidFill>
                <a:latin typeface="微软雅黑" pitchFamily="34" charset="-122"/>
                <a:ea typeface="微软雅黑" pitchFamily="34" charset="-122"/>
              </a:rPr>
              <a:t>路</a:t>
            </a:r>
            <a:r>
              <a:rPr lang="en-US" altLang="zh-CN" sz="1600" kern="0" dirty="0">
                <a:solidFill>
                  <a:schemeClr val="tx1">
                    <a:lumMod val="65000"/>
                    <a:lumOff val="35000"/>
                  </a:schemeClr>
                </a:solidFill>
                <a:latin typeface="微软雅黑" pitchFamily="34" charset="-122"/>
                <a:ea typeface="微软雅黑" pitchFamily="34" charset="-122"/>
              </a:rPr>
              <a:t>XX</a:t>
            </a:r>
            <a:r>
              <a:rPr lang="zh-CN" altLang="en-US" sz="1600" kern="0" dirty="0">
                <a:solidFill>
                  <a:schemeClr val="tx1">
                    <a:lumMod val="65000"/>
                    <a:lumOff val="35000"/>
                  </a:schemeClr>
                </a:solidFill>
                <a:latin typeface="微软雅黑" pitchFamily="34" charset="-122"/>
                <a:ea typeface="微软雅黑" pitchFamily="34" charset="-122"/>
              </a:rPr>
              <a:t>号</a:t>
            </a:r>
            <a:br>
              <a:rPr lang="zh-CN" altLang="en-US" sz="1600" kern="0" dirty="0">
                <a:solidFill>
                  <a:schemeClr val="tx1">
                    <a:lumMod val="65000"/>
                    <a:lumOff val="35000"/>
                  </a:schemeClr>
                </a:solidFill>
                <a:latin typeface="微软雅黑" pitchFamily="34" charset="-122"/>
                <a:ea typeface="微软雅黑" pitchFamily="34" charset="-122"/>
              </a:rPr>
            </a:br>
            <a:r>
              <a:rPr lang="zh-CN" altLang="en-US" sz="1600" kern="0" dirty="0">
                <a:solidFill>
                  <a:schemeClr val="tx1">
                    <a:lumMod val="65000"/>
                    <a:lumOff val="35000"/>
                  </a:schemeClr>
                </a:solidFill>
                <a:latin typeface="微软雅黑" pitchFamily="34" charset="-122"/>
                <a:ea typeface="微软雅黑" pitchFamily="34" charset="-122"/>
              </a:rPr>
              <a:t>电话：</a:t>
            </a:r>
            <a:r>
              <a:rPr lang="en-US" altLang="zh-CN" sz="1600" kern="0" dirty="0">
                <a:solidFill>
                  <a:schemeClr val="tx1">
                    <a:lumMod val="65000"/>
                    <a:lumOff val="35000"/>
                  </a:schemeClr>
                </a:solidFill>
                <a:latin typeface="微软雅黑" pitchFamily="34" charset="-122"/>
                <a:ea typeface="微软雅黑" pitchFamily="34" charset="-122"/>
              </a:rPr>
              <a:t>0XXX-XXXXXXXX</a:t>
            </a:r>
            <a:br>
              <a:rPr lang="en-US" altLang="zh-CN" sz="1600" kern="0" dirty="0">
                <a:solidFill>
                  <a:schemeClr val="tx1">
                    <a:lumMod val="65000"/>
                    <a:lumOff val="35000"/>
                  </a:schemeClr>
                </a:solidFill>
                <a:latin typeface="微软雅黑" pitchFamily="34" charset="-122"/>
                <a:ea typeface="微软雅黑" pitchFamily="34" charset="-122"/>
              </a:rPr>
            </a:br>
            <a:r>
              <a:rPr lang="zh-CN" altLang="en-US" sz="1600" kern="0" dirty="0">
                <a:solidFill>
                  <a:schemeClr val="tx1">
                    <a:lumMod val="65000"/>
                    <a:lumOff val="35000"/>
                  </a:schemeClr>
                </a:solidFill>
                <a:latin typeface="微软雅黑" pitchFamily="34" charset="-122"/>
                <a:ea typeface="微软雅黑" pitchFamily="34" charset="-122"/>
              </a:rPr>
              <a:t>传真：</a:t>
            </a:r>
            <a:r>
              <a:rPr lang="en-US" altLang="zh-CN" sz="1600" kern="0" dirty="0">
                <a:solidFill>
                  <a:schemeClr val="tx1">
                    <a:lumMod val="65000"/>
                    <a:lumOff val="35000"/>
                  </a:schemeClr>
                </a:solidFill>
                <a:latin typeface="微软雅黑" pitchFamily="34" charset="-122"/>
                <a:ea typeface="微软雅黑" pitchFamily="34" charset="-122"/>
              </a:rPr>
              <a:t>0XXX-XXXXXXXX</a:t>
            </a:r>
            <a:br>
              <a:rPr lang="en-US" altLang="zh-CN" sz="1600" kern="0" dirty="0">
                <a:solidFill>
                  <a:schemeClr val="tx1">
                    <a:lumMod val="65000"/>
                    <a:lumOff val="35000"/>
                  </a:schemeClr>
                </a:solidFill>
                <a:latin typeface="微软雅黑" pitchFamily="34" charset="-122"/>
                <a:ea typeface="微软雅黑" pitchFamily="34" charset="-122"/>
              </a:rPr>
            </a:br>
            <a:r>
              <a:rPr lang="en-US" altLang="zh-CN" sz="1600" kern="0" dirty="0" err="1">
                <a:solidFill>
                  <a:schemeClr val="tx1">
                    <a:lumMod val="65000"/>
                    <a:lumOff val="35000"/>
                  </a:schemeClr>
                </a:solidFill>
                <a:latin typeface="微软雅黑" pitchFamily="34" charset="-122"/>
                <a:ea typeface="微软雅黑" pitchFamily="34" charset="-122"/>
              </a:rPr>
              <a:t>E-mail:XXXXXXXXXX@XXX.com</a:t>
            </a:r>
            <a:endParaRPr lang="en-US" altLang="zh-CN" sz="1600" kern="0" dirty="0">
              <a:solidFill>
                <a:schemeClr val="tx1">
                  <a:lumMod val="65000"/>
                  <a:lumOff val="35000"/>
                </a:schemeClr>
              </a:solidFill>
              <a:latin typeface="微软雅黑" pitchFamily="34" charset="-122"/>
              <a:ea typeface="微软雅黑" pitchFamily="34" charset="-122"/>
            </a:endParaRPr>
          </a:p>
          <a:p>
            <a:pPr defTabSz="1219170">
              <a:lnSpc>
                <a:spcPts val="2500"/>
              </a:lnSpc>
            </a:pPr>
            <a:r>
              <a:rPr lang="en-US" altLang="zh-CN" sz="1600" kern="0" dirty="0">
                <a:solidFill>
                  <a:schemeClr val="tx1">
                    <a:lumMod val="65000"/>
                    <a:lumOff val="35000"/>
                  </a:schemeClr>
                </a:solidFill>
                <a:latin typeface="微软雅黑" pitchFamily="34" charset="-122"/>
                <a:ea typeface="微软雅黑" pitchFamily="34" charset="-122"/>
              </a:rPr>
              <a:t>Http://XXXXXX.com</a:t>
            </a:r>
            <a:endParaRPr lang="zh-CN" altLang="en-US" sz="1600" kern="0" dirty="0">
              <a:solidFill>
                <a:schemeClr val="tx1">
                  <a:lumMod val="65000"/>
                  <a:lumOff val="35000"/>
                </a:schemeClr>
              </a:solidFill>
              <a:latin typeface="微软雅黑" pitchFamily="34" charset="-122"/>
              <a:ea typeface="微软雅黑" pitchFamily="34" charset="-122"/>
            </a:endParaRPr>
          </a:p>
        </p:txBody>
      </p:sp>
      <p:sp>
        <p:nvSpPr>
          <p:cNvPr id="24" name="TextBox 23"/>
          <p:cNvSpPr txBox="1"/>
          <p:nvPr/>
        </p:nvSpPr>
        <p:spPr>
          <a:xfrm>
            <a:off x="3102556" y="1419825"/>
            <a:ext cx="2714027" cy="861774"/>
          </a:xfrm>
          <a:prstGeom prst="rect">
            <a:avLst/>
          </a:prstGeom>
          <a:noFill/>
        </p:spPr>
        <p:txBody>
          <a:bodyPr wrap="square" rtlCol="0">
            <a:spAutoFit/>
          </a:bodyPr>
          <a:lstStyle/>
          <a:p>
            <a:pPr defTabSz="1219170"/>
            <a:r>
              <a:rPr lang="zh-CN" altLang="en-US" sz="2000" kern="0" spc="-150" dirty="0">
                <a:solidFill>
                  <a:srgbClr val="0070C0"/>
                </a:solidFill>
                <a:latin typeface="微软雅黑" pitchFamily="34" charset="-122"/>
                <a:ea typeface="微软雅黑" pitchFamily="34" charset="-122"/>
              </a:rPr>
              <a:t>全国统一业务咨询热线</a:t>
            </a:r>
            <a:endParaRPr lang="en-US" altLang="zh-CN" sz="2000" kern="0" spc="-150" dirty="0">
              <a:solidFill>
                <a:srgbClr val="0070C0"/>
              </a:solidFill>
              <a:latin typeface="微软雅黑" pitchFamily="34" charset="-122"/>
              <a:ea typeface="微软雅黑" pitchFamily="34" charset="-122"/>
            </a:endParaRPr>
          </a:p>
          <a:p>
            <a:pPr defTabSz="1219170"/>
            <a:r>
              <a:rPr lang="en-US" altLang="zh-CN" sz="2800" b="1" kern="0" spc="-150" dirty="0">
                <a:solidFill>
                  <a:srgbClr val="0070C0"/>
                </a:solidFill>
                <a:latin typeface="微软雅黑" pitchFamily="34" charset="-122"/>
                <a:ea typeface="微软雅黑" pitchFamily="34" charset="-122"/>
              </a:rPr>
              <a:t>138 8888 8888</a:t>
            </a:r>
            <a:endParaRPr lang="zh-CN" altLang="en-US" sz="2800" b="1" kern="0" spc="-15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3082231460"/>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4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14:bounceEnd="44000">
                                          <p:cBhvr additive="base">
                                            <p:cTn id="12" dur="1000" fill="hold"/>
                                            <p:tgtEl>
                                              <p:spTgt spid="3"/>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44000">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14:bounceEnd="44000">
                                          <p:cBhvr additive="base">
                                            <p:cTn id="16" dur="10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anim calcmode="lin" valueType="num">
                                          <p:cBhvr>
                                            <p:cTn id="22" dur="500" fill="hold"/>
                                            <p:tgtEl>
                                              <p:spTgt spid="22"/>
                                            </p:tgtEl>
                                            <p:attrNameLst>
                                              <p:attrName>ppt_x</p:attrName>
                                            </p:attrNameLst>
                                          </p:cBhvr>
                                          <p:tavLst>
                                            <p:tav tm="0">
                                              <p:val>
                                                <p:strVal val="#ppt_x"/>
                                              </p:val>
                                            </p:tav>
                                            <p:tav tm="100000">
                                              <p:val>
                                                <p:strVal val="#ppt_x"/>
                                              </p:val>
                                            </p:tav>
                                          </p:tavLst>
                                        </p:anim>
                                        <p:anim calcmode="lin" valueType="num">
                                          <p:cBhvr>
                                            <p:cTn id="23" dur="500" fill="hold"/>
                                            <p:tgtEl>
                                              <p:spTgt spid="22"/>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2" presetClass="entr" presetSubtype="2" fill="hold" grpId="0" nodeType="afterEffect" p14:presetBounceEnd="48000">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14:bounceEnd="48000">
                                          <p:cBhvr additive="base">
                                            <p:cTn id="27" dur="500" fill="hold"/>
                                            <p:tgtEl>
                                              <p:spTgt spid="24"/>
                                            </p:tgtEl>
                                            <p:attrNameLst>
                                              <p:attrName>ppt_x</p:attrName>
                                            </p:attrNameLst>
                                          </p:cBhvr>
                                          <p:tavLst>
                                            <p:tav tm="0">
                                              <p:val>
                                                <p:strVal val="1+#ppt_w/2"/>
                                              </p:val>
                                            </p:tav>
                                            <p:tav tm="100000">
                                              <p:val>
                                                <p:strVal val="#ppt_x"/>
                                              </p:val>
                                            </p:tav>
                                          </p:tavLst>
                                        </p:anim>
                                        <p:anim calcmode="lin" valueType="num" p14:bounceEnd="48000">
                                          <p:cBhvr additive="base">
                                            <p:cTn id="28" dur="5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48000">
                                      <p:stCondLst>
                                        <p:cond delay="1000"/>
                                      </p:stCondLst>
                                      <p:childTnLst>
                                        <p:set>
                                          <p:cBhvr>
                                            <p:cTn id="30" dur="1" fill="hold">
                                              <p:stCondLst>
                                                <p:cond delay="0"/>
                                              </p:stCondLst>
                                            </p:cTn>
                                            <p:tgtEl>
                                              <p:spTgt spid="23"/>
                                            </p:tgtEl>
                                            <p:attrNameLst>
                                              <p:attrName>style.visibility</p:attrName>
                                            </p:attrNameLst>
                                          </p:cBhvr>
                                          <p:to>
                                            <p:strVal val="visible"/>
                                          </p:to>
                                        </p:set>
                                        <p:anim calcmode="lin" valueType="num" p14:bounceEnd="48000">
                                          <p:cBhvr additive="base">
                                            <p:cTn id="31" dur="500" fill="hold"/>
                                            <p:tgtEl>
                                              <p:spTgt spid="23"/>
                                            </p:tgtEl>
                                            <p:attrNameLst>
                                              <p:attrName>ppt_x</p:attrName>
                                            </p:attrNameLst>
                                          </p:cBhvr>
                                          <p:tavLst>
                                            <p:tav tm="0">
                                              <p:val>
                                                <p:strVal val="1+#ppt_w/2"/>
                                              </p:val>
                                            </p:tav>
                                            <p:tav tm="100000">
                                              <p:val>
                                                <p:strVal val="#ppt_x"/>
                                              </p:val>
                                            </p:tav>
                                          </p:tavLst>
                                        </p:anim>
                                        <p:anim calcmode="lin" valueType="num" p14:bounceEnd="48000">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000" fill="hold"/>
                                            <p:tgtEl>
                                              <p:spTgt spid="3"/>
                                            </p:tgtEl>
                                            <p:attrNameLst>
                                              <p:attrName>ppt_x</p:attrName>
                                            </p:attrNameLst>
                                          </p:cBhvr>
                                          <p:tavLst>
                                            <p:tav tm="0">
                                              <p:val>
                                                <p:strVal val="#ppt_x"/>
                                              </p:val>
                                            </p:tav>
                                            <p:tav tm="100000">
                                              <p:val>
                                                <p:strVal val="#ppt_x"/>
                                              </p:val>
                                            </p:tav>
                                          </p:tavLst>
                                        </p:anim>
                                        <p:anim calcmode="lin" valueType="num">
                                          <p:cBhvr additive="base">
                                            <p:cTn id="13" dur="10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1000" fill="hold"/>
                                            <p:tgtEl>
                                              <p:spTgt spid="4"/>
                                            </p:tgtEl>
                                            <p:attrNameLst>
                                              <p:attrName>ppt_x</p:attrName>
                                            </p:attrNameLst>
                                          </p:cBhvr>
                                          <p:tavLst>
                                            <p:tav tm="0">
                                              <p:val>
                                                <p:strVal val="0-#ppt_w/2"/>
                                              </p:val>
                                            </p:tav>
                                            <p:tav tm="100000">
                                              <p:val>
                                                <p:strVal val="#ppt_x"/>
                                              </p:val>
                                            </p:tav>
                                          </p:tavLst>
                                        </p:anim>
                                        <p:anim calcmode="lin" valueType="num">
                                          <p:cBhvr additive="base">
                                            <p:cTn id="17" dur="10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anim calcmode="lin" valueType="num">
                                          <p:cBhvr>
                                            <p:cTn id="22" dur="500" fill="hold"/>
                                            <p:tgtEl>
                                              <p:spTgt spid="22"/>
                                            </p:tgtEl>
                                            <p:attrNameLst>
                                              <p:attrName>ppt_x</p:attrName>
                                            </p:attrNameLst>
                                          </p:cBhvr>
                                          <p:tavLst>
                                            <p:tav tm="0">
                                              <p:val>
                                                <p:strVal val="#ppt_x"/>
                                              </p:val>
                                            </p:tav>
                                            <p:tav tm="100000">
                                              <p:val>
                                                <p:strVal val="#ppt_x"/>
                                              </p:val>
                                            </p:tav>
                                          </p:tavLst>
                                        </p:anim>
                                        <p:anim calcmode="lin" valueType="num">
                                          <p:cBhvr>
                                            <p:cTn id="23" dur="500" fill="hold"/>
                                            <p:tgtEl>
                                              <p:spTgt spid="22"/>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2" presetClass="entr" presetSubtype="2"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10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2" grpId="0"/>
          <p:bldP spid="23" grpId="0"/>
          <p:bldP spid="24"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403648" y="0"/>
            <a:ext cx="6336704" cy="5143500"/>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5" name="矩形 14"/>
          <p:cNvSpPr/>
          <p:nvPr/>
        </p:nvSpPr>
        <p:spPr>
          <a:xfrm>
            <a:off x="1756130" y="1790170"/>
            <a:ext cx="6332793" cy="2601782"/>
          </a:xfrm>
          <a:prstGeom prst="rect">
            <a:avLst/>
          </a:prstGeom>
          <a:solidFill>
            <a:srgbClr val="00B0F0"/>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6" name="矩形 15"/>
          <p:cNvSpPr/>
          <p:nvPr/>
        </p:nvSpPr>
        <p:spPr>
          <a:xfrm>
            <a:off x="862010" y="1435872"/>
            <a:ext cx="5116759" cy="1721464"/>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7" name="文本框 13"/>
          <p:cNvSpPr txBox="1"/>
          <p:nvPr/>
        </p:nvSpPr>
        <p:spPr>
          <a:xfrm>
            <a:off x="1082359" y="1664752"/>
            <a:ext cx="3489642" cy="838691"/>
          </a:xfrm>
          <a:prstGeom prst="rect">
            <a:avLst/>
          </a:prstGeom>
          <a:noFill/>
        </p:spPr>
        <p:txBody>
          <a:bodyPr wrap="square" lIns="68580" tIns="34290" rIns="68580" bIns="34290" rtlCol="0">
            <a:spAutoFit/>
          </a:bodyPr>
          <a:lstStyle/>
          <a:p>
            <a:r>
              <a:rPr lang="en-US" altLang="zh-CN" sz="5000" b="1" dirty="0">
                <a:solidFill>
                  <a:srgbClr val="0070C0"/>
                </a:solidFill>
                <a:sym typeface="微软雅黑"/>
              </a:rPr>
              <a:t>THANKS</a:t>
            </a:r>
            <a:endParaRPr lang="zh-CN" altLang="en-US" sz="5000" b="1" dirty="0">
              <a:solidFill>
                <a:srgbClr val="0070C0"/>
              </a:solidFill>
              <a:latin typeface="微软雅黑"/>
              <a:ea typeface="微软雅黑"/>
              <a:sym typeface="微软雅黑"/>
            </a:endParaRPr>
          </a:p>
        </p:txBody>
      </p:sp>
      <p:sp>
        <p:nvSpPr>
          <p:cNvPr id="18" name="矩形 17"/>
          <p:cNvSpPr/>
          <p:nvPr/>
        </p:nvSpPr>
        <p:spPr>
          <a:xfrm>
            <a:off x="5094658" y="687921"/>
            <a:ext cx="3348946" cy="323443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9" name="文本框 13"/>
          <p:cNvSpPr txBox="1"/>
          <p:nvPr/>
        </p:nvSpPr>
        <p:spPr>
          <a:xfrm>
            <a:off x="1874561" y="3272907"/>
            <a:ext cx="2418141" cy="346249"/>
          </a:xfrm>
          <a:prstGeom prst="rect">
            <a:avLst/>
          </a:prstGeom>
          <a:noFill/>
        </p:spPr>
        <p:txBody>
          <a:bodyPr wrap="square" lIns="68580" tIns="34290" rIns="68580" bIns="34290" rtlCol="0">
            <a:spAutoFit/>
          </a:bodyPr>
          <a:lstStyle/>
          <a:p>
            <a:r>
              <a:rPr lang="zh-CN" altLang="en-US" sz="1800" b="1" dirty="0">
                <a:solidFill>
                  <a:schemeClr val="bg1"/>
                </a:solidFill>
                <a:sym typeface="微软雅黑"/>
              </a:rPr>
              <a:t>某某集团有限公司</a:t>
            </a:r>
            <a:endParaRPr lang="zh-CN" altLang="en-US" sz="1800" b="1" dirty="0">
              <a:solidFill>
                <a:schemeClr val="bg1"/>
              </a:solidFill>
              <a:latin typeface="微软雅黑"/>
              <a:ea typeface="微软雅黑"/>
              <a:sym typeface="微软雅黑"/>
            </a:endParaRPr>
          </a:p>
        </p:txBody>
      </p:sp>
      <p:sp>
        <p:nvSpPr>
          <p:cNvPr id="20" name="TextBox 7"/>
          <p:cNvSpPr>
            <a:spLocks noChangeArrowheads="1"/>
          </p:cNvSpPr>
          <p:nvPr/>
        </p:nvSpPr>
        <p:spPr bwMode="auto">
          <a:xfrm>
            <a:off x="1192189" y="2378344"/>
            <a:ext cx="258468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2800" dirty="0">
                <a:solidFill>
                  <a:schemeClr val="tx1">
                    <a:lumMod val="65000"/>
                    <a:lumOff val="35000"/>
                  </a:schemeClr>
                </a:solidFill>
                <a:cs typeface="+mn-ea"/>
                <a:sym typeface="微软雅黑"/>
              </a:rPr>
              <a:t>谢谢观看</a:t>
            </a:r>
          </a:p>
        </p:txBody>
      </p:sp>
      <p:sp>
        <p:nvSpPr>
          <p:cNvPr id="22" name="文本框 3"/>
          <p:cNvSpPr txBox="1"/>
          <p:nvPr/>
        </p:nvSpPr>
        <p:spPr>
          <a:xfrm>
            <a:off x="1862458" y="3619156"/>
            <a:ext cx="3121525" cy="276999"/>
          </a:xfrm>
          <a:prstGeom prst="rect">
            <a:avLst/>
          </a:prstGeom>
          <a:noFill/>
          <a:effectLst/>
        </p:spPr>
        <p:txBody>
          <a:bodyPr wrap="square" rtlCol="0">
            <a:spAutoFit/>
          </a:bodyPr>
          <a:lstStyle/>
          <a:p>
            <a:r>
              <a:rPr lang="zh-CN" altLang="en-US" sz="1200" dirty="0">
                <a:solidFill>
                  <a:schemeClr val="bg1"/>
                </a:solidFill>
                <a:latin typeface="微软雅黑"/>
                <a:ea typeface="微软雅黑"/>
                <a:cs typeface="+mn-ea"/>
                <a:sym typeface="微软雅黑"/>
              </a:rPr>
              <a:t>简约大气实用  修改便捷   颜色可任意更换 </a:t>
            </a:r>
            <a:endParaRPr lang="en-US" altLang="zh-CN" sz="1200" dirty="0">
              <a:solidFill>
                <a:schemeClr val="bg1"/>
              </a:solidFill>
              <a:latin typeface="微软雅黑"/>
              <a:ea typeface="微软雅黑"/>
              <a:cs typeface="+mn-ea"/>
              <a:sym typeface="微软雅黑"/>
            </a:endParaRPr>
          </a:p>
        </p:txBody>
      </p:sp>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99332" y="589122"/>
            <a:ext cx="1119155" cy="604342"/>
          </a:xfrm>
          <a:prstGeom prst="rect">
            <a:avLst/>
          </a:prstGeom>
        </p:spPr>
      </p:pic>
    </p:spTree>
    <p:extLst>
      <p:ext uri="{BB962C8B-B14F-4D97-AF65-F5344CB8AC3E}">
        <p14:creationId xmlns:p14="http://schemas.microsoft.com/office/powerpoint/2010/main" val="487834050"/>
      </p:ext>
    </p:extLst>
  </p:cSld>
  <p:clrMapOvr>
    <a:masterClrMapping/>
  </p:clrMapOvr>
  <p:transition spd="slow" advTm="300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1000"/>
                                </p:stCondLst>
                                <p:childTnLst>
                                  <p:par>
                                    <p:cTn id="16" presetID="2" presetClass="entr" presetSubtype="2" fill="hold" grpId="0" nodeType="afterEffect" p14:presetBounceEnd="44000">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14:bounceEnd="44000">
                                          <p:cBhvr additive="base">
                                            <p:cTn id="18" dur="1000" fill="hold"/>
                                            <p:tgtEl>
                                              <p:spTgt spid="18"/>
                                            </p:tgtEl>
                                            <p:attrNameLst>
                                              <p:attrName>ppt_x</p:attrName>
                                            </p:attrNameLst>
                                          </p:cBhvr>
                                          <p:tavLst>
                                            <p:tav tm="0">
                                              <p:val>
                                                <p:strVal val="1+#ppt_w/2"/>
                                              </p:val>
                                            </p:tav>
                                            <p:tav tm="100000">
                                              <p:val>
                                                <p:strVal val="#ppt_x"/>
                                              </p:val>
                                            </p:tav>
                                          </p:tavLst>
                                        </p:anim>
                                        <p:anim calcmode="lin" valueType="num" p14:bounceEnd="44000">
                                          <p:cBhvr additive="base">
                                            <p:cTn id="19" dur="1000" fill="hold"/>
                                            <p:tgtEl>
                                              <p:spTgt spid="18"/>
                                            </p:tgtEl>
                                            <p:attrNameLst>
                                              <p:attrName>ppt_y</p:attrName>
                                            </p:attrNameLst>
                                          </p:cBhvr>
                                          <p:tavLst>
                                            <p:tav tm="0">
                                              <p:val>
                                                <p:strVal val="#ppt_y"/>
                                              </p:val>
                                            </p:tav>
                                            <p:tav tm="100000">
                                              <p:val>
                                                <p:strVal val="#ppt_y"/>
                                              </p:val>
                                            </p:tav>
                                          </p:tavLst>
                                        </p:anim>
                                      </p:childTnLst>
                                    </p:cTn>
                                  </p:par>
                                  <p:par>
                                    <p:cTn id="20" presetID="2" presetClass="entr" presetSubtype="4" fill="hold" grpId="0" nodeType="withEffect" p14:presetBounceEnd="44000">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14:bounceEnd="44000">
                                          <p:cBhvr additive="base">
                                            <p:cTn id="22" dur="1000" fill="hold"/>
                                            <p:tgtEl>
                                              <p:spTgt spid="15"/>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15"/>
                                            </p:tgtEl>
                                            <p:attrNameLst>
                                              <p:attrName>ppt_y</p:attrName>
                                            </p:attrNameLst>
                                          </p:cBhvr>
                                          <p:tavLst>
                                            <p:tav tm="0">
                                              <p:val>
                                                <p:strVal val="1+#ppt_h/2"/>
                                              </p:val>
                                            </p:tav>
                                            <p:tav tm="100000">
                                              <p:val>
                                                <p:strVal val="#ppt_y"/>
                                              </p:val>
                                            </p:tav>
                                          </p:tavLst>
                                        </p:anim>
                                      </p:childTnLst>
                                    </p:cTn>
                                  </p:par>
                                  <p:par>
                                    <p:cTn id="24" presetID="2" presetClass="entr" presetSubtype="8" fill="hold" grpId="0" nodeType="withEffect" p14:presetBounceEnd="44000">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14:bounceEnd="44000">
                                          <p:cBhvr additive="base">
                                            <p:cTn id="26" dur="1000" fill="hold"/>
                                            <p:tgtEl>
                                              <p:spTgt spid="16"/>
                                            </p:tgtEl>
                                            <p:attrNameLst>
                                              <p:attrName>ppt_x</p:attrName>
                                            </p:attrNameLst>
                                          </p:cBhvr>
                                          <p:tavLst>
                                            <p:tav tm="0">
                                              <p:val>
                                                <p:strVal val="0-#ppt_w/2"/>
                                              </p:val>
                                            </p:tav>
                                            <p:tav tm="100000">
                                              <p:val>
                                                <p:strVal val="#ppt_x"/>
                                              </p:val>
                                            </p:tav>
                                          </p:tavLst>
                                        </p:anim>
                                        <p:anim calcmode="lin" valueType="num" p14:bounceEnd="44000">
                                          <p:cBhvr additive="base">
                                            <p:cTn id="27" dur="1000" fill="hold"/>
                                            <p:tgtEl>
                                              <p:spTgt spid="16"/>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2" fill="hold" grpId="0" nodeType="afterEffect" p14:presetBounceEnd="44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44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44000">
                                          <p:cBhvr additive="base">
                                            <p:cTn id="32" dur="10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500"/>
                                            <p:tgtEl>
                                              <p:spTgt spid="20"/>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300"/>
                                            <p:tgtEl>
                                              <p:spTgt spid="19"/>
                                            </p:tgtEl>
                                          </p:cBhvr>
                                        </p:animEffect>
                                        <p:anim calcmode="lin" valueType="num">
                                          <p:cBhvr>
                                            <p:cTn id="41" dur="300" fill="hold"/>
                                            <p:tgtEl>
                                              <p:spTgt spid="19"/>
                                            </p:tgtEl>
                                            <p:attrNameLst>
                                              <p:attrName>ppt_x</p:attrName>
                                            </p:attrNameLst>
                                          </p:cBhvr>
                                          <p:tavLst>
                                            <p:tav tm="0">
                                              <p:val>
                                                <p:strVal val="#ppt_x"/>
                                              </p:val>
                                            </p:tav>
                                            <p:tav tm="100000">
                                              <p:val>
                                                <p:strVal val="#ppt_x"/>
                                              </p:val>
                                            </p:tav>
                                          </p:tavLst>
                                        </p:anim>
                                        <p:anim calcmode="lin" valueType="num">
                                          <p:cBhvr>
                                            <p:cTn id="42" dur="300" fill="hold"/>
                                            <p:tgtEl>
                                              <p:spTgt spid="19"/>
                                            </p:tgtEl>
                                            <p:attrNameLst>
                                              <p:attrName>ppt_y</p:attrName>
                                            </p:attrNameLst>
                                          </p:cBhvr>
                                          <p:tavLst>
                                            <p:tav tm="0">
                                              <p:val>
                                                <p:strVal val="#ppt_y+.1"/>
                                              </p:val>
                                            </p:tav>
                                            <p:tav tm="100000">
                                              <p:val>
                                                <p:strVal val="#ppt_y"/>
                                              </p:val>
                                            </p:tav>
                                          </p:tavLst>
                                        </p:anim>
                                      </p:childTnLst>
                                    </p:cTn>
                                  </p:par>
                                </p:childTnLst>
                              </p:cTn>
                            </p:par>
                            <p:par>
                              <p:cTn id="43" fill="hold">
                                <p:stCondLst>
                                  <p:cond delay="3800"/>
                                </p:stCondLst>
                                <p:childTnLst>
                                  <p:par>
                                    <p:cTn id="44" presetID="14" presetClass="entr" presetSubtype="1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randombar(horizontal)">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P spid="18" grpId="0" animBg="1"/>
          <p:bldP spid="19" grpId="0"/>
          <p:bldP spid="20" grpId="0"/>
          <p:bldP spid="2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1000" fill="hold"/>
                                            <p:tgtEl>
                                              <p:spTgt spid="18"/>
                                            </p:tgtEl>
                                            <p:attrNameLst>
                                              <p:attrName>ppt_x</p:attrName>
                                            </p:attrNameLst>
                                          </p:cBhvr>
                                          <p:tavLst>
                                            <p:tav tm="0">
                                              <p:val>
                                                <p:strVal val="1+#ppt_w/2"/>
                                              </p:val>
                                            </p:tav>
                                            <p:tav tm="100000">
                                              <p:val>
                                                <p:strVal val="#ppt_x"/>
                                              </p:val>
                                            </p:tav>
                                          </p:tavLst>
                                        </p:anim>
                                        <p:anim calcmode="lin" valueType="num">
                                          <p:cBhvr additive="base">
                                            <p:cTn id="19" dur="1000" fill="hold"/>
                                            <p:tgtEl>
                                              <p:spTgt spid="18"/>
                                            </p:tgtEl>
                                            <p:attrNameLst>
                                              <p:attrName>ppt_y</p:attrName>
                                            </p:attrNameLst>
                                          </p:cBhvr>
                                          <p:tavLst>
                                            <p:tav tm="0">
                                              <p:val>
                                                <p:strVal val="#ppt_y"/>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1000" fill="hold"/>
                                            <p:tgtEl>
                                              <p:spTgt spid="15"/>
                                            </p:tgtEl>
                                            <p:attrNameLst>
                                              <p:attrName>ppt_x</p:attrName>
                                            </p:attrNameLst>
                                          </p:cBhvr>
                                          <p:tavLst>
                                            <p:tav tm="0">
                                              <p:val>
                                                <p:strVal val="#ppt_x"/>
                                              </p:val>
                                            </p:tav>
                                            <p:tav tm="100000">
                                              <p:val>
                                                <p:strVal val="#ppt_x"/>
                                              </p:val>
                                            </p:tav>
                                          </p:tavLst>
                                        </p:anim>
                                        <p:anim calcmode="lin" valueType="num">
                                          <p:cBhvr additive="base">
                                            <p:cTn id="23" dur="1000" fill="hold"/>
                                            <p:tgtEl>
                                              <p:spTgt spid="15"/>
                                            </p:tgtEl>
                                            <p:attrNameLst>
                                              <p:attrName>ppt_y</p:attrName>
                                            </p:attrNameLst>
                                          </p:cBhvr>
                                          <p:tavLst>
                                            <p:tav tm="0">
                                              <p:val>
                                                <p:strVal val="1+#ppt_h/2"/>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1000" fill="hold"/>
                                            <p:tgtEl>
                                              <p:spTgt spid="16"/>
                                            </p:tgtEl>
                                            <p:attrNameLst>
                                              <p:attrName>ppt_x</p:attrName>
                                            </p:attrNameLst>
                                          </p:cBhvr>
                                          <p:tavLst>
                                            <p:tav tm="0">
                                              <p:val>
                                                <p:strVal val="0-#ppt_w/2"/>
                                              </p:val>
                                            </p:tav>
                                            <p:tav tm="100000">
                                              <p:val>
                                                <p:strVal val="#ppt_x"/>
                                              </p:val>
                                            </p:tav>
                                          </p:tavLst>
                                        </p:anim>
                                        <p:anim calcmode="lin" valueType="num">
                                          <p:cBhvr additive="base">
                                            <p:cTn id="27" dur="1000" fill="hold"/>
                                            <p:tgtEl>
                                              <p:spTgt spid="16"/>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2"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500"/>
                                            <p:tgtEl>
                                              <p:spTgt spid="20"/>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300"/>
                                            <p:tgtEl>
                                              <p:spTgt spid="19"/>
                                            </p:tgtEl>
                                          </p:cBhvr>
                                        </p:animEffect>
                                        <p:anim calcmode="lin" valueType="num">
                                          <p:cBhvr>
                                            <p:cTn id="41" dur="300" fill="hold"/>
                                            <p:tgtEl>
                                              <p:spTgt spid="19"/>
                                            </p:tgtEl>
                                            <p:attrNameLst>
                                              <p:attrName>ppt_x</p:attrName>
                                            </p:attrNameLst>
                                          </p:cBhvr>
                                          <p:tavLst>
                                            <p:tav tm="0">
                                              <p:val>
                                                <p:strVal val="#ppt_x"/>
                                              </p:val>
                                            </p:tav>
                                            <p:tav tm="100000">
                                              <p:val>
                                                <p:strVal val="#ppt_x"/>
                                              </p:val>
                                            </p:tav>
                                          </p:tavLst>
                                        </p:anim>
                                        <p:anim calcmode="lin" valueType="num">
                                          <p:cBhvr>
                                            <p:cTn id="42" dur="300" fill="hold"/>
                                            <p:tgtEl>
                                              <p:spTgt spid="19"/>
                                            </p:tgtEl>
                                            <p:attrNameLst>
                                              <p:attrName>ppt_y</p:attrName>
                                            </p:attrNameLst>
                                          </p:cBhvr>
                                          <p:tavLst>
                                            <p:tav tm="0">
                                              <p:val>
                                                <p:strVal val="#ppt_y+.1"/>
                                              </p:val>
                                            </p:tav>
                                            <p:tav tm="100000">
                                              <p:val>
                                                <p:strVal val="#ppt_y"/>
                                              </p:val>
                                            </p:tav>
                                          </p:tavLst>
                                        </p:anim>
                                      </p:childTnLst>
                                    </p:cTn>
                                  </p:par>
                                </p:childTnLst>
                              </p:cTn>
                            </p:par>
                            <p:par>
                              <p:cTn id="43" fill="hold">
                                <p:stCondLst>
                                  <p:cond delay="3800"/>
                                </p:stCondLst>
                                <p:childTnLst>
                                  <p:par>
                                    <p:cTn id="44" presetID="14" presetClass="entr" presetSubtype="1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randombar(horizontal)">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P spid="18" grpId="0" animBg="1"/>
          <p:bldP spid="19" grpId="0"/>
          <p:bldP spid="20" grpId="0"/>
          <p:bldP spid="22"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10994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756130" y="1193561"/>
            <a:ext cx="6597295" cy="3397489"/>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2" name="矩形 11"/>
          <p:cNvSpPr/>
          <p:nvPr/>
        </p:nvSpPr>
        <p:spPr>
          <a:xfrm>
            <a:off x="840497" y="839264"/>
            <a:ext cx="2059865" cy="182773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2"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latin typeface="微软雅黑"/>
                <a:ea typeface="微软雅黑"/>
                <a:cs typeface="+mn-ea"/>
                <a:sym typeface="微软雅黑"/>
              </a:rPr>
              <a:t>企业简介</a:t>
            </a:r>
          </a:p>
        </p:txBody>
      </p:sp>
      <p:sp>
        <p:nvSpPr>
          <p:cNvPr id="14" name="TextBox 13"/>
          <p:cNvSpPr txBox="1"/>
          <p:nvPr/>
        </p:nvSpPr>
        <p:spPr>
          <a:xfrm>
            <a:off x="3076575" y="1482486"/>
            <a:ext cx="4981575" cy="2589824"/>
          </a:xfrm>
          <a:prstGeom prst="rect">
            <a:avLst/>
          </a:prstGeom>
          <a:noFill/>
        </p:spPr>
        <p:txBody>
          <a:bodyPr wrap="square" lIns="71067" tIns="35534" rIns="71067" bIns="35534"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800"/>
              </a:lnSpc>
            </a:pPr>
            <a:r>
              <a:rPr lang="en-US" altLang="zh-CN" sz="1200" dirty="0">
                <a:solidFill>
                  <a:schemeClr val="tx1">
                    <a:lumMod val="65000"/>
                    <a:lumOff val="35000"/>
                  </a:schemeClr>
                </a:solidFill>
                <a:latin typeface="微软雅黑"/>
                <a:ea typeface="微软雅黑"/>
                <a:sym typeface="微软雅黑"/>
              </a:rPr>
              <a:t>        </a:t>
            </a:r>
            <a:r>
              <a:rPr lang="zh-CN" altLang="zh-CN" sz="1200" dirty="0">
                <a:solidFill>
                  <a:schemeClr val="tx1">
                    <a:lumMod val="65000"/>
                    <a:lumOff val="35000"/>
                  </a:schemeClr>
                </a:solidFill>
                <a:latin typeface="微软雅黑"/>
                <a:ea typeface="微软雅黑"/>
                <a:sym typeface="微软雅黑"/>
              </a:rPr>
              <a:t>公司自成立以来，以“策略先行，经营致胜，管理为本”的商业推广理念，一步一个脚印发展成为东莞同类企业中经营范围最广、在行业内颇具影响力的企业。公司自成立以来，以“策略先行，经营致胜，管理为本”的商业推广理念，一步一个脚印发展成为东莞同类企业中经营范围最广、在行业内颇具影响力的企业。</a:t>
            </a:r>
            <a:endParaRPr lang="en-US" altLang="zh-CN" sz="1200" dirty="0">
              <a:solidFill>
                <a:schemeClr val="tx1">
                  <a:lumMod val="65000"/>
                  <a:lumOff val="35000"/>
                </a:schemeClr>
              </a:solidFill>
              <a:latin typeface="微软雅黑"/>
              <a:ea typeface="微软雅黑"/>
              <a:sym typeface="微软雅黑"/>
            </a:endParaRPr>
          </a:p>
          <a:p>
            <a:pPr>
              <a:lnSpc>
                <a:spcPts val="1800"/>
              </a:lnSpc>
            </a:pPr>
            <a:endParaRPr lang="en-US" altLang="zh-CN" sz="1200" dirty="0">
              <a:solidFill>
                <a:schemeClr val="tx1">
                  <a:lumMod val="65000"/>
                  <a:lumOff val="35000"/>
                </a:schemeClr>
              </a:solidFill>
              <a:latin typeface="微软雅黑"/>
              <a:ea typeface="微软雅黑"/>
              <a:sym typeface="微软雅黑"/>
            </a:endParaRPr>
          </a:p>
          <a:p>
            <a:pPr>
              <a:lnSpc>
                <a:spcPts val="1800"/>
              </a:lnSpc>
            </a:pPr>
            <a:r>
              <a:rPr lang="zh-CN" altLang="zh-CN" sz="1200" dirty="0">
                <a:solidFill>
                  <a:schemeClr val="tx1">
                    <a:lumMod val="65000"/>
                    <a:lumOff val="35000"/>
                  </a:schemeClr>
                </a:solidFill>
                <a:latin typeface="微软雅黑"/>
                <a:ea typeface="微软雅黑"/>
                <a:sym typeface="微软雅黑"/>
              </a:rPr>
              <a:t>公司自成立以来，以“策略先行，经营致胜，管理为本”的商业推广理念，一步一个脚印发展成为东莞同类企业中经营范围最广、在行业内颇具影响力的企业。公司自成立以来，以“策略先行，经营致胜，管理为本”的商业推广理念，一步一个脚印发展成为东莞同类企业中经营范围最广、在行业内颇具影响力的企业。</a:t>
            </a:r>
            <a:endParaRPr lang="zh-CN" altLang="en-US" sz="1200" dirty="0">
              <a:solidFill>
                <a:schemeClr val="tx1">
                  <a:lumMod val="65000"/>
                  <a:lumOff val="35000"/>
                </a:schemeClr>
              </a:solidFill>
              <a:latin typeface="微软雅黑"/>
              <a:ea typeface="微软雅黑"/>
              <a:sym typeface="微软雅黑"/>
            </a:endParaRPr>
          </a:p>
        </p:txBody>
      </p:sp>
    </p:spTree>
    <p:extLst>
      <p:ext uri="{BB962C8B-B14F-4D97-AF65-F5344CB8AC3E}">
        <p14:creationId xmlns:p14="http://schemas.microsoft.com/office/powerpoint/2010/main" val="1399958577"/>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44000">
                                          <p:cBhvr additive="base">
                                            <p:cTn id="7" dur="1000" fill="hold"/>
                                            <p:tgtEl>
                                              <p:spTgt spid="22"/>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4000">
                                          <p:cBhvr additive="base">
                                            <p:cTn id="12" dur="10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11"/>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44000">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14:bounceEnd="44000">
                                          <p:cBhvr additive="base">
                                            <p:cTn id="16" dur="1000" fill="hold"/>
                                            <p:tgtEl>
                                              <p:spTgt spid="12"/>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1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p:tgtEl>
                                              <p:spTgt spid="14"/>
                                            </p:tgtEl>
                                            <p:attrNameLst>
                                              <p:attrName>ppt_y</p:attrName>
                                            </p:attrNameLst>
                                          </p:cBhvr>
                                          <p:tavLst>
                                            <p:tav tm="0">
                                              <p:val>
                                                <p:strVal val="#ppt_y+#ppt_h*1.125000"/>
                                              </p:val>
                                            </p:tav>
                                            <p:tav tm="100000">
                                              <p:val>
                                                <p:strVal val="#ppt_y"/>
                                              </p:val>
                                            </p:tav>
                                          </p:tavLst>
                                        </p:anim>
                                        <p:animEffect transition="in" filter="wipe(up)">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22"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1000" fill="hold"/>
                                            <p:tgtEl>
                                              <p:spTgt spid="11"/>
                                            </p:tgtEl>
                                            <p:attrNameLst>
                                              <p:attrName>ppt_x</p:attrName>
                                            </p:attrNameLst>
                                          </p:cBhvr>
                                          <p:tavLst>
                                            <p:tav tm="0">
                                              <p:val>
                                                <p:strVal val="#ppt_x"/>
                                              </p:val>
                                            </p:tav>
                                            <p:tav tm="100000">
                                              <p:val>
                                                <p:strVal val="#ppt_x"/>
                                              </p:val>
                                            </p:tav>
                                          </p:tavLst>
                                        </p:anim>
                                        <p:anim calcmode="lin" valueType="num">
                                          <p:cBhvr additive="base">
                                            <p:cTn id="13" dur="1000" fill="hold"/>
                                            <p:tgtEl>
                                              <p:spTgt spid="11"/>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1000" fill="hold"/>
                                            <p:tgtEl>
                                              <p:spTgt spid="12"/>
                                            </p:tgtEl>
                                            <p:attrNameLst>
                                              <p:attrName>ppt_x</p:attrName>
                                            </p:attrNameLst>
                                          </p:cBhvr>
                                          <p:tavLst>
                                            <p:tav tm="0">
                                              <p:val>
                                                <p:strVal val="0-#ppt_w/2"/>
                                              </p:val>
                                            </p:tav>
                                            <p:tav tm="100000">
                                              <p:val>
                                                <p:strVal val="#ppt_x"/>
                                              </p:val>
                                            </p:tav>
                                          </p:tavLst>
                                        </p:anim>
                                        <p:anim calcmode="lin" valueType="num">
                                          <p:cBhvr additive="base">
                                            <p:cTn id="17" dur="10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1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p:tgtEl>
                                              <p:spTgt spid="14"/>
                                            </p:tgtEl>
                                            <p:attrNameLst>
                                              <p:attrName>ppt_y</p:attrName>
                                            </p:attrNameLst>
                                          </p:cBhvr>
                                          <p:tavLst>
                                            <p:tav tm="0">
                                              <p:val>
                                                <p:strVal val="#ppt_y+#ppt_h*1.125000"/>
                                              </p:val>
                                            </p:tav>
                                            <p:tav tm="100000">
                                              <p:val>
                                                <p:strVal val="#ppt_y"/>
                                              </p:val>
                                            </p:tav>
                                          </p:tavLst>
                                        </p:anim>
                                        <p:animEffect transition="in" filter="wipe(up)">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22" grpId="0"/>
          <p:bldP spid="1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756130" y="1193561"/>
            <a:ext cx="6597295" cy="3397489"/>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6" name="矩形 25"/>
          <p:cNvSpPr/>
          <p:nvPr/>
        </p:nvSpPr>
        <p:spPr>
          <a:xfrm>
            <a:off x="840497" y="839264"/>
            <a:ext cx="2059865" cy="182773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7"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企业文化</a:t>
            </a:r>
          </a:p>
        </p:txBody>
      </p:sp>
      <p:grpSp>
        <p:nvGrpSpPr>
          <p:cNvPr id="3" name="组合 2"/>
          <p:cNvGrpSpPr/>
          <p:nvPr/>
        </p:nvGrpSpPr>
        <p:grpSpPr>
          <a:xfrm>
            <a:off x="2984863" y="1801422"/>
            <a:ext cx="1091708" cy="835423"/>
            <a:chOff x="2984863" y="1925247"/>
            <a:chExt cx="1091708" cy="835423"/>
          </a:xfrm>
        </p:grpSpPr>
        <p:sp>
          <p:nvSpPr>
            <p:cNvPr id="58" name="泪滴形 57"/>
            <p:cNvSpPr/>
            <p:nvPr/>
          </p:nvSpPr>
          <p:spPr>
            <a:xfrm>
              <a:off x="3112953" y="1925247"/>
              <a:ext cx="835530" cy="835423"/>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solidFill>
                <a:latin typeface="微软雅黑"/>
                <a:ea typeface="微软雅黑"/>
                <a:sym typeface="微软雅黑"/>
              </a:endParaRPr>
            </a:p>
          </p:txBody>
        </p:sp>
        <p:sp>
          <p:nvSpPr>
            <p:cNvPr id="59" name="TextBox 58"/>
            <p:cNvSpPr txBox="1"/>
            <p:nvPr/>
          </p:nvSpPr>
          <p:spPr>
            <a:xfrm>
              <a:off x="2984863" y="2031334"/>
              <a:ext cx="1091708" cy="623248"/>
            </a:xfrm>
            <a:prstGeom prst="rect">
              <a:avLst/>
            </a:prstGeom>
            <a:noFill/>
          </p:spPr>
          <p:txBody>
            <a:bodyPr wrap="square" lIns="68580" tIns="34290" rIns="68580" bIns="34290" rtlCol="0">
              <a:spAutoFit/>
            </a:bodyPr>
            <a:lstStyle/>
            <a:p>
              <a:pPr algn="ctr"/>
              <a:r>
                <a:rPr lang="zh-CN" altLang="en-US" sz="1800" b="1" dirty="0">
                  <a:solidFill>
                    <a:schemeClr val="bg1"/>
                  </a:solidFill>
                  <a:latin typeface="微软雅黑"/>
                  <a:ea typeface="微软雅黑"/>
                  <a:sym typeface="微软雅黑"/>
                </a:rPr>
                <a:t>企业</a:t>
              </a:r>
              <a:endParaRPr lang="en-US" altLang="zh-CN" sz="1800" b="1" dirty="0">
                <a:solidFill>
                  <a:schemeClr val="bg1"/>
                </a:solidFill>
                <a:latin typeface="微软雅黑"/>
                <a:ea typeface="微软雅黑"/>
                <a:sym typeface="微软雅黑"/>
              </a:endParaRPr>
            </a:p>
            <a:p>
              <a:pPr algn="ctr"/>
              <a:r>
                <a:rPr lang="zh-CN" altLang="en-US" sz="1800" b="1" dirty="0">
                  <a:solidFill>
                    <a:schemeClr val="bg1"/>
                  </a:solidFill>
                  <a:latin typeface="微软雅黑"/>
                  <a:ea typeface="微软雅黑"/>
                  <a:sym typeface="微软雅黑"/>
                </a:rPr>
                <a:t>使命</a:t>
              </a:r>
              <a:endParaRPr lang="en-US" altLang="zh-CN" sz="1800" b="1" dirty="0">
                <a:solidFill>
                  <a:schemeClr val="bg1"/>
                </a:solidFill>
                <a:latin typeface="微软雅黑"/>
                <a:ea typeface="微软雅黑"/>
                <a:sym typeface="微软雅黑"/>
              </a:endParaRPr>
            </a:p>
          </p:txBody>
        </p:sp>
      </p:grpSp>
      <p:sp>
        <p:nvSpPr>
          <p:cNvPr id="60" name="TextBox 59"/>
          <p:cNvSpPr txBox="1"/>
          <p:nvPr/>
        </p:nvSpPr>
        <p:spPr>
          <a:xfrm>
            <a:off x="4076571" y="1775071"/>
            <a:ext cx="1356277" cy="769441"/>
          </a:xfrm>
          <a:prstGeom prst="rect">
            <a:avLst/>
          </a:prstGeom>
          <a:noFill/>
        </p:spPr>
        <p:txBody>
          <a:bodyPr wrap="square" lIns="0" tIns="0" rIns="0" bIns="0" rtlCol="0">
            <a:spAutoFit/>
          </a:bodyPr>
          <a:lstStyle>
            <a:defPPr>
              <a:defRPr lang="zh-CN"/>
            </a:defPPr>
            <a:lvl1pPr>
              <a:lnSpc>
                <a:spcPts val="1600"/>
              </a:lnSpc>
              <a:defRPr sz="1200" b="0">
                <a:solidFill>
                  <a:schemeClr val="tx1">
                    <a:lumMod val="65000"/>
                    <a:lumOff val="35000"/>
                  </a:schemeClr>
                </a:solidFill>
                <a:latin typeface="微软雅黑" pitchFamily="34" charset="-122"/>
                <a:ea typeface="微软雅黑" pitchFamily="34" charset="-122"/>
              </a:defRPr>
            </a:lvl1pPr>
          </a:lstStyle>
          <a:p>
            <a:pPr>
              <a:lnSpc>
                <a:spcPts val="2000"/>
              </a:lnSpc>
            </a:pPr>
            <a:r>
              <a:rPr lang="zh-CN" altLang="en-US" sz="1400" b="1" dirty="0">
                <a:latin typeface="微软雅黑"/>
                <a:ea typeface="微软雅黑"/>
                <a:sym typeface="微软雅黑"/>
              </a:rPr>
              <a:t>无论一小步还是一大步，都要带动人类的进步</a:t>
            </a:r>
            <a:endParaRPr lang="en-US" altLang="zh-CN" sz="1400" b="1" dirty="0">
              <a:latin typeface="微软雅黑"/>
              <a:ea typeface="微软雅黑"/>
              <a:sym typeface="微软雅黑"/>
            </a:endParaRPr>
          </a:p>
        </p:txBody>
      </p:sp>
      <p:grpSp>
        <p:nvGrpSpPr>
          <p:cNvPr id="5" name="组合 4"/>
          <p:cNvGrpSpPr/>
          <p:nvPr/>
        </p:nvGrpSpPr>
        <p:grpSpPr>
          <a:xfrm>
            <a:off x="5461423" y="1801422"/>
            <a:ext cx="1091708" cy="835423"/>
            <a:chOff x="5461423" y="1925247"/>
            <a:chExt cx="1091708" cy="835423"/>
          </a:xfrm>
        </p:grpSpPr>
        <p:sp>
          <p:nvSpPr>
            <p:cNvPr id="63" name="泪滴形 62"/>
            <p:cNvSpPr/>
            <p:nvPr/>
          </p:nvSpPr>
          <p:spPr>
            <a:xfrm>
              <a:off x="5589512" y="1925247"/>
              <a:ext cx="835530" cy="835423"/>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solidFill>
                <a:latin typeface="微软雅黑"/>
                <a:ea typeface="微软雅黑"/>
                <a:sym typeface="微软雅黑"/>
              </a:endParaRPr>
            </a:p>
          </p:txBody>
        </p:sp>
        <p:sp>
          <p:nvSpPr>
            <p:cNvPr id="64" name="TextBox 63"/>
            <p:cNvSpPr txBox="1"/>
            <p:nvPr/>
          </p:nvSpPr>
          <p:spPr>
            <a:xfrm>
              <a:off x="5461423" y="2031334"/>
              <a:ext cx="1091708" cy="623248"/>
            </a:xfrm>
            <a:prstGeom prst="rect">
              <a:avLst/>
            </a:prstGeom>
            <a:noFill/>
          </p:spPr>
          <p:txBody>
            <a:bodyPr wrap="square" lIns="68580" tIns="34290" rIns="68580" bIns="34290" rtlCol="0">
              <a:spAutoFit/>
            </a:bodyPr>
            <a:lstStyle/>
            <a:p>
              <a:pPr algn="ctr"/>
              <a:r>
                <a:rPr lang="zh-CN" altLang="en-US" sz="1800" b="1" dirty="0">
                  <a:solidFill>
                    <a:schemeClr val="bg1"/>
                  </a:solidFill>
                  <a:latin typeface="微软雅黑"/>
                  <a:ea typeface="微软雅黑"/>
                  <a:sym typeface="微软雅黑"/>
                </a:rPr>
                <a:t>企业</a:t>
              </a:r>
              <a:endParaRPr lang="en-US" altLang="zh-CN" sz="1800" b="1" dirty="0">
                <a:solidFill>
                  <a:schemeClr val="bg1"/>
                </a:solidFill>
                <a:latin typeface="微软雅黑"/>
                <a:ea typeface="微软雅黑"/>
                <a:sym typeface="微软雅黑"/>
              </a:endParaRPr>
            </a:p>
            <a:p>
              <a:pPr algn="ctr"/>
              <a:r>
                <a:rPr lang="zh-CN" altLang="en-US" sz="1800" b="1" dirty="0">
                  <a:solidFill>
                    <a:schemeClr val="bg1"/>
                  </a:solidFill>
                  <a:latin typeface="微软雅黑"/>
                  <a:ea typeface="微软雅黑"/>
                  <a:sym typeface="微软雅黑"/>
                </a:rPr>
                <a:t>宗旨</a:t>
              </a:r>
              <a:endParaRPr lang="en-US" altLang="zh-CN" sz="1800" b="1" dirty="0">
                <a:solidFill>
                  <a:schemeClr val="bg1"/>
                </a:solidFill>
                <a:latin typeface="微软雅黑"/>
                <a:ea typeface="微软雅黑"/>
                <a:sym typeface="微软雅黑"/>
              </a:endParaRPr>
            </a:p>
          </p:txBody>
        </p:sp>
      </p:grpSp>
      <p:sp>
        <p:nvSpPr>
          <p:cNvPr id="65" name="TextBox 64"/>
          <p:cNvSpPr txBox="1"/>
          <p:nvPr/>
        </p:nvSpPr>
        <p:spPr>
          <a:xfrm>
            <a:off x="6553131" y="1775071"/>
            <a:ext cx="1343094" cy="769441"/>
          </a:xfrm>
          <a:prstGeom prst="rect">
            <a:avLst/>
          </a:prstGeom>
          <a:noFill/>
        </p:spPr>
        <p:txBody>
          <a:bodyPr wrap="square" lIns="0" tIns="0" rIns="0" bIns="0" rtlCol="0">
            <a:spAutoFit/>
          </a:bodyPr>
          <a:lstStyle>
            <a:defPPr>
              <a:defRPr lang="zh-CN"/>
            </a:defPPr>
            <a:lvl1pPr>
              <a:lnSpc>
                <a:spcPts val="1800"/>
              </a:lnSpc>
              <a:defRPr sz="1600" b="0">
                <a:solidFill>
                  <a:schemeClr val="tx1">
                    <a:lumMod val="65000"/>
                    <a:lumOff val="35000"/>
                  </a:schemeClr>
                </a:solidFill>
                <a:latin typeface="微软雅黑" pitchFamily="34" charset="-122"/>
                <a:ea typeface="微软雅黑" pitchFamily="34" charset="-122"/>
              </a:defRPr>
            </a:lvl1pPr>
          </a:lstStyle>
          <a:p>
            <a:pPr>
              <a:lnSpc>
                <a:spcPts val="2000"/>
              </a:lnSpc>
            </a:pPr>
            <a:r>
              <a:rPr lang="zh-CN" altLang="en-US" sz="1400" b="1" dirty="0">
                <a:latin typeface="微软雅黑"/>
                <a:ea typeface="微软雅黑"/>
                <a:sym typeface="微软雅黑"/>
              </a:rPr>
              <a:t>发展员工，成就客户回报股东，强大国家</a:t>
            </a:r>
            <a:endParaRPr lang="en-US" altLang="zh-CN" sz="1400" b="1" dirty="0">
              <a:latin typeface="微软雅黑"/>
              <a:ea typeface="微软雅黑"/>
              <a:sym typeface="微软雅黑"/>
            </a:endParaRPr>
          </a:p>
        </p:txBody>
      </p:sp>
      <p:grpSp>
        <p:nvGrpSpPr>
          <p:cNvPr id="4" name="组合 3"/>
          <p:cNvGrpSpPr/>
          <p:nvPr/>
        </p:nvGrpSpPr>
        <p:grpSpPr>
          <a:xfrm>
            <a:off x="2984864" y="3068804"/>
            <a:ext cx="1091708" cy="835423"/>
            <a:chOff x="2984864" y="3173579"/>
            <a:chExt cx="1091708" cy="835423"/>
          </a:xfrm>
        </p:grpSpPr>
        <p:sp>
          <p:nvSpPr>
            <p:cNvPr id="68" name="泪滴形 67"/>
            <p:cNvSpPr/>
            <p:nvPr/>
          </p:nvSpPr>
          <p:spPr>
            <a:xfrm>
              <a:off x="3112953" y="3173579"/>
              <a:ext cx="835530" cy="835423"/>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solidFill>
                <a:latin typeface="微软雅黑"/>
                <a:ea typeface="微软雅黑"/>
                <a:sym typeface="微软雅黑"/>
              </a:endParaRPr>
            </a:p>
          </p:txBody>
        </p:sp>
        <p:sp>
          <p:nvSpPr>
            <p:cNvPr id="69" name="TextBox 68"/>
            <p:cNvSpPr txBox="1"/>
            <p:nvPr/>
          </p:nvSpPr>
          <p:spPr>
            <a:xfrm>
              <a:off x="2984864" y="3279666"/>
              <a:ext cx="1091708" cy="623248"/>
            </a:xfrm>
            <a:prstGeom prst="rect">
              <a:avLst/>
            </a:prstGeom>
            <a:noFill/>
          </p:spPr>
          <p:txBody>
            <a:bodyPr wrap="square" lIns="68580" tIns="34290" rIns="68580" bIns="34290" rtlCol="0">
              <a:spAutoFit/>
            </a:bodyPr>
            <a:lstStyle/>
            <a:p>
              <a:pPr algn="ctr"/>
              <a:r>
                <a:rPr lang="zh-CN" altLang="en-US" sz="1800" b="1" dirty="0">
                  <a:solidFill>
                    <a:schemeClr val="bg1"/>
                  </a:solidFill>
                  <a:latin typeface="微软雅黑"/>
                  <a:ea typeface="微软雅黑"/>
                  <a:sym typeface="微软雅黑"/>
                </a:rPr>
                <a:t>核心</a:t>
              </a:r>
              <a:endParaRPr lang="en-US" altLang="zh-CN" sz="1800" b="1" dirty="0">
                <a:solidFill>
                  <a:schemeClr val="bg1"/>
                </a:solidFill>
                <a:latin typeface="微软雅黑"/>
                <a:ea typeface="微软雅黑"/>
                <a:sym typeface="微软雅黑"/>
              </a:endParaRPr>
            </a:p>
            <a:p>
              <a:pPr algn="ctr"/>
              <a:r>
                <a:rPr lang="zh-CN" altLang="en-US" sz="1800" b="1" dirty="0">
                  <a:solidFill>
                    <a:schemeClr val="bg1"/>
                  </a:solidFill>
                  <a:latin typeface="微软雅黑"/>
                  <a:ea typeface="微软雅黑"/>
                  <a:sym typeface="微软雅黑"/>
                </a:rPr>
                <a:t>价值</a:t>
              </a:r>
              <a:endParaRPr lang="en-US" altLang="zh-CN" sz="1800" b="1" dirty="0">
                <a:solidFill>
                  <a:schemeClr val="bg1"/>
                </a:solidFill>
                <a:latin typeface="微软雅黑"/>
                <a:ea typeface="微软雅黑"/>
                <a:sym typeface="微软雅黑"/>
              </a:endParaRPr>
            </a:p>
          </p:txBody>
        </p:sp>
      </p:grpSp>
      <p:sp>
        <p:nvSpPr>
          <p:cNvPr id="70" name="TextBox 69"/>
          <p:cNvSpPr txBox="1"/>
          <p:nvPr/>
        </p:nvSpPr>
        <p:spPr>
          <a:xfrm>
            <a:off x="4076571" y="3081111"/>
            <a:ext cx="1229155" cy="512961"/>
          </a:xfrm>
          <a:prstGeom prst="rect">
            <a:avLst/>
          </a:prstGeom>
          <a:noFill/>
        </p:spPr>
        <p:txBody>
          <a:bodyPr wrap="square" lIns="0" tIns="0" rIns="0" bIns="0" rtlCol="0">
            <a:spAutoFit/>
          </a:bodyPr>
          <a:lstStyle>
            <a:defPPr>
              <a:defRPr lang="zh-CN"/>
            </a:defPPr>
            <a:lvl1pPr>
              <a:lnSpc>
                <a:spcPts val="1800"/>
              </a:lnSpc>
              <a:defRPr sz="1400" b="0">
                <a:solidFill>
                  <a:schemeClr val="tx1">
                    <a:lumMod val="65000"/>
                    <a:lumOff val="35000"/>
                  </a:schemeClr>
                </a:solidFill>
                <a:latin typeface="微软雅黑" pitchFamily="34" charset="-122"/>
                <a:ea typeface="微软雅黑" pitchFamily="34" charset="-122"/>
              </a:defRPr>
            </a:lvl1pPr>
          </a:lstStyle>
          <a:p>
            <a:pPr>
              <a:lnSpc>
                <a:spcPts val="2000"/>
              </a:lnSpc>
            </a:pPr>
            <a:r>
              <a:rPr lang="zh-CN" altLang="en-US" b="1" dirty="0">
                <a:latin typeface="微软雅黑"/>
                <a:ea typeface="微软雅黑"/>
                <a:sym typeface="微软雅黑"/>
              </a:rPr>
              <a:t>合作共赢</a:t>
            </a:r>
            <a:endParaRPr lang="en-US" altLang="zh-CN" b="1" dirty="0">
              <a:latin typeface="微软雅黑"/>
              <a:ea typeface="微软雅黑"/>
              <a:sym typeface="微软雅黑"/>
            </a:endParaRPr>
          </a:p>
          <a:p>
            <a:pPr>
              <a:lnSpc>
                <a:spcPts val="2000"/>
              </a:lnSpc>
            </a:pPr>
            <a:r>
              <a:rPr lang="zh-CN" altLang="en-US" b="1" dirty="0">
                <a:latin typeface="微软雅黑"/>
                <a:ea typeface="微软雅黑"/>
                <a:sym typeface="微软雅黑"/>
              </a:rPr>
              <a:t>务实创新</a:t>
            </a:r>
            <a:endParaRPr lang="en-US" altLang="zh-CN" b="1" dirty="0">
              <a:latin typeface="微软雅黑"/>
              <a:ea typeface="微软雅黑"/>
              <a:sym typeface="微软雅黑"/>
            </a:endParaRPr>
          </a:p>
        </p:txBody>
      </p:sp>
      <p:grpSp>
        <p:nvGrpSpPr>
          <p:cNvPr id="6" name="组合 5"/>
          <p:cNvGrpSpPr/>
          <p:nvPr/>
        </p:nvGrpSpPr>
        <p:grpSpPr>
          <a:xfrm>
            <a:off x="5461423" y="3068804"/>
            <a:ext cx="1091708" cy="835423"/>
            <a:chOff x="5461423" y="3173579"/>
            <a:chExt cx="1091708" cy="835423"/>
          </a:xfrm>
        </p:grpSpPr>
        <p:sp>
          <p:nvSpPr>
            <p:cNvPr id="73" name="泪滴形 72"/>
            <p:cNvSpPr/>
            <p:nvPr/>
          </p:nvSpPr>
          <p:spPr>
            <a:xfrm>
              <a:off x="5589512" y="3173579"/>
              <a:ext cx="835530" cy="835423"/>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solidFill>
                <a:latin typeface="微软雅黑"/>
                <a:ea typeface="微软雅黑"/>
                <a:sym typeface="微软雅黑"/>
              </a:endParaRPr>
            </a:p>
          </p:txBody>
        </p:sp>
        <p:sp>
          <p:nvSpPr>
            <p:cNvPr id="74" name="TextBox 73"/>
            <p:cNvSpPr txBox="1"/>
            <p:nvPr/>
          </p:nvSpPr>
          <p:spPr>
            <a:xfrm>
              <a:off x="5461423" y="3279666"/>
              <a:ext cx="1091708" cy="623248"/>
            </a:xfrm>
            <a:prstGeom prst="rect">
              <a:avLst/>
            </a:prstGeom>
            <a:noFill/>
          </p:spPr>
          <p:txBody>
            <a:bodyPr wrap="square" lIns="68580" tIns="34290" rIns="68580" bIns="34290" rtlCol="0">
              <a:spAutoFit/>
            </a:bodyPr>
            <a:lstStyle/>
            <a:p>
              <a:pPr algn="ctr"/>
              <a:r>
                <a:rPr lang="zh-CN" altLang="en-US" sz="1800" b="1" dirty="0">
                  <a:solidFill>
                    <a:schemeClr val="bg1"/>
                  </a:solidFill>
                  <a:latin typeface="微软雅黑"/>
                  <a:ea typeface="微软雅黑"/>
                  <a:sym typeface="微软雅黑"/>
                </a:rPr>
                <a:t>经营</a:t>
              </a:r>
              <a:endParaRPr lang="en-US" altLang="zh-CN" sz="1800" b="1" dirty="0">
                <a:solidFill>
                  <a:schemeClr val="bg1"/>
                </a:solidFill>
                <a:latin typeface="微软雅黑"/>
                <a:ea typeface="微软雅黑"/>
                <a:sym typeface="微软雅黑"/>
              </a:endParaRPr>
            </a:p>
            <a:p>
              <a:pPr algn="ctr"/>
              <a:r>
                <a:rPr lang="zh-CN" altLang="en-US" sz="1800" b="1" dirty="0">
                  <a:solidFill>
                    <a:schemeClr val="bg1"/>
                  </a:solidFill>
                  <a:latin typeface="微软雅黑"/>
                  <a:ea typeface="微软雅黑"/>
                  <a:sym typeface="微软雅黑"/>
                </a:rPr>
                <a:t>理念</a:t>
              </a:r>
              <a:endParaRPr lang="en-US" altLang="zh-CN" sz="1800" b="1" dirty="0">
                <a:solidFill>
                  <a:schemeClr val="bg1"/>
                </a:solidFill>
                <a:latin typeface="微软雅黑"/>
                <a:ea typeface="微软雅黑"/>
                <a:sym typeface="微软雅黑"/>
              </a:endParaRPr>
            </a:p>
          </p:txBody>
        </p:sp>
      </p:grpSp>
      <p:sp>
        <p:nvSpPr>
          <p:cNvPr id="75" name="TextBox 74"/>
          <p:cNvSpPr txBox="1"/>
          <p:nvPr/>
        </p:nvSpPr>
        <p:spPr>
          <a:xfrm>
            <a:off x="6553131" y="3081111"/>
            <a:ext cx="1060442" cy="512961"/>
          </a:xfrm>
          <a:prstGeom prst="rect">
            <a:avLst/>
          </a:prstGeom>
          <a:noFill/>
        </p:spPr>
        <p:txBody>
          <a:bodyPr wrap="square" lIns="0" tIns="0" rIns="0" bIns="0" rtlCol="0">
            <a:spAutoFit/>
          </a:bodyPr>
          <a:lstStyle>
            <a:defPPr>
              <a:defRPr lang="zh-CN"/>
            </a:defPPr>
            <a:lvl1pPr>
              <a:lnSpc>
                <a:spcPts val="1800"/>
              </a:lnSpc>
              <a:defRPr sz="1400" b="0">
                <a:solidFill>
                  <a:schemeClr val="tx1">
                    <a:lumMod val="65000"/>
                    <a:lumOff val="35000"/>
                  </a:schemeClr>
                </a:solidFill>
                <a:latin typeface="微软雅黑" pitchFamily="34" charset="-122"/>
                <a:ea typeface="微软雅黑" pitchFamily="34" charset="-122"/>
              </a:defRPr>
            </a:lvl1pPr>
          </a:lstStyle>
          <a:p>
            <a:pPr>
              <a:lnSpc>
                <a:spcPts val="2000"/>
              </a:lnSpc>
            </a:pPr>
            <a:r>
              <a:rPr lang="zh-CN" altLang="en-US" b="1" dirty="0">
                <a:latin typeface="微软雅黑"/>
                <a:ea typeface="微软雅黑"/>
                <a:sym typeface="微软雅黑"/>
              </a:rPr>
              <a:t>诚信，务实  敬业，创新</a:t>
            </a:r>
            <a:endParaRPr lang="en-US" altLang="zh-CN" b="1" dirty="0">
              <a:latin typeface="微软雅黑"/>
              <a:ea typeface="微软雅黑"/>
              <a:sym typeface="微软雅黑"/>
            </a:endParaRPr>
          </a:p>
        </p:txBody>
      </p:sp>
    </p:spTree>
    <p:extLst>
      <p:ext uri="{BB962C8B-B14F-4D97-AF65-F5344CB8AC3E}">
        <p14:creationId xmlns:p14="http://schemas.microsoft.com/office/powerpoint/2010/main" val="144537596"/>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44000">
                                          <p:cBhvr additive="base">
                                            <p:cTn id="7" dur="1000" fill="hold"/>
                                            <p:tgtEl>
                                              <p:spTgt spid="27"/>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2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14:bounceEnd="44000">
                                          <p:cBhvr additive="base">
                                            <p:cTn id="12" dur="10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25"/>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44000">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14:bounceEnd="44000">
                                          <p:cBhvr additive="base">
                                            <p:cTn id="16" dur="1000" fill="hold"/>
                                            <p:tgtEl>
                                              <p:spTgt spid="26"/>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26"/>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500"/>
                                </p:stCondLst>
                                <p:childTnLst>
                                  <p:par>
                                    <p:cTn id="25" presetID="2" presetClass="entr" presetSubtype="2"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1+#ppt_w/2"/>
                                              </p:val>
                                            </p:tav>
                                            <p:tav tm="100000">
                                              <p:val>
                                                <p:strVal val="#ppt_x"/>
                                              </p:val>
                                            </p:tav>
                                          </p:tavLst>
                                        </p:anim>
                                        <p:anim calcmode="lin" valueType="num">
                                          <p:cBhvr additive="base">
                                            <p:cTn id="28" dur="500" fill="hold"/>
                                            <p:tgtEl>
                                              <p:spTgt spid="60"/>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53" presetClass="entr" presetSubtype="16"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additive="base">
                                            <p:cTn id="38" dur="500" fill="hold"/>
                                            <p:tgtEl>
                                              <p:spTgt spid="65"/>
                                            </p:tgtEl>
                                            <p:attrNameLst>
                                              <p:attrName>ppt_x</p:attrName>
                                            </p:attrNameLst>
                                          </p:cBhvr>
                                          <p:tavLst>
                                            <p:tav tm="0">
                                              <p:val>
                                                <p:strVal val="1+#ppt_w/2"/>
                                              </p:val>
                                            </p:tav>
                                            <p:tav tm="100000">
                                              <p:val>
                                                <p:strVal val="#ppt_x"/>
                                              </p:val>
                                            </p:tav>
                                          </p:tavLst>
                                        </p:anim>
                                        <p:anim calcmode="lin" valueType="num">
                                          <p:cBhvr additive="base">
                                            <p:cTn id="39" dur="500" fill="hold"/>
                                            <p:tgtEl>
                                              <p:spTgt spid="65"/>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Effect transition="in" filter="fade">
                                          <p:cBhvr>
                                            <p:cTn id="45" dur="500"/>
                                            <p:tgtEl>
                                              <p:spTgt spid="4"/>
                                            </p:tgtEl>
                                          </p:cBhvr>
                                        </p:animEffect>
                                      </p:childTnLst>
                                    </p:cTn>
                                  </p:par>
                                </p:childTnLst>
                              </p:cTn>
                            </p:par>
                            <p:par>
                              <p:cTn id="46" fill="hold">
                                <p:stCondLst>
                                  <p:cond delay="4500"/>
                                </p:stCondLst>
                                <p:childTnLst>
                                  <p:par>
                                    <p:cTn id="47" presetID="2" presetClass="entr" presetSubtype="2"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1+#ppt_w/2"/>
                                              </p:val>
                                            </p:tav>
                                            <p:tav tm="100000">
                                              <p:val>
                                                <p:strVal val="#ppt_x"/>
                                              </p:val>
                                            </p:tav>
                                          </p:tavLst>
                                        </p:anim>
                                        <p:anim calcmode="lin" valueType="num">
                                          <p:cBhvr additive="base">
                                            <p:cTn id="50" dur="500" fill="hold"/>
                                            <p:tgtEl>
                                              <p:spTgt spid="70"/>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53" presetClass="entr" presetSubtype="16"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500" fill="hold"/>
                                            <p:tgtEl>
                                              <p:spTgt spid="6"/>
                                            </p:tgtEl>
                                            <p:attrNameLst>
                                              <p:attrName>ppt_w</p:attrName>
                                            </p:attrNameLst>
                                          </p:cBhvr>
                                          <p:tavLst>
                                            <p:tav tm="0">
                                              <p:val>
                                                <p:fltVal val="0"/>
                                              </p:val>
                                            </p:tav>
                                            <p:tav tm="100000">
                                              <p:val>
                                                <p:strVal val="#ppt_w"/>
                                              </p:val>
                                            </p:tav>
                                          </p:tavLst>
                                        </p:anim>
                                        <p:anim calcmode="lin" valueType="num">
                                          <p:cBhvr>
                                            <p:cTn id="55" dur="500" fill="hold"/>
                                            <p:tgtEl>
                                              <p:spTgt spid="6"/>
                                            </p:tgtEl>
                                            <p:attrNameLst>
                                              <p:attrName>ppt_h</p:attrName>
                                            </p:attrNameLst>
                                          </p:cBhvr>
                                          <p:tavLst>
                                            <p:tav tm="0">
                                              <p:val>
                                                <p:fltVal val="0"/>
                                              </p:val>
                                            </p:tav>
                                            <p:tav tm="100000">
                                              <p:val>
                                                <p:strVal val="#ppt_h"/>
                                              </p:val>
                                            </p:tav>
                                          </p:tavLst>
                                        </p:anim>
                                        <p:animEffect transition="in" filter="fade">
                                          <p:cBhvr>
                                            <p:cTn id="56" dur="500"/>
                                            <p:tgtEl>
                                              <p:spTgt spid="6"/>
                                            </p:tgtEl>
                                          </p:cBhvr>
                                        </p:animEffect>
                                      </p:childTnLst>
                                    </p:cTn>
                                  </p:par>
                                </p:childTnLst>
                              </p:cTn>
                            </p:par>
                            <p:par>
                              <p:cTn id="57" fill="hold">
                                <p:stCondLst>
                                  <p:cond delay="5500"/>
                                </p:stCondLst>
                                <p:childTnLst>
                                  <p:par>
                                    <p:cTn id="58" presetID="2" presetClass="entr" presetSubtype="2" fill="hold" grpId="0" nodeType="afterEffect">
                                      <p:stCondLst>
                                        <p:cond delay="0"/>
                                      </p:stCondLst>
                                      <p:childTnLst>
                                        <p:set>
                                          <p:cBhvr>
                                            <p:cTn id="59" dur="1" fill="hold">
                                              <p:stCondLst>
                                                <p:cond delay="0"/>
                                              </p:stCondLst>
                                            </p:cTn>
                                            <p:tgtEl>
                                              <p:spTgt spid="75"/>
                                            </p:tgtEl>
                                            <p:attrNameLst>
                                              <p:attrName>style.visibility</p:attrName>
                                            </p:attrNameLst>
                                          </p:cBhvr>
                                          <p:to>
                                            <p:strVal val="visible"/>
                                          </p:to>
                                        </p:set>
                                        <p:anim calcmode="lin" valueType="num">
                                          <p:cBhvr additive="base">
                                            <p:cTn id="60" dur="500" fill="hold"/>
                                            <p:tgtEl>
                                              <p:spTgt spid="75"/>
                                            </p:tgtEl>
                                            <p:attrNameLst>
                                              <p:attrName>ppt_x</p:attrName>
                                            </p:attrNameLst>
                                          </p:cBhvr>
                                          <p:tavLst>
                                            <p:tav tm="0">
                                              <p:val>
                                                <p:strVal val="1+#ppt_w/2"/>
                                              </p:val>
                                            </p:tav>
                                            <p:tav tm="100000">
                                              <p:val>
                                                <p:strVal val="#ppt_x"/>
                                              </p:val>
                                            </p:tav>
                                          </p:tavLst>
                                        </p:anim>
                                        <p:anim calcmode="lin" valueType="num">
                                          <p:cBhvr additive="base">
                                            <p:cTn id="61" dur="50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p:bldP spid="60" grpId="0"/>
          <p:bldP spid="65" grpId="0"/>
          <p:bldP spid="70"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0-#ppt_w/2"/>
                                              </p:val>
                                            </p:tav>
                                            <p:tav tm="100000">
                                              <p:val>
                                                <p:strVal val="#ppt_x"/>
                                              </p:val>
                                            </p:tav>
                                          </p:tavLst>
                                        </p:anim>
                                        <p:anim calcmode="lin" valueType="num">
                                          <p:cBhvr additive="base">
                                            <p:cTn id="8" dur="1000" fill="hold"/>
                                            <p:tgtEl>
                                              <p:spTgt spid="2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1000" fill="hold"/>
                                            <p:tgtEl>
                                              <p:spTgt spid="25"/>
                                            </p:tgtEl>
                                            <p:attrNameLst>
                                              <p:attrName>ppt_x</p:attrName>
                                            </p:attrNameLst>
                                          </p:cBhvr>
                                          <p:tavLst>
                                            <p:tav tm="0">
                                              <p:val>
                                                <p:strVal val="#ppt_x"/>
                                              </p:val>
                                            </p:tav>
                                            <p:tav tm="100000">
                                              <p:val>
                                                <p:strVal val="#ppt_x"/>
                                              </p:val>
                                            </p:tav>
                                          </p:tavLst>
                                        </p:anim>
                                        <p:anim calcmode="lin" valueType="num">
                                          <p:cBhvr additive="base">
                                            <p:cTn id="13" dur="1000" fill="hold"/>
                                            <p:tgtEl>
                                              <p:spTgt spid="25"/>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1000" fill="hold"/>
                                            <p:tgtEl>
                                              <p:spTgt spid="26"/>
                                            </p:tgtEl>
                                            <p:attrNameLst>
                                              <p:attrName>ppt_x</p:attrName>
                                            </p:attrNameLst>
                                          </p:cBhvr>
                                          <p:tavLst>
                                            <p:tav tm="0">
                                              <p:val>
                                                <p:strVal val="0-#ppt_w/2"/>
                                              </p:val>
                                            </p:tav>
                                            <p:tav tm="100000">
                                              <p:val>
                                                <p:strVal val="#ppt_x"/>
                                              </p:val>
                                            </p:tav>
                                          </p:tavLst>
                                        </p:anim>
                                        <p:anim calcmode="lin" valueType="num">
                                          <p:cBhvr additive="base">
                                            <p:cTn id="17" dur="1000" fill="hold"/>
                                            <p:tgtEl>
                                              <p:spTgt spid="26"/>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500"/>
                                </p:stCondLst>
                                <p:childTnLst>
                                  <p:par>
                                    <p:cTn id="25" presetID="2" presetClass="entr" presetSubtype="2"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1+#ppt_w/2"/>
                                              </p:val>
                                            </p:tav>
                                            <p:tav tm="100000">
                                              <p:val>
                                                <p:strVal val="#ppt_x"/>
                                              </p:val>
                                            </p:tav>
                                          </p:tavLst>
                                        </p:anim>
                                        <p:anim calcmode="lin" valueType="num">
                                          <p:cBhvr additive="base">
                                            <p:cTn id="28" dur="500" fill="hold"/>
                                            <p:tgtEl>
                                              <p:spTgt spid="60"/>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53" presetClass="entr" presetSubtype="16"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additive="base">
                                            <p:cTn id="38" dur="500" fill="hold"/>
                                            <p:tgtEl>
                                              <p:spTgt spid="65"/>
                                            </p:tgtEl>
                                            <p:attrNameLst>
                                              <p:attrName>ppt_x</p:attrName>
                                            </p:attrNameLst>
                                          </p:cBhvr>
                                          <p:tavLst>
                                            <p:tav tm="0">
                                              <p:val>
                                                <p:strVal val="1+#ppt_w/2"/>
                                              </p:val>
                                            </p:tav>
                                            <p:tav tm="100000">
                                              <p:val>
                                                <p:strVal val="#ppt_x"/>
                                              </p:val>
                                            </p:tav>
                                          </p:tavLst>
                                        </p:anim>
                                        <p:anim calcmode="lin" valueType="num">
                                          <p:cBhvr additive="base">
                                            <p:cTn id="39" dur="500" fill="hold"/>
                                            <p:tgtEl>
                                              <p:spTgt spid="65"/>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Effect transition="in" filter="fade">
                                          <p:cBhvr>
                                            <p:cTn id="45" dur="500"/>
                                            <p:tgtEl>
                                              <p:spTgt spid="4"/>
                                            </p:tgtEl>
                                          </p:cBhvr>
                                        </p:animEffect>
                                      </p:childTnLst>
                                    </p:cTn>
                                  </p:par>
                                </p:childTnLst>
                              </p:cTn>
                            </p:par>
                            <p:par>
                              <p:cTn id="46" fill="hold">
                                <p:stCondLst>
                                  <p:cond delay="4500"/>
                                </p:stCondLst>
                                <p:childTnLst>
                                  <p:par>
                                    <p:cTn id="47" presetID="2" presetClass="entr" presetSubtype="2"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1+#ppt_w/2"/>
                                              </p:val>
                                            </p:tav>
                                            <p:tav tm="100000">
                                              <p:val>
                                                <p:strVal val="#ppt_x"/>
                                              </p:val>
                                            </p:tav>
                                          </p:tavLst>
                                        </p:anim>
                                        <p:anim calcmode="lin" valueType="num">
                                          <p:cBhvr additive="base">
                                            <p:cTn id="50" dur="500" fill="hold"/>
                                            <p:tgtEl>
                                              <p:spTgt spid="70"/>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53" presetClass="entr" presetSubtype="16"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500" fill="hold"/>
                                            <p:tgtEl>
                                              <p:spTgt spid="6"/>
                                            </p:tgtEl>
                                            <p:attrNameLst>
                                              <p:attrName>ppt_w</p:attrName>
                                            </p:attrNameLst>
                                          </p:cBhvr>
                                          <p:tavLst>
                                            <p:tav tm="0">
                                              <p:val>
                                                <p:fltVal val="0"/>
                                              </p:val>
                                            </p:tav>
                                            <p:tav tm="100000">
                                              <p:val>
                                                <p:strVal val="#ppt_w"/>
                                              </p:val>
                                            </p:tav>
                                          </p:tavLst>
                                        </p:anim>
                                        <p:anim calcmode="lin" valueType="num">
                                          <p:cBhvr>
                                            <p:cTn id="55" dur="500" fill="hold"/>
                                            <p:tgtEl>
                                              <p:spTgt spid="6"/>
                                            </p:tgtEl>
                                            <p:attrNameLst>
                                              <p:attrName>ppt_h</p:attrName>
                                            </p:attrNameLst>
                                          </p:cBhvr>
                                          <p:tavLst>
                                            <p:tav tm="0">
                                              <p:val>
                                                <p:fltVal val="0"/>
                                              </p:val>
                                            </p:tav>
                                            <p:tav tm="100000">
                                              <p:val>
                                                <p:strVal val="#ppt_h"/>
                                              </p:val>
                                            </p:tav>
                                          </p:tavLst>
                                        </p:anim>
                                        <p:animEffect transition="in" filter="fade">
                                          <p:cBhvr>
                                            <p:cTn id="56" dur="500"/>
                                            <p:tgtEl>
                                              <p:spTgt spid="6"/>
                                            </p:tgtEl>
                                          </p:cBhvr>
                                        </p:animEffect>
                                      </p:childTnLst>
                                    </p:cTn>
                                  </p:par>
                                </p:childTnLst>
                              </p:cTn>
                            </p:par>
                            <p:par>
                              <p:cTn id="57" fill="hold">
                                <p:stCondLst>
                                  <p:cond delay="5500"/>
                                </p:stCondLst>
                                <p:childTnLst>
                                  <p:par>
                                    <p:cTn id="58" presetID="2" presetClass="entr" presetSubtype="2" fill="hold" grpId="0" nodeType="afterEffect">
                                      <p:stCondLst>
                                        <p:cond delay="0"/>
                                      </p:stCondLst>
                                      <p:childTnLst>
                                        <p:set>
                                          <p:cBhvr>
                                            <p:cTn id="59" dur="1" fill="hold">
                                              <p:stCondLst>
                                                <p:cond delay="0"/>
                                              </p:stCondLst>
                                            </p:cTn>
                                            <p:tgtEl>
                                              <p:spTgt spid="75"/>
                                            </p:tgtEl>
                                            <p:attrNameLst>
                                              <p:attrName>style.visibility</p:attrName>
                                            </p:attrNameLst>
                                          </p:cBhvr>
                                          <p:to>
                                            <p:strVal val="visible"/>
                                          </p:to>
                                        </p:set>
                                        <p:anim calcmode="lin" valueType="num">
                                          <p:cBhvr additive="base">
                                            <p:cTn id="60" dur="500" fill="hold"/>
                                            <p:tgtEl>
                                              <p:spTgt spid="75"/>
                                            </p:tgtEl>
                                            <p:attrNameLst>
                                              <p:attrName>ppt_x</p:attrName>
                                            </p:attrNameLst>
                                          </p:cBhvr>
                                          <p:tavLst>
                                            <p:tav tm="0">
                                              <p:val>
                                                <p:strVal val="1+#ppt_w/2"/>
                                              </p:val>
                                            </p:tav>
                                            <p:tav tm="100000">
                                              <p:val>
                                                <p:strVal val="#ppt_x"/>
                                              </p:val>
                                            </p:tav>
                                          </p:tavLst>
                                        </p:anim>
                                        <p:anim calcmode="lin" valueType="num">
                                          <p:cBhvr additive="base">
                                            <p:cTn id="61" dur="50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p:bldP spid="60" grpId="0"/>
          <p:bldP spid="65" grpId="0"/>
          <p:bldP spid="70" grpId="0"/>
          <p:bldP spid="7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p:nvPr/>
        </p:nvSpPr>
        <p:spPr>
          <a:xfrm>
            <a:off x="773076" y="807808"/>
            <a:ext cx="7597849" cy="3751786"/>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cxnSp>
        <p:nvCxnSpPr>
          <p:cNvPr id="16" name="直接连接符 15"/>
          <p:cNvCxnSpPr/>
          <p:nvPr/>
        </p:nvCxnSpPr>
        <p:spPr>
          <a:xfrm>
            <a:off x="773076" y="2632675"/>
            <a:ext cx="7597849"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2133719" y="1761046"/>
            <a:ext cx="239697" cy="869458"/>
            <a:chOff x="2136007" y="1998458"/>
            <a:chExt cx="266330" cy="966065"/>
          </a:xfrm>
          <a:solidFill>
            <a:srgbClr val="00B0F0"/>
          </a:solidFill>
        </p:grpSpPr>
        <p:sp>
          <p:nvSpPr>
            <p:cNvPr id="18" name="任意多边形 17"/>
            <p:cNvSpPr>
              <a:spLocks noChangeArrowheads="1"/>
            </p:cNvSpPr>
            <p:nvPr/>
          </p:nvSpPr>
          <p:spPr bwMode="auto">
            <a:xfrm>
              <a:off x="2136007" y="1998458"/>
              <a:ext cx="266330" cy="453216"/>
            </a:xfrm>
            <a:custGeom>
              <a:avLst/>
              <a:gdLst>
                <a:gd name="connsiteX0" fmla="*/ 668523 w 1337046"/>
                <a:gd name="connsiteY0" fmla="*/ 0 h 2275266"/>
                <a:gd name="connsiteX1" fmla="*/ 1337046 w 1337046"/>
                <a:gd name="connsiteY1" fmla="*/ 668834 h 2275266"/>
                <a:gd name="connsiteX2" fmla="*/ 1284510 w 1337046"/>
                <a:gd name="connsiteY2" fmla="*/ 929175 h 2275266"/>
                <a:gd name="connsiteX3" fmla="*/ 1247735 w 1337046"/>
                <a:gd name="connsiteY3" fmla="*/ 996960 h 2275266"/>
                <a:gd name="connsiteX4" fmla="*/ 669197 w 1337046"/>
                <a:gd name="connsiteY4" fmla="*/ 2275266 h 2275266"/>
                <a:gd name="connsiteX5" fmla="*/ 89625 w 1337046"/>
                <a:gd name="connsiteY5" fmla="*/ 997537 h 2275266"/>
                <a:gd name="connsiteX6" fmla="*/ 52536 w 1337046"/>
                <a:gd name="connsiteY6" fmla="*/ 929175 h 2275266"/>
                <a:gd name="connsiteX7" fmla="*/ 0 w 1337046"/>
                <a:gd name="connsiteY7" fmla="*/ 668834 h 2275266"/>
                <a:gd name="connsiteX8" fmla="*/ 668523 w 1337046"/>
                <a:gd name="connsiteY8" fmla="*/ 0 h 2275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046" h="2275266">
                  <a:moveTo>
                    <a:pt x="668523" y="0"/>
                  </a:moveTo>
                  <a:cubicBezTo>
                    <a:pt x="1037738" y="0"/>
                    <a:pt x="1337046" y="299447"/>
                    <a:pt x="1337046" y="668834"/>
                  </a:cubicBezTo>
                  <a:cubicBezTo>
                    <a:pt x="1337046" y="761181"/>
                    <a:pt x="1318339" y="849156"/>
                    <a:pt x="1284510" y="929175"/>
                  </a:cubicBezTo>
                  <a:lnTo>
                    <a:pt x="1247735" y="996960"/>
                  </a:lnTo>
                  <a:lnTo>
                    <a:pt x="669197" y="2275266"/>
                  </a:lnTo>
                  <a:lnTo>
                    <a:pt x="89625" y="997537"/>
                  </a:lnTo>
                  <a:lnTo>
                    <a:pt x="52536" y="929175"/>
                  </a:lnTo>
                  <a:cubicBezTo>
                    <a:pt x="18707" y="849156"/>
                    <a:pt x="0" y="761181"/>
                    <a:pt x="0" y="668834"/>
                  </a:cubicBezTo>
                  <a:cubicBezTo>
                    <a:pt x="0" y="299447"/>
                    <a:pt x="299308" y="0"/>
                    <a:pt x="668523" y="0"/>
                  </a:cubicBezTo>
                  <a:close/>
                </a:path>
              </a:pathLst>
            </a:custGeom>
            <a:grpFill/>
            <a:ln>
              <a:noFill/>
            </a:ln>
            <a:extLst/>
          </p:spPr>
          <p:txBody>
            <a:bodyPr wrap="square">
              <a:noAutofit/>
            </a:bodyPr>
            <a:lstStyle/>
            <a:p>
              <a:endParaRPr lang="zh-CN" altLang="zh-CN">
                <a:solidFill>
                  <a:srgbClr val="000000"/>
                </a:solidFill>
                <a:latin typeface="微软雅黑"/>
                <a:ea typeface="微软雅黑"/>
                <a:cs typeface="+mn-ea"/>
                <a:sym typeface="微软雅黑"/>
              </a:endParaRPr>
            </a:p>
          </p:txBody>
        </p:sp>
        <p:cxnSp>
          <p:nvCxnSpPr>
            <p:cNvPr id="19" name="直接连接符 18"/>
            <p:cNvCxnSpPr/>
            <p:nvPr/>
          </p:nvCxnSpPr>
          <p:spPr>
            <a:xfrm>
              <a:off x="2261702" y="2424523"/>
              <a:ext cx="8164" cy="540000"/>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729567" y="1153470"/>
            <a:ext cx="239697" cy="1470370"/>
            <a:chOff x="5618972" y="1323373"/>
            <a:chExt cx="266330" cy="1633745"/>
          </a:xfrm>
          <a:solidFill>
            <a:srgbClr val="00B0F0"/>
          </a:solidFill>
        </p:grpSpPr>
        <p:sp>
          <p:nvSpPr>
            <p:cNvPr id="21" name="任意多边形 20"/>
            <p:cNvSpPr>
              <a:spLocks noChangeArrowheads="1"/>
            </p:cNvSpPr>
            <p:nvPr/>
          </p:nvSpPr>
          <p:spPr bwMode="auto">
            <a:xfrm>
              <a:off x="5618972" y="1323373"/>
              <a:ext cx="266330" cy="453216"/>
            </a:xfrm>
            <a:custGeom>
              <a:avLst/>
              <a:gdLst>
                <a:gd name="connsiteX0" fmla="*/ 668523 w 1337046"/>
                <a:gd name="connsiteY0" fmla="*/ 0 h 2275266"/>
                <a:gd name="connsiteX1" fmla="*/ 1337046 w 1337046"/>
                <a:gd name="connsiteY1" fmla="*/ 668834 h 2275266"/>
                <a:gd name="connsiteX2" fmla="*/ 1284510 w 1337046"/>
                <a:gd name="connsiteY2" fmla="*/ 929175 h 2275266"/>
                <a:gd name="connsiteX3" fmla="*/ 1247735 w 1337046"/>
                <a:gd name="connsiteY3" fmla="*/ 996960 h 2275266"/>
                <a:gd name="connsiteX4" fmla="*/ 669197 w 1337046"/>
                <a:gd name="connsiteY4" fmla="*/ 2275266 h 2275266"/>
                <a:gd name="connsiteX5" fmla="*/ 89625 w 1337046"/>
                <a:gd name="connsiteY5" fmla="*/ 997537 h 2275266"/>
                <a:gd name="connsiteX6" fmla="*/ 52536 w 1337046"/>
                <a:gd name="connsiteY6" fmla="*/ 929175 h 2275266"/>
                <a:gd name="connsiteX7" fmla="*/ 0 w 1337046"/>
                <a:gd name="connsiteY7" fmla="*/ 668834 h 2275266"/>
                <a:gd name="connsiteX8" fmla="*/ 668523 w 1337046"/>
                <a:gd name="connsiteY8" fmla="*/ 0 h 2275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046" h="2275266">
                  <a:moveTo>
                    <a:pt x="668523" y="0"/>
                  </a:moveTo>
                  <a:cubicBezTo>
                    <a:pt x="1037738" y="0"/>
                    <a:pt x="1337046" y="299447"/>
                    <a:pt x="1337046" y="668834"/>
                  </a:cubicBezTo>
                  <a:cubicBezTo>
                    <a:pt x="1337046" y="761181"/>
                    <a:pt x="1318339" y="849156"/>
                    <a:pt x="1284510" y="929175"/>
                  </a:cubicBezTo>
                  <a:lnTo>
                    <a:pt x="1247735" y="996960"/>
                  </a:lnTo>
                  <a:lnTo>
                    <a:pt x="669197" y="2275266"/>
                  </a:lnTo>
                  <a:lnTo>
                    <a:pt x="89625" y="997537"/>
                  </a:lnTo>
                  <a:lnTo>
                    <a:pt x="52536" y="929175"/>
                  </a:lnTo>
                  <a:cubicBezTo>
                    <a:pt x="18707" y="849156"/>
                    <a:pt x="0" y="761181"/>
                    <a:pt x="0" y="668834"/>
                  </a:cubicBezTo>
                  <a:cubicBezTo>
                    <a:pt x="0" y="299447"/>
                    <a:pt x="299308" y="0"/>
                    <a:pt x="668523" y="0"/>
                  </a:cubicBezTo>
                  <a:close/>
                </a:path>
              </a:pathLst>
            </a:custGeom>
            <a:grpFill/>
            <a:ln>
              <a:noFill/>
            </a:ln>
            <a:extLst/>
          </p:spPr>
          <p:txBody>
            <a:bodyPr wrap="square">
              <a:noAutofit/>
            </a:bodyPr>
            <a:lstStyle/>
            <a:p>
              <a:endParaRPr lang="zh-CN" altLang="zh-CN">
                <a:solidFill>
                  <a:srgbClr val="000000"/>
                </a:solidFill>
                <a:latin typeface="微软雅黑"/>
                <a:ea typeface="微软雅黑"/>
                <a:cs typeface="+mn-ea"/>
                <a:sym typeface="微软雅黑"/>
              </a:endParaRPr>
            </a:p>
          </p:txBody>
        </p:sp>
        <p:cxnSp>
          <p:nvCxnSpPr>
            <p:cNvPr id="22" name="直接连接符 21"/>
            <p:cNvCxnSpPr/>
            <p:nvPr/>
          </p:nvCxnSpPr>
          <p:spPr>
            <a:xfrm>
              <a:off x="5748122" y="1769118"/>
              <a:ext cx="8030" cy="1188000"/>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4034652" y="1465113"/>
            <a:ext cx="239697" cy="1165320"/>
            <a:chOff x="3879494" y="1669644"/>
            <a:chExt cx="266330" cy="1294801"/>
          </a:xfrm>
          <a:solidFill>
            <a:srgbClr val="00B0F0"/>
          </a:solidFill>
        </p:grpSpPr>
        <p:sp>
          <p:nvSpPr>
            <p:cNvPr id="24" name="任意多边形 23"/>
            <p:cNvSpPr>
              <a:spLocks noChangeArrowheads="1"/>
            </p:cNvSpPr>
            <p:nvPr/>
          </p:nvSpPr>
          <p:spPr bwMode="auto">
            <a:xfrm>
              <a:off x="3879494" y="1669644"/>
              <a:ext cx="266330" cy="453216"/>
            </a:xfrm>
            <a:custGeom>
              <a:avLst/>
              <a:gdLst>
                <a:gd name="connsiteX0" fmla="*/ 668523 w 1337046"/>
                <a:gd name="connsiteY0" fmla="*/ 0 h 2275266"/>
                <a:gd name="connsiteX1" fmla="*/ 1337046 w 1337046"/>
                <a:gd name="connsiteY1" fmla="*/ 668834 h 2275266"/>
                <a:gd name="connsiteX2" fmla="*/ 1284510 w 1337046"/>
                <a:gd name="connsiteY2" fmla="*/ 929175 h 2275266"/>
                <a:gd name="connsiteX3" fmla="*/ 1247735 w 1337046"/>
                <a:gd name="connsiteY3" fmla="*/ 996960 h 2275266"/>
                <a:gd name="connsiteX4" fmla="*/ 669197 w 1337046"/>
                <a:gd name="connsiteY4" fmla="*/ 2275266 h 2275266"/>
                <a:gd name="connsiteX5" fmla="*/ 89625 w 1337046"/>
                <a:gd name="connsiteY5" fmla="*/ 997537 h 2275266"/>
                <a:gd name="connsiteX6" fmla="*/ 52536 w 1337046"/>
                <a:gd name="connsiteY6" fmla="*/ 929175 h 2275266"/>
                <a:gd name="connsiteX7" fmla="*/ 0 w 1337046"/>
                <a:gd name="connsiteY7" fmla="*/ 668834 h 2275266"/>
                <a:gd name="connsiteX8" fmla="*/ 668523 w 1337046"/>
                <a:gd name="connsiteY8" fmla="*/ 0 h 2275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046" h="2275266">
                  <a:moveTo>
                    <a:pt x="668523" y="0"/>
                  </a:moveTo>
                  <a:cubicBezTo>
                    <a:pt x="1037738" y="0"/>
                    <a:pt x="1337046" y="299447"/>
                    <a:pt x="1337046" y="668834"/>
                  </a:cubicBezTo>
                  <a:cubicBezTo>
                    <a:pt x="1337046" y="761181"/>
                    <a:pt x="1318339" y="849156"/>
                    <a:pt x="1284510" y="929175"/>
                  </a:cubicBezTo>
                  <a:lnTo>
                    <a:pt x="1247735" y="996960"/>
                  </a:lnTo>
                  <a:lnTo>
                    <a:pt x="669197" y="2275266"/>
                  </a:lnTo>
                  <a:lnTo>
                    <a:pt x="89625" y="997537"/>
                  </a:lnTo>
                  <a:lnTo>
                    <a:pt x="52536" y="929175"/>
                  </a:lnTo>
                  <a:cubicBezTo>
                    <a:pt x="18707" y="849156"/>
                    <a:pt x="0" y="761181"/>
                    <a:pt x="0" y="668834"/>
                  </a:cubicBezTo>
                  <a:cubicBezTo>
                    <a:pt x="0" y="299447"/>
                    <a:pt x="299308" y="0"/>
                    <a:pt x="668523" y="0"/>
                  </a:cubicBezTo>
                  <a:close/>
                </a:path>
              </a:pathLst>
            </a:custGeom>
            <a:grpFill/>
            <a:ln>
              <a:noFill/>
            </a:ln>
            <a:extLst/>
          </p:spPr>
          <p:txBody>
            <a:bodyPr wrap="square">
              <a:noAutofit/>
            </a:bodyPr>
            <a:lstStyle/>
            <a:p>
              <a:endParaRPr lang="zh-CN" altLang="zh-CN">
                <a:solidFill>
                  <a:srgbClr val="000000"/>
                </a:solidFill>
                <a:latin typeface="微软雅黑"/>
                <a:ea typeface="微软雅黑"/>
                <a:cs typeface="+mn-ea"/>
                <a:sym typeface="微软雅黑"/>
              </a:endParaRPr>
            </a:p>
          </p:txBody>
        </p:sp>
        <p:cxnSp>
          <p:nvCxnSpPr>
            <p:cNvPr id="25" name="直接连接符 24"/>
            <p:cNvCxnSpPr/>
            <p:nvPr/>
          </p:nvCxnSpPr>
          <p:spPr>
            <a:xfrm>
              <a:off x="4007053" y="2100446"/>
              <a:ext cx="8030" cy="863999"/>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1094148" y="2631543"/>
            <a:ext cx="239697" cy="896285"/>
            <a:chOff x="1255926" y="2965678"/>
            <a:chExt cx="266330" cy="995872"/>
          </a:xfrm>
        </p:grpSpPr>
        <p:sp>
          <p:nvSpPr>
            <p:cNvPr id="30" name="任意多边形 29"/>
            <p:cNvSpPr>
              <a:spLocks noChangeArrowheads="1"/>
            </p:cNvSpPr>
            <p:nvPr/>
          </p:nvSpPr>
          <p:spPr bwMode="auto">
            <a:xfrm flipV="1">
              <a:off x="1255926" y="3508334"/>
              <a:ext cx="266330" cy="453216"/>
            </a:xfrm>
            <a:custGeom>
              <a:avLst/>
              <a:gdLst>
                <a:gd name="connsiteX0" fmla="*/ 668523 w 1337046"/>
                <a:gd name="connsiteY0" fmla="*/ 0 h 2275266"/>
                <a:gd name="connsiteX1" fmla="*/ 1337046 w 1337046"/>
                <a:gd name="connsiteY1" fmla="*/ 668834 h 2275266"/>
                <a:gd name="connsiteX2" fmla="*/ 1284510 w 1337046"/>
                <a:gd name="connsiteY2" fmla="*/ 929175 h 2275266"/>
                <a:gd name="connsiteX3" fmla="*/ 1247735 w 1337046"/>
                <a:gd name="connsiteY3" fmla="*/ 996960 h 2275266"/>
                <a:gd name="connsiteX4" fmla="*/ 669197 w 1337046"/>
                <a:gd name="connsiteY4" fmla="*/ 2275266 h 2275266"/>
                <a:gd name="connsiteX5" fmla="*/ 89625 w 1337046"/>
                <a:gd name="connsiteY5" fmla="*/ 997537 h 2275266"/>
                <a:gd name="connsiteX6" fmla="*/ 52536 w 1337046"/>
                <a:gd name="connsiteY6" fmla="*/ 929175 h 2275266"/>
                <a:gd name="connsiteX7" fmla="*/ 0 w 1337046"/>
                <a:gd name="connsiteY7" fmla="*/ 668834 h 2275266"/>
                <a:gd name="connsiteX8" fmla="*/ 668523 w 1337046"/>
                <a:gd name="connsiteY8" fmla="*/ 0 h 2275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046" h="2275266">
                  <a:moveTo>
                    <a:pt x="668523" y="0"/>
                  </a:moveTo>
                  <a:cubicBezTo>
                    <a:pt x="1037738" y="0"/>
                    <a:pt x="1337046" y="299447"/>
                    <a:pt x="1337046" y="668834"/>
                  </a:cubicBezTo>
                  <a:cubicBezTo>
                    <a:pt x="1337046" y="761181"/>
                    <a:pt x="1318339" y="849156"/>
                    <a:pt x="1284510" y="929175"/>
                  </a:cubicBezTo>
                  <a:lnTo>
                    <a:pt x="1247735" y="996960"/>
                  </a:lnTo>
                  <a:lnTo>
                    <a:pt x="669197" y="2275266"/>
                  </a:lnTo>
                  <a:lnTo>
                    <a:pt x="89625" y="997537"/>
                  </a:lnTo>
                  <a:lnTo>
                    <a:pt x="52536" y="929175"/>
                  </a:lnTo>
                  <a:cubicBezTo>
                    <a:pt x="18707" y="849156"/>
                    <a:pt x="0" y="761181"/>
                    <a:pt x="0" y="668834"/>
                  </a:cubicBezTo>
                  <a:cubicBezTo>
                    <a:pt x="0" y="299447"/>
                    <a:pt x="299308" y="0"/>
                    <a:pt x="668523" y="0"/>
                  </a:cubicBezTo>
                  <a:close/>
                </a:path>
              </a:pathLst>
            </a:custGeom>
            <a:solidFill>
              <a:srgbClr val="0070C0"/>
            </a:solidFill>
            <a:ln>
              <a:noFill/>
            </a:ln>
            <a:extLst/>
          </p:spPr>
          <p:txBody>
            <a:bodyPr wrap="square">
              <a:noAutofit/>
            </a:bodyPr>
            <a:lstStyle/>
            <a:p>
              <a:endParaRPr lang="zh-CN" altLang="zh-CN">
                <a:solidFill>
                  <a:srgbClr val="000000"/>
                </a:solidFill>
                <a:latin typeface="微软雅黑"/>
                <a:ea typeface="微软雅黑"/>
                <a:cs typeface="+mn-ea"/>
                <a:sym typeface="微软雅黑"/>
              </a:endParaRPr>
            </a:p>
          </p:txBody>
        </p:sp>
        <p:cxnSp>
          <p:nvCxnSpPr>
            <p:cNvPr id="31" name="直接连接符 30"/>
            <p:cNvCxnSpPr/>
            <p:nvPr/>
          </p:nvCxnSpPr>
          <p:spPr>
            <a:xfrm flipV="1">
              <a:off x="1389091" y="2965678"/>
              <a:ext cx="8164" cy="540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4886061" y="2635187"/>
            <a:ext cx="239697" cy="1459473"/>
            <a:chOff x="4746362" y="2999610"/>
            <a:chExt cx="266330" cy="1621637"/>
          </a:xfrm>
        </p:grpSpPr>
        <p:sp>
          <p:nvSpPr>
            <p:cNvPr id="33" name="任意多边形 32"/>
            <p:cNvSpPr>
              <a:spLocks noChangeArrowheads="1"/>
            </p:cNvSpPr>
            <p:nvPr/>
          </p:nvSpPr>
          <p:spPr bwMode="auto">
            <a:xfrm flipV="1">
              <a:off x="4746362" y="4168031"/>
              <a:ext cx="266330" cy="453216"/>
            </a:xfrm>
            <a:custGeom>
              <a:avLst/>
              <a:gdLst>
                <a:gd name="connsiteX0" fmla="*/ 668523 w 1337046"/>
                <a:gd name="connsiteY0" fmla="*/ 0 h 2275266"/>
                <a:gd name="connsiteX1" fmla="*/ 1337046 w 1337046"/>
                <a:gd name="connsiteY1" fmla="*/ 668834 h 2275266"/>
                <a:gd name="connsiteX2" fmla="*/ 1284510 w 1337046"/>
                <a:gd name="connsiteY2" fmla="*/ 929175 h 2275266"/>
                <a:gd name="connsiteX3" fmla="*/ 1247735 w 1337046"/>
                <a:gd name="connsiteY3" fmla="*/ 996960 h 2275266"/>
                <a:gd name="connsiteX4" fmla="*/ 669197 w 1337046"/>
                <a:gd name="connsiteY4" fmla="*/ 2275266 h 2275266"/>
                <a:gd name="connsiteX5" fmla="*/ 89625 w 1337046"/>
                <a:gd name="connsiteY5" fmla="*/ 997537 h 2275266"/>
                <a:gd name="connsiteX6" fmla="*/ 52536 w 1337046"/>
                <a:gd name="connsiteY6" fmla="*/ 929175 h 2275266"/>
                <a:gd name="connsiteX7" fmla="*/ 0 w 1337046"/>
                <a:gd name="connsiteY7" fmla="*/ 668834 h 2275266"/>
                <a:gd name="connsiteX8" fmla="*/ 668523 w 1337046"/>
                <a:gd name="connsiteY8" fmla="*/ 0 h 2275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046" h="2275266">
                  <a:moveTo>
                    <a:pt x="668523" y="0"/>
                  </a:moveTo>
                  <a:cubicBezTo>
                    <a:pt x="1037738" y="0"/>
                    <a:pt x="1337046" y="299447"/>
                    <a:pt x="1337046" y="668834"/>
                  </a:cubicBezTo>
                  <a:cubicBezTo>
                    <a:pt x="1337046" y="761181"/>
                    <a:pt x="1318339" y="849156"/>
                    <a:pt x="1284510" y="929175"/>
                  </a:cubicBezTo>
                  <a:lnTo>
                    <a:pt x="1247735" y="996960"/>
                  </a:lnTo>
                  <a:lnTo>
                    <a:pt x="669197" y="2275266"/>
                  </a:lnTo>
                  <a:lnTo>
                    <a:pt x="89625" y="997537"/>
                  </a:lnTo>
                  <a:lnTo>
                    <a:pt x="52536" y="929175"/>
                  </a:lnTo>
                  <a:cubicBezTo>
                    <a:pt x="18707" y="849156"/>
                    <a:pt x="0" y="761181"/>
                    <a:pt x="0" y="668834"/>
                  </a:cubicBezTo>
                  <a:cubicBezTo>
                    <a:pt x="0" y="299447"/>
                    <a:pt x="299308" y="0"/>
                    <a:pt x="668523" y="0"/>
                  </a:cubicBezTo>
                  <a:close/>
                </a:path>
              </a:pathLst>
            </a:custGeom>
            <a:solidFill>
              <a:srgbClr val="0070C0"/>
            </a:solidFill>
            <a:ln>
              <a:noFill/>
            </a:ln>
            <a:extLst/>
          </p:spPr>
          <p:txBody>
            <a:bodyPr wrap="square">
              <a:noAutofit/>
            </a:bodyPr>
            <a:lstStyle/>
            <a:p>
              <a:endParaRPr lang="zh-CN" altLang="zh-CN">
                <a:solidFill>
                  <a:srgbClr val="000000"/>
                </a:solidFill>
                <a:latin typeface="微软雅黑"/>
                <a:ea typeface="微软雅黑"/>
                <a:cs typeface="+mn-ea"/>
                <a:sym typeface="微软雅黑"/>
              </a:endParaRPr>
            </a:p>
          </p:txBody>
        </p:sp>
        <p:cxnSp>
          <p:nvCxnSpPr>
            <p:cNvPr id="34" name="直接连接符 33"/>
            <p:cNvCxnSpPr/>
            <p:nvPr/>
          </p:nvCxnSpPr>
          <p:spPr>
            <a:xfrm flipV="1">
              <a:off x="4878239" y="2999610"/>
              <a:ext cx="8030" cy="1188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3137808" y="2631544"/>
            <a:ext cx="239697" cy="1185494"/>
            <a:chOff x="3001144" y="2965678"/>
            <a:chExt cx="266330" cy="1317216"/>
          </a:xfrm>
        </p:grpSpPr>
        <p:sp>
          <p:nvSpPr>
            <p:cNvPr id="36" name="任意多边形 35"/>
            <p:cNvSpPr>
              <a:spLocks noChangeArrowheads="1"/>
            </p:cNvSpPr>
            <p:nvPr/>
          </p:nvSpPr>
          <p:spPr bwMode="auto">
            <a:xfrm flipV="1">
              <a:off x="3001144" y="3829678"/>
              <a:ext cx="266330" cy="453216"/>
            </a:xfrm>
            <a:custGeom>
              <a:avLst/>
              <a:gdLst>
                <a:gd name="connsiteX0" fmla="*/ 668523 w 1337046"/>
                <a:gd name="connsiteY0" fmla="*/ 0 h 2275266"/>
                <a:gd name="connsiteX1" fmla="*/ 1337046 w 1337046"/>
                <a:gd name="connsiteY1" fmla="*/ 668834 h 2275266"/>
                <a:gd name="connsiteX2" fmla="*/ 1284510 w 1337046"/>
                <a:gd name="connsiteY2" fmla="*/ 929175 h 2275266"/>
                <a:gd name="connsiteX3" fmla="*/ 1247735 w 1337046"/>
                <a:gd name="connsiteY3" fmla="*/ 996960 h 2275266"/>
                <a:gd name="connsiteX4" fmla="*/ 669197 w 1337046"/>
                <a:gd name="connsiteY4" fmla="*/ 2275266 h 2275266"/>
                <a:gd name="connsiteX5" fmla="*/ 89625 w 1337046"/>
                <a:gd name="connsiteY5" fmla="*/ 997537 h 2275266"/>
                <a:gd name="connsiteX6" fmla="*/ 52536 w 1337046"/>
                <a:gd name="connsiteY6" fmla="*/ 929175 h 2275266"/>
                <a:gd name="connsiteX7" fmla="*/ 0 w 1337046"/>
                <a:gd name="connsiteY7" fmla="*/ 668834 h 2275266"/>
                <a:gd name="connsiteX8" fmla="*/ 668523 w 1337046"/>
                <a:gd name="connsiteY8" fmla="*/ 0 h 2275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046" h="2275266">
                  <a:moveTo>
                    <a:pt x="668523" y="0"/>
                  </a:moveTo>
                  <a:cubicBezTo>
                    <a:pt x="1037738" y="0"/>
                    <a:pt x="1337046" y="299447"/>
                    <a:pt x="1337046" y="668834"/>
                  </a:cubicBezTo>
                  <a:cubicBezTo>
                    <a:pt x="1337046" y="761181"/>
                    <a:pt x="1318339" y="849156"/>
                    <a:pt x="1284510" y="929175"/>
                  </a:cubicBezTo>
                  <a:lnTo>
                    <a:pt x="1247735" y="996960"/>
                  </a:lnTo>
                  <a:lnTo>
                    <a:pt x="669197" y="2275266"/>
                  </a:lnTo>
                  <a:lnTo>
                    <a:pt x="89625" y="997537"/>
                  </a:lnTo>
                  <a:lnTo>
                    <a:pt x="52536" y="929175"/>
                  </a:lnTo>
                  <a:cubicBezTo>
                    <a:pt x="18707" y="849156"/>
                    <a:pt x="0" y="761181"/>
                    <a:pt x="0" y="668834"/>
                  </a:cubicBezTo>
                  <a:cubicBezTo>
                    <a:pt x="0" y="299447"/>
                    <a:pt x="299308" y="0"/>
                    <a:pt x="668523" y="0"/>
                  </a:cubicBezTo>
                  <a:close/>
                </a:path>
              </a:pathLst>
            </a:custGeom>
            <a:solidFill>
              <a:srgbClr val="0070C0"/>
            </a:solidFill>
            <a:ln>
              <a:noFill/>
            </a:ln>
            <a:extLst/>
          </p:spPr>
          <p:txBody>
            <a:bodyPr wrap="square">
              <a:noAutofit/>
            </a:bodyPr>
            <a:lstStyle/>
            <a:p>
              <a:endParaRPr lang="zh-CN" altLang="zh-CN">
                <a:solidFill>
                  <a:srgbClr val="000000"/>
                </a:solidFill>
                <a:latin typeface="微软雅黑"/>
                <a:ea typeface="微软雅黑"/>
                <a:cs typeface="+mn-ea"/>
                <a:sym typeface="微软雅黑"/>
              </a:endParaRPr>
            </a:p>
          </p:txBody>
        </p:sp>
        <p:cxnSp>
          <p:nvCxnSpPr>
            <p:cNvPr id="37" name="直接连接符 36"/>
            <p:cNvCxnSpPr/>
            <p:nvPr/>
          </p:nvCxnSpPr>
          <p:spPr>
            <a:xfrm flipV="1">
              <a:off x="3134443" y="2965678"/>
              <a:ext cx="8030" cy="864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6561300" y="2637049"/>
            <a:ext cx="239697" cy="1153094"/>
            <a:chOff x="6491581" y="3001678"/>
            <a:chExt cx="266330" cy="1281216"/>
          </a:xfrm>
        </p:grpSpPr>
        <p:sp>
          <p:nvSpPr>
            <p:cNvPr id="39" name="任意多边形 38"/>
            <p:cNvSpPr>
              <a:spLocks noChangeArrowheads="1"/>
            </p:cNvSpPr>
            <p:nvPr/>
          </p:nvSpPr>
          <p:spPr bwMode="auto">
            <a:xfrm flipV="1">
              <a:off x="6491581" y="3829678"/>
              <a:ext cx="266330" cy="453216"/>
            </a:xfrm>
            <a:custGeom>
              <a:avLst/>
              <a:gdLst>
                <a:gd name="connsiteX0" fmla="*/ 668523 w 1337046"/>
                <a:gd name="connsiteY0" fmla="*/ 0 h 2275266"/>
                <a:gd name="connsiteX1" fmla="*/ 1337046 w 1337046"/>
                <a:gd name="connsiteY1" fmla="*/ 668834 h 2275266"/>
                <a:gd name="connsiteX2" fmla="*/ 1284510 w 1337046"/>
                <a:gd name="connsiteY2" fmla="*/ 929175 h 2275266"/>
                <a:gd name="connsiteX3" fmla="*/ 1247735 w 1337046"/>
                <a:gd name="connsiteY3" fmla="*/ 996960 h 2275266"/>
                <a:gd name="connsiteX4" fmla="*/ 669197 w 1337046"/>
                <a:gd name="connsiteY4" fmla="*/ 2275266 h 2275266"/>
                <a:gd name="connsiteX5" fmla="*/ 89625 w 1337046"/>
                <a:gd name="connsiteY5" fmla="*/ 997537 h 2275266"/>
                <a:gd name="connsiteX6" fmla="*/ 52536 w 1337046"/>
                <a:gd name="connsiteY6" fmla="*/ 929175 h 2275266"/>
                <a:gd name="connsiteX7" fmla="*/ 0 w 1337046"/>
                <a:gd name="connsiteY7" fmla="*/ 668834 h 2275266"/>
                <a:gd name="connsiteX8" fmla="*/ 668523 w 1337046"/>
                <a:gd name="connsiteY8" fmla="*/ 0 h 2275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046" h="2275266">
                  <a:moveTo>
                    <a:pt x="668523" y="0"/>
                  </a:moveTo>
                  <a:cubicBezTo>
                    <a:pt x="1037738" y="0"/>
                    <a:pt x="1337046" y="299447"/>
                    <a:pt x="1337046" y="668834"/>
                  </a:cubicBezTo>
                  <a:cubicBezTo>
                    <a:pt x="1337046" y="761181"/>
                    <a:pt x="1318339" y="849156"/>
                    <a:pt x="1284510" y="929175"/>
                  </a:cubicBezTo>
                  <a:lnTo>
                    <a:pt x="1247735" y="996960"/>
                  </a:lnTo>
                  <a:lnTo>
                    <a:pt x="669197" y="2275266"/>
                  </a:lnTo>
                  <a:lnTo>
                    <a:pt x="89625" y="997537"/>
                  </a:lnTo>
                  <a:lnTo>
                    <a:pt x="52536" y="929175"/>
                  </a:lnTo>
                  <a:cubicBezTo>
                    <a:pt x="18707" y="849156"/>
                    <a:pt x="0" y="761181"/>
                    <a:pt x="0" y="668834"/>
                  </a:cubicBezTo>
                  <a:cubicBezTo>
                    <a:pt x="0" y="299447"/>
                    <a:pt x="299308" y="0"/>
                    <a:pt x="668523" y="0"/>
                  </a:cubicBezTo>
                  <a:close/>
                </a:path>
              </a:pathLst>
            </a:custGeom>
            <a:solidFill>
              <a:srgbClr val="0070C0"/>
            </a:solidFill>
            <a:ln>
              <a:noFill/>
            </a:ln>
            <a:extLst/>
          </p:spPr>
          <p:txBody>
            <a:bodyPr wrap="square">
              <a:noAutofit/>
            </a:bodyPr>
            <a:lstStyle/>
            <a:p>
              <a:endParaRPr lang="zh-CN" altLang="zh-CN">
                <a:solidFill>
                  <a:srgbClr val="000000"/>
                </a:solidFill>
                <a:latin typeface="微软雅黑"/>
                <a:ea typeface="微软雅黑"/>
                <a:cs typeface="+mn-ea"/>
                <a:sym typeface="微软雅黑"/>
              </a:endParaRPr>
            </a:p>
          </p:txBody>
        </p:sp>
        <p:cxnSp>
          <p:nvCxnSpPr>
            <p:cNvPr id="40" name="直接连接符 39"/>
            <p:cNvCxnSpPr/>
            <p:nvPr/>
          </p:nvCxnSpPr>
          <p:spPr>
            <a:xfrm flipV="1">
              <a:off x="6624880" y="3001678"/>
              <a:ext cx="8030" cy="828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2" name="文本框 34"/>
          <p:cNvSpPr>
            <a:spLocks noChangeArrowheads="1"/>
          </p:cNvSpPr>
          <p:nvPr/>
        </p:nvSpPr>
        <p:spPr bwMode="auto">
          <a:xfrm>
            <a:off x="1344911" y="2814236"/>
            <a:ext cx="1309119" cy="77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22" tIns="30861" rIns="61722" bIns="30861">
            <a:spAutoFit/>
          </a:bodyPr>
          <a:lstStyle/>
          <a:p>
            <a:r>
              <a:rPr lang="en-US" altLang="zh-CN" sz="1800" b="1" dirty="0">
                <a:solidFill>
                  <a:schemeClr val="tx1">
                    <a:lumMod val="65000"/>
                    <a:lumOff val="35000"/>
                  </a:schemeClr>
                </a:solidFill>
                <a:latin typeface="微软雅黑"/>
                <a:ea typeface="微软雅黑"/>
                <a:cs typeface="+mn-ea"/>
                <a:sym typeface="微软雅黑"/>
              </a:rPr>
              <a:t>2008</a:t>
            </a:r>
          </a:p>
          <a:p>
            <a:r>
              <a:rPr lang="zh-CN" altLang="en-US" sz="1050" b="1" dirty="0">
                <a:solidFill>
                  <a:schemeClr val="tx1">
                    <a:lumMod val="65000"/>
                    <a:lumOff val="35000"/>
                  </a:schemeClr>
                </a:solidFill>
                <a:latin typeface="微软雅黑"/>
                <a:ea typeface="微软雅黑"/>
                <a:cs typeface="+mn-ea"/>
                <a:sym typeface="微软雅黑"/>
              </a:rPr>
              <a:t>添加文本标题</a:t>
            </a:r>
            <a:endParaRPr lang="en-US" altLang="zh-CN" sz="1050" b="1" dirty="0">
              <a:solidFill>
                <a:schemeClr val="tx1">
                  <a:lumMod val="65000"/>
                  <a:lumOff val="35000"/>
                </a:schemeClr>
              </a:solidFill>
              <a:latin typeface="微软雅黑"/>
              <a:ea typeface="微软雅黑"/>
              <a:cs typeface="+mn-ea"/>
              <a:sym typeface="微软雅黑"/>
            </a:endParaRPr>
          </a:p>
          <a:p>
            <a:r>
              <a:rPr lang="zh-CN" altLang="en-US" sz="900" dirty="0">
                <a:solidFill>
                  <a:schemeClr val="tx1">
                    <a:lumMod val="65000"/>
                    <a:lumOff val="35000"/>
                  </a:schemeClr>
                </a:solidFill>
                <a:latin typeface="微软雅黑"/>
                <a:ea typeface="微软雅黑"/>
                <a:sym typeface="微软雅黑"/>
              </a:rPr>
              <a:t>您的内容打在这里，或者通过复制您的文本</a:t>
            </a:r>
            <a:endParaRPr lang="en-US" altLang="zh-CN" sz="900" dirty="0">
              <a:solidFill>
                <a:schemeClr val="tx1">
                  <a:lumMod val="65000"/>
                  <a:lumOff val="35000"/>
                </a:schemeClr>
              </a:solidFill>
              <a:latin typeface="微软雅黑"/>
              <a:ea typeface="微软雅黑"/>
              <a:sym typeface="微软雅黑"/>
            </a:endParaRPr>
          </a:p>
        </p:txBody>
      </p:sp>
      <p:sp>
        <p:nvSpPr>
          <p:cNvPr id="43" name="文本框 34"/>
          <p:cNvSpPr>
            <a:spLocks noChangeArrowheads="1"/>
          </p:cNvSpPr>
          <p:nvPr/>
        </p:nvSpPr>
        <p:spPr bwMode="auto">
          <a:xfrm>
            <a:off x="2392242" y="1578884"/>
            <a:ext cx="1309119" cy="77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22" tIns="30861" rIns="61722" bIns="30861">
            <a:spAutoFit/>
          </a:bodyPr>
          <a:lstStyle/>
          <a:p>
            <a:r>
              <a:rPr lang="en-US" altLang="zh-CN" sz="1800" b="1" dirty="0">
                <a:solidFill>
                  <a:schemeClr val="tx1">
                    <a:lumMod val="65000"/>
                    <a:lumOff val="35000"/>
                  </a:schemeClr>
                </a:solidFill>
                <a:latin typeface="微软雅黑"/>
                <a:ea typeface="微软雅黑"/>
                <a:cs typeface="+mn-ea"/>
                <a:sym typeface="微软雅黑"/>
              </a:rPr>
              <a:t>2010</a:t>
            </a:r>
          </a:p>
          <a:p>
            <a:r>
              <a:rPr lang="zh-CN" altLang="en-US" sz="1050" b="1" dirty="0">
                <a:solidFill>
                  <a:schemeClr val="tx1">
                    <a:lumMod val="65000"/>
                    <a:lumOff val="35000"/>
                  </a:schemeClr>
                </a:solidFill>
                <a:latin typeface="微软雅黑"/>
                <a:ea typeface="微软雅黑"/>
                <a:cs typeface="+mn-ea"/>
                <a:sym typeface="微软雅黑"/>
              </a:rPr>
              <a:t>添加文本标题</a:t>
            </a:r>
            <a:endParaRPr lang="en-US" altLang="zh-CN" sz="1050" b="1" dirty="0">
              <a:solidFill>
                <a:schemeClr val="tx1">
                  <a:lumMod val="65000"/>
                  <a:lumOff val="35000"/>
                </a:schemeClr>
              </a:solidFill>
              <a:latin typeface="微软雅黑"/>
              <a:ea typeface="微软雅黑"/>
              <a:cs typeface="+mn-ea"/>
              <a:sym typeface="微软雅黑"/>
            </a:endParaRPr>
          </a:p>
          <a:p>
            <a:r>
              <a:rPr lang="zh-CN" altLang="en-US" sz="900" dirty="0">
                <a:solidFill>
                  <a:schemeClr val="tx1">
                    <a:lumMod val="65000"/>
                    <a:lumOff val="35000"/>
                  </a:schemeClr>
                </a:solidFill>
                <a:latin typeface="微软雅黑"/>
                <a:ea typeface="微软雅黑"/>
                <a:sym typeface="微软雅黑"/>
              </a:rPr>
              <a:t>您的内容打在这里，或者通过复制您的文本</a:t>
            </a:r>
            <a:endParaRPr lang="en-US" altLang="zh-CN" sz="900" dirty="0">
              <a:solidFill>
                <a:schemeClr val="tx1">
                  <a:lumMod val="65000"/>
                  <a:lumOff val="35000"/>
                </a:schemeClr>
              </a:solidFill>
              <a:latin typeface="微软雅黑"/>
              <a:ea typeface="微软雅黑"/>
              <a:sym typeface="微软雅黑"/>
            </a:endParaRPr>
          </a:p>
        </p:txBody>
      </p:sp>
      <p:sp>
        <p:nvSpPr>
          <p:cNvPr id="44" name="文本框 34"/>
          <p:cNvSpPr>
            <a:spLocks noChangeArrowheads="1"/>
          </p:cNvSpPr>
          <p:nvPr/>
        </p:nvSpPr>
        <p:spPr bwMode="auto">
          <a:xfrm>
            <a:off x="4292961" y="1298922"/>
            <a:ext cx="1309119" cy="77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22" tIns="30861" rIns="61722" bIns="30861">
            <a:spAutoFit/>
          </a:bodyPr>
          <a:lstStyle/>
          <a:p>
            <a:r>
              <a:rPr lang="en-US" altLang="zh-CN" sz="1800" b="1" dirty="0">
                <a:solidFill>
                  <a:schemeClr val="tx1">
                    <a:lumMod val="65000"/>
                    <a:lumOff val="35000"/>
                  </a:schemeClr>
                </a:solidFill>
                <a:latin typeface="微软雅黑"/>
                <a:ea typeface="微软雅黑"/>
                <a:cs typeface="+mn-ea"/>
                <a:sym typeface="微软雅黑"/>
              </a:rPr>
              <a:t>2013</a:t>
            </a:r>
          </a:p>
          <a:p>
            <a:r>
              <a:rPr lang="zh-CN" altLang="en-US" sz="1050" b="1" dirty="0">
                <a:solidFill>
                  <a:schemeClr val="tx1">
                    <a:lumMod val="65000"/>
                    <a:lumOff val="35000"/>
                  </a:schemeClr>
                </a:solidFill>
                <a:latin typeface="微软雅黑"/>
                <a:ea typeface="微软雅黑"/>
                <a:cs typeface="+mn-ea"/>
                <a:sym typeface="微软雅黑"/>
              </a:rPr>
              <a:t>添加文本标题</a:t>
            </a:r>
            <a:endParaRPr lang="en-US" altLang="zh-CN" sz="1050" b="1" dirty="0">
              <a:solidFill>
                <a:schemeClr val="tx1">
                  <a:lumMod val="65000"/>
                  <a:lumOff val="35000"/>
                </a:schemeClr>
              </a:solidFill>
              <a:latin typeface="微软雅黑"/>
              <a:ea typeface="微软雅黑"/>
              <a:cs typeface="+mn-ea"/>
              <a:sym typeface="微软雅黑"/>
            </a:endParaRPr>
          </a:p>
          <a:p>
            <a:r>
              <a:rPr lang="zh-CN" altLang="en-US" sz="900" dirty="0">
                <a:solidFill>
                  <a:schemeClr val="tx1">
                    <a:lumMod val="65000"/>
                    <a:lumOff val="35000"/>
                  </a:schemeClr>
                </a:solidFill>
                <a:latin typeface="微软雅黑"/>
                <a:ea typeface="微软雅黑"/>
                <a:sym typeface="微软雅黑"/>
              </a:rPr>
              <a:t>您的内容打在这里，或者通过复制您的文本</a:t>
            </a:r>
            <a:endParaRPr lang="en-US" altLang="zh-CN" sz="900" dirty="0">
              <a:solidFill>
                <a:schemeClr val="tx1">
                  <a:lumMod val="65000"/>
                  <a:lumOff val="35000"/>
                </a:schemeClr>
              </a:solidFill>
              <a:latin typeface="微软雅黑"/>
              <a:ea typeface="微软雅黑"/>
              <a:sym typeface="微软雅黑"/>
            </a:endParaRPr>
          </a:p>
        </p:txBody>
      </p:sp>
      <p:sp>
        <p:nvSpPr>
          <p:cNvPr id="45" name="文本框 34"/>
          <p:cNvSpPr>
            <a:spLocks noChangeArrowheads="1"/>
          </p:cNvSpPr>
          <p:nvPr/>
        </p:nvSpPr>
        <p:spPr bwMode="auto">
          <a:xfrm>
            <a:off x="5993043" y="977898"/>
            <a:ext cx="1309119" cy="77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22" tIns="30861" rIns="61722" bIns="30861">
            <a:spAutoFit/>
          </a:bodyPr>
          <a:lstStyle/>
          <a:p>
            <a:r>
              <a:rPr lang="en-US" altLang="zh-CN" sz="1800" b="1" dirty="0" smtClean="0">
                <a:solidFill>
                  <a:schemeClr val="tx1">
                    <a:lumMod val="65000"/>
                    <a:lumOff val="35000"/>
                  </a:schemeClr>
                </a:solidFill>
                <a:latin typeface="微软雅黑"/>
                <a:ea typeface="微软雅黑"/>
                <a:cs typeface="+mn-ea"/>
                <a:sym typeface="微软雅黑"/>
              </a:rPr>
              <a:t>2019</a:t>
            </a:r>
            <a:endParaRPr lang="en-US" altLang="zh-CN" sz="1800" b="1" dirty="0">
              <a:solidFill>
                <a:schemeClr val="tx1">
                  <a:lumMod val="65000"/>
                  <a:lumOff val="35000"/>
                </a:schemeClr>
              </a:solidFill>
              <a:latin typeface="微软雅黑"/>
              <a:ea typeface="微软雅黑"/>
              <a:cs typeface="+mn-ea"/>
              <a:sym typeface="微软雅黑"/>
            </a:endParaRPr>
          </a:p>
          <a:p>
            <a:r>
              <a:rPr lang="zh-CN" altLang="en-US" sz="1050" b="1" dirty="0">
                <a:solidFill>
                  <a:schemeClr val="tx1">
                    <a:lumMod val="65000"/>
                    <a:lumOff val="35000"/>
                  </a:schemeClr>
                </a:solidFill>
                <a:latin typeface="微软雅黑"/>
                <a:ea typeface="微软雅黑"/>
                <a:cs typeface="+mn-ea"/>
                <a:sym typeface="微软雅黑"/>
              </a:rPr>
              <a:t>添加文本标题</a:t>
            </a:r>
            <a:endParaRPr lang="en-US" altLang="zh-CN" sz="1050" b="1" dirty="0">
              <a:solidFill>
                <a:schemeClr val="tx1">
                  <a:lumMod val="65000"/>
                  <a:lumOff val="35000"/>
                </a:schemeClr>
              </a:solidFill>
              <a:latin typeface="微软雅黑"/>
              <a:ea typeface="微软雅黑"/>
              <a:cs typeface="+mn-ea"/>
              <a:sym typeface="微软雅黑"/>
            </a:endParaRPr>
          </a:p>
          <a:p>
            <a:r>
              <a:rPr lang="zh-CN" altLang="en-US" sz="900" dirty="0">
                <a:solidFill>
                  <a:schemeClr val="tx1">
                    <a:lumMod val="65000"/>
                    <a:lumOff val="35000"/>
                  </a:schemeClr>
                </a:solidFill>
                <a:latin typeface="微软雅黑"/>
                <a:ea typeface="微软雅黑"/>
                <a:sym typeface="微软雅黑"/>
              </a:rPr>
              <a:t>您的内容打在这里，或者通过复制您的文本</a:t>
            </a:r>
            <a:endParaRPr lang="en-US" altLang="zh-CN" sz="900" dirty="0">
              <a:solidFill>
                <a:schemeClr val="tx1">
                  <a:lumMod val="65000"/>
                  <a:lumOff val="35000"/>
                </a:schemeClr>
              </a:solidFill>
              <a:latin typeface="微软雅黑"/>
              <a:ea typeface="微软雅黑"/>
              <a:sym typeface="微软雅黑"/>
            </a:endParaRPr>
          </a:p>
        </p:txBody>
      </p:sp>
      <p:sp>
        <p:nvSpPr>
          <p:cNvPr id="46" name="文本框 34"/>
          <p:cNvSpPr>
            <a:spLocks noChangeArrowheads="1"/>
          </p:cNvSpPr>
          <p:nvPr/>
        </p:nvSpPr>
        <p:spPr bwMode="auto">
          <a:xfrm>
            <a:off x="6871841" y="3099034"/>
            <a:ext cx="1309119" cy="77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22" tIns="30861" rIns="61722" bIns="30861">
            <a:spAutoFit/>
          </a:bodyPr>
          <a:lstStyle/>
          <a:p>
            <a:r>
              <a:rPr lang="en-US" altLang="zh-CN" sz="1800" b="1" dirty="0" smtClean="0">
                <a:solidFill>
                  <a:schemeClr val="tx1">
                    <a:lumMod val="65000"/>
                    <a:lumOff val="35000"/>
                  </a:schemeClr>
                </a:solidFill>
                <a:latin typeface="微软雅黑"/>
                <a:ea typeface="微软雅黑"/>
                <a:cs typeface="+mn-ea"/>
                <a:sym typeface="微软雅黑"/>
              </a:rPr>
              <a:t>20XX</a:t>
            </a:r>
            <a:endParaRPr lang="en-US" altLang="zh-CN" sz="1800" b="1" dirty="0">
              <a:solidFill>
                <a:schemeClr val="tx1">
                  <a:lumMod val="65000"/>
                  <a:lumOff val="35000"/>
                </a:schemeClr>
              </a:solidFill>
              <a:latin typeface="微软雅黑"/>
              <a:ea typeface="微软雅黑"/>
              <a:cs typeface="+mn-ea"/>
              <a:sym typeface="微软雅黑"/>
            </a:endParaRPr>
          </a:p>
          <a:p>
            <a:r>
              <a:rPr lang="zh-CN" altLang="en-US" sz="1050" b="1" dirty="0">
                <a:solidFill>
                  <a:schemeClr val="tx1">
                    <a:lumMod val="65000"/>
                    <a:lumOff val="35000"/>
                  </a:schemeClr>
                </a:solidFill>
                <a:latin typeface="微软雅黑"/>
                <a:ea typeface="微软雅黑"/>
                <a:cs typeface="+mn-ea"/>
                <a:sym typeface="微软雅黑"/>
              </a:rPr>
              <a:t>添加文本标题</a:t>
            </a:r>
            <a:endParaRPr lang="en-US" altLang="zh-CN" sz="1050" b="1" dirty="0">
              <a:solidFill>
                <a:schemeClr val="tx1">
                  <a:lumMod val="65000"/>
                  <a:lumOff val="35000"/>
                </a:schemeClr>
              </a:solidFill>
              <a:latin typeface="微软雅黑"/>
              <a:ea typeface="微软雅黑"/>
              <a:cs typeface="+mn-ea"/>
              <a:sym typeface="微软雅黑"/>
            </a:endParaRPr>
          </a:p>
          <a:p>
            <a:r>
              <a:rPr lang="zh-CN" altLang="en-US" sz="900" dirty="0">
                <a:solidFill>
                  <a:schemeClr val="tx1">
                    <a:lumMod val="65000"/>
                    <a:lumOff val="35000"/>
                  </a:schemeClr>
                </a:solidFill>
                <a:latin typeface="微软雅黑"/>
                <a:ea typeface="微软雅黑"/>
                <a:sym typeface="微软雅黑"/>
              </a:rPr>
              <a:t>您的内容打在这里，或者通过复制您的文本</a:t>
            </a:r>
            <a:endParaRPr lang="en-US" altLang="zh-CN" sz="900" dirty="0">
              <a:solidFill>
                <a:schemeClr val="tx1">
                  <a:lumMod val="65000"/>
                  <a:lumOff val="35000"/>
                </a:schemeClr>
              </a:solidFill>
              <a:latin typeface="微软雅黑"/>
              <a:ea typeface="微软雅黑"/>
              <a:sym typeface="微软雅黑"/>
            </a:endParaRPr>
          </a:p>
        </p:txBody>
      </p:sp>
      <p:sp>
        <p:nvSpPr>
          <p:cNvPr id="47" name="文本框 34"/>
          <p:cNvSpPr>
            <a:spLocks noChangeArrowheads="1"/>
          </p:cNvSpPr>
          <p:nvPr/>
        </p:nvSpPr>
        <p:spPr bwMode="auto">
          <a:xfrm>
            <a:off x="5134238" y="3402420"/>
            <a:ext cx="1309119" cy="77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22" tIns="30861" rIns="61722" bIns="30861">
            <a:spAutoFit/>
          </a:bodyPr>
          <a:lstStyle/>
          <a:p>
            <a:r>
              <a:rPr lang="en-US" altLang="zh-CN" sz="1800" b="1" dirty="0">
                <a:solidFill>
                  <a:schemeClr val="tx1">
                    <a:lumMod val="65000"/>
                    <a:lumOff val="35000"/>
                  </a:schemeClr>
                </a:solidFill>
                <a:latin typeface="微软雅黑"/>
                <a:ea typeface="微软雅黑"/>
                <a:cs typeface="+mn-ea"/>
                <a:sym typeface="微软雅黑"/>
              </a:rPr>
              <a:t>2014</a:t>
            </a:r>
          </a:p>
          <a:p>
            <a:r>
              <a:rPr lang="zh-CN" altLang="en-US" sz="1050" b="1" dirty="0">
                <a:solidFill>
                  <a:schemeClr val="tx1">
                    <a:lumMod val="65000"/>
                    <a:lumOff val="35000"/>
                  </a:schemeClr>
                </a:solidFill>
                <a:latin typeface="微软雅黑"/>
                <a:ea typeface="微软雅黑"/>
                <a:cs typeface="+mn-ea"/>
                <a:sym typeface="微软雅黑"/>
              </a:rPr>
              <a:t>添加文本标题</a:t>
            </a:r>
            <a:endParaRPr lang="en-US" altLang="zh-CN" sz="1050" b="1" dirty="0">
              <a:solidFill>
                <a:schemeClr val="tx1">
                  <a:lumMod val="65000"/>
                  <a:lumOff val="35000"/>
                </a:schemeClr>
              </a:solidFill>
              <a:latin typeface="微软雅黑"/>
              <a:ea typeface="微软雅黑"/>
              <a:cs typeface="+mn-ea"/>
              <a:sym typeface="微软雅黑"/>
            </a:endParaRPr>
          </a:p>
          <a:p>
            <a:r>
              <a:rPr lang="zh-CN" altLang="en-US" sz="900" dirty="0">
                <a:solidFill>
                  <a:schemeClr val="tx1">
                    <a:lumMod val="65000"/>
                    <a:lumOff val="35000"/>
                  </a:schemeClr>
                </a:solidFill>
                <a:latin typeface="微软雅黑"/>
                <a:ea typeface="微软雅黑"/>
                <a:sym typeface="微软雅黑"/>
              </a:rPr>
              <a:t>您的内容打在这里，或者通过复制您的文本</a:t>
            </a:r>
            <a:endParaRPr lang="en-US" altLang="zh-CN" sz="900" dirty="0">
              <a:solidFill>
                <a:schemeClr val="tx1">
                  <a:lumMod val="65000"/>
                  <a:lumOff val="35000"/>
                </a:schemeClr>
              </a:solidFill>
              <a:latin typeface="微软雅黑"/>
              <a:ea typeface="微软雅黑"/>
              <a:sym typeface="微软雅黑"/>
            </a:endParaRPr>
          </a:p>
        </p:txBody>
      </p:sp>
      <p:sp>
        <p:nvSpPr>
          <p:cNvPr id="48" name="文本框 34"/>
          <p:cNvSpPr>
            <a:spLocks noChangeArrowheads="1"/>
          </p:cNvSpPr>
          <p:nvPr/>
        </p:nvSpPr>
        <p:spPr bwMode="auto">
          <a:xfrm>
            <a:off x="3412374" y="3078862"/>
            <a:ext cx="1309119" cy="77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22" tIns="30861" rIns="61722" bIns="30861">
            <a:spAutoFit/>
          </a:bodyPr>
          <a:lstStyle/>
          <a:p>
            <a:r>
              <a:rPr lang="en-US" altLang="zh-CN" sz="1800" b="1" dirty="0">
                <a:solidFill>
                  <a:schemeClr val="tx1">
                    <a:lumMod val="65000"/>
                    <a:lumOff val="35000"/>
                  </a:schemeClr>
                </a:solidFill>
                <a:latin typeface="微软雅黑"/>
                <a:ea typeface="微软雅黑"/>
                <a:cs typeface="+mn-ea"/>
                <a:sym typeface="微软雅黑"/>
              </a:rPr>
              <a:t>2012</a:t>
            </a:r>
          </a:p>
          <a:p>
            <a:r>
              <a:rPr lang="zh-CN" altLang="en-US" sz="1050" b="1" dirty="0">
                <a:solidFill>
                  <a:schemeClr val="tx1">
                    <a:lumMod val="65000"/>
                    <a:lumOff val="35000"/>
                  </a:schemeClr>
                </a:solidFill>
                <a:latin typeface="微软雅黑"/>
                <a:ea typeface="微软雅黑"/>
                <a:cs typeface="+mn-ea"/>
                <a:sym typeface="微软雅黑"/>
              </a:rPr>
              <a:t>添加文本标题</a:t>
            </a:r>
            <a:endParaRPr lang="en-US" altLang="zh-CN" sz="1050" b="1" dirty="0">
              <a:solidFill>
                <a:schemeClr val="tx1">
                  <a:lumMod val="65000"/>
                  <a:lumOff val="35000"/>
                </a:schemeClr>
              </a:solidFill>
              <a:latin typeface="微软雅黑"/>
              <a:ea typeface="微软雅黑"/>
              <a:cs typeface="+mn-ea"/>
              <a:sym typeface="微软雅黑"/>
            </a:endParaRPr>
          </a:p>
          <a:p>
            <a:r>
              <a:rPr lang="zh-CN" altLang="en-US" sz="900" dirty="0">
                <a:solidFill>
                  <a:schemeClr val="tx1">
                    <a:lumMod val="65000"/>
                    <a:lumOff val="35000"/>
                  </a:schemeClr>
                </a:solidFill>
                <a:latin typeface="微软雅黑"/>
                <a:ea typeface="微软雅黑"/>
                <a:sym typeface="微软雅黑"/>
              </a:rPr>
              <a:t>您的内容打在这里，或者通过复制您的文本</a:t>
            </a:r>
            <a:endParaRPr lang="en-US" altLang="zh-CN" sz="900" dirty="0">
              <a:solidFill>
                <a:schemeClr val="tx1">
                  <a:lumMod val="65000"/>
                  <a:lumOff val="35000"/>
                </a:schemeClr>
              </a:solidFill>
              <a:latin typeface="微软雅黑"/>
              <a:ea typeface="微软雅黑"/>
              <a:sym typeface="微软雅黑"/>
            </a:endParaRPr>
          </a:p>
        </p:txBody>
      </p:sp>
      <p:sp>
        <p:nvSpPr>
          <p:cNvPr id="41"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发展历程</a:t>
            </a:r>
          </a:p>
        </p:txBody>
      </p:sp>
      <p:sp>
        <p:nvSpPr>
          <p:cNvPr id="2" name="椭圆 1"/>
          <p:cNvSpPr/>
          <p:nvPr/>
        </p:nvSpPr>
        <p:spPr>
          <a:xfrm>
            <a:off x="1182872" y="2590713"/>
            <a:ext cx="83924" cy="839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2212231" y="2590713"/>
            <a:ext cx="83924" cy="839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3215694" y="2590713"/>
            <a:ext cx="83924" cy="839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4112538" y="2590713"/>
            <a:ext cx="83924" cy="839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4970015" y="2590713"/>
            <a:ext cx="83924" cy="839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5807453" y="2590713"/>
            <a:ext cx="83924" cy="839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6647992" y="2590713"/>
            <a:ext cx="83924" cy="839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5811067" y="2590713"/>
            <a:ext cx="83924" cy="839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90452734"/>
      </p:ext>
    </p:extLst>
  </p:cSld>
  <p:clrMapOvr>
    <a:masterClrMapping/>
  </p:clrMapOvr>
  <p:transition spd="slow" advTm="300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14:bounceEnd="44000">
                                          <p:cBhvr additive="base">
                                            <p:cTn id="7" dur="1000" fill="hold"/>
                                            <p:tgtEl>
                                              <p:spTgt spid="41"/>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14:bounceEnd="44000">
                                          <p:cBhvr additive="base">
                                            <p:cTn id="12" dur="1000" fill="hold"/>
                                            <p:tgtEl>
                                              <p:spTgt spid="50"/>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50"/>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par>
                                    <p:cTn id="18" presetID="2" presetClass="entr" presetSubtype="12"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fill="hold"/>
                                            <p:tgtEl>
                                              <p:spTgt spid="52"/>
                                            </p:tgtEl>
                                            <p:attrNameLst>
                                              <p:attrName>ppt_x</p:attrName>
                                            </p:attrNameLst>
                                          </p:cBhvr>
                                          <p:tavLst>
                                            <p:tav tm="0">
                                              <p:val>
                                                <p:strVal val="0-#ppt_w/2"/>
                                              </p:val>
                                            </p:tav>
                                            <p:tav tm="100000">
                                              <p:val>
                                                <p:strVal val="#ppt_x"/>
                                              </p:val>
                                            </p:tav>
                                          </p:tavLst>
                                        </p:anim>
                                        <p:anim calcmode="lin" valueType="num">
                                          <p:cBhvr additive="base">
                                            <p:cTn id="25" dur="500" fill="hold"/>
                                            <p:tgtEl>
                                              <p:spTgt spid="52"/>
                                            </p:tgtEl>
                                            <p:attrNameLst>
                                              <p:attrName>ppt_y</p:attrName>
                                            </p:attrNameLst>
                                          </p:cBhvr>
                                          <p:tavLst>
                                            <p:tav tm="0">
                                              <p:val>
                                                <p:strVal val="1+#ppt_h/2"/>
                                              </p:val>
                                            </p:tav>
                                            <p:tav tm="100000">
                                              <p:val>
                                                <p:strVal val="#ppt_y"/>
                                              </p:val>
                                            </p:tav>
                                          </p:tavLst>
                                        </p:anim>
                                      </p:childTnLst>
                                    </p:cTn>
                                  </p:par>
                                  <p:par>
                                    <p:cTn id="26" presetID="2" presetClass="entr" presetSubtype="12"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 calcmode="lin" valueType="num">
                                          <p:cBhvr additive="base">
                                            <p:cTn id="28" dur="500" fill="hold"/>
                                            <p:tgtEl>
                                              <p:spTgt spid="56"/>
                                            </p:tgtEl>
                                            <p:attrNameLst>
                                              <p:attrName>ppt_x</p:attrName>
                                            </p:attrNameLst>
                                          </p:cBhvr>
                                          <p:tavLst>
                                            <p:tav tm="0">
                                              <p:val>
                                                <p:strVal val="0-#ppt_w/2"/>
                                              </p:val>
                                            </p:tav>
                                            <p:tav tm="100000">
                                              <p:val>
                                                <p:strVal val="#ppt_x"/>
                                              </p:val>
                                            </p:tav>
                                          </p:tavLst>
                                        </p:anim>
                                        <p:anim calcmode="lin" valueType="num">
                                          <p:cBhvr additive="base">
                                            <p:cTn id="29" dur="500" fill="hold"/>
                                            <p:tgtEl>
                                              <p:spTgt spid="56"/>
                                            </p:tgtEl>
                                            <p:attrNameLst>
                                              <p:attrName>ppt_y</p:attrName>
                                            </p:attrNameLst>
                                          </p:cBhvr>
                                          <p:tavLst>
                                            <p:tav tm="0">
                                              <p:val>
                                                <p:strVal val="1+#ppt_h/2"/>
                                              </p:val>
                                            </p:tav>
                                            <p:tav tm="100000">
                                              <p:val>
                                                <p:strVal val="#ppt_y"/>
                                              </p:val>
                                            </p:tav>
                                          </p:tavLst>
                                        </p:anim>
                                      </p:childTnLst>
                                    </p:cTn>
                                  </p:par>
                                  <p:par>
                                    <p:cTn id="30" presetID="2" presetClass="entr" presetSubtype="12"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cBhvr additive="base">
                                            <p:cTn id="32" dur="500" fill="hold"/>
                                            <p:tgtEl>
                                              <p:spTgt spid="57"/>
                                            </p:tgtEl>
                                            <p:attrNameLst>
                                              <p:attrName>ppt_x</p:attrName>
                                            </p:attrNameLst>
                                          </p:cBhvr>
                                          <p:tavLst>
                                            <p:tav tm="0">
                                              <p:val>
                                                <p:strVal val="0-#ppt_w/2"/>
                                              </p:val>
                                            </p:tav>
                                            <p:tav tm="100000">
                                              <p:val>
                                                <p:strVal val="#ppt_x"/>
                                              </p:val>
                                            </p:tav>
                                          </p:tavLst>
                                        </p:anim>
                                        <p:anim calcmode="lin" valueType="num">
                                          <p:cBhvr additive="base">
                                            <p:cTn id="33" dur="500" fill="hold"/>
                                            <p:tgtEl>
                                              <p:spTgt spid="57"/>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fill="hold"/>
                                            <p:tgtEl>
                                              <p:spTgt spid="58"/>
                                            </p:tgtEl>
                                            <p:attrNameLst>
                                              <p:attrName>ppt_x</p:attrName>
                                            </p:attrNameLst>
                                          </p:cBhvr>
                                          <p:tavLst>
                                            <p:tav tm="0">
                                              <p:val>
                                                <p:strVal val="0-#ppt_w/2"/>
                                              </p:val>
                                            </p:tav>
                                            <p:tav tm="100000">
                                              <p:val>
                                                <p:strVal val="#ppt_x"/>
                                              </p:val>
                                            </p:tav>
                                          </p:tavLst>
                                        </p:anim>
                                        <p:anim calcmode="lin" valueType="num">
                                          <p:cBhvr additive="base">
                                            <p:cTn id="37" dur="500" fill="hold"/>
                                            <p:tgtEl>
                                              <p:spTgt spid="58"/>
                                            </p:tgtEl>
                                            <p:attrNameLst>
                                              <p:attrName>ppt_y</p:attrName>
                                            </p:attrNameLst>
                                          </p:cBhvr>
                                          <p:tavLst>
                                            <p:tav tm="0">
                                              <p:val>
                                                <p:strVal val="1+#ppt_h/2"/>
                                              </p:val>
                                            </p:tav>
                                            <p:tav tm="100000">
                                              <p:val>
                                                <p:strVal val="#ppt_y"/>
                                              </p:val>
                                            </p:tav>
                                          </p:tavLst>
                                        </p:anim>
                                      </p:childTnLst>
                                    </p:cTn>
                                  </p:par>
                                  <p:par>
                                    <p:cTn id="38" presetID="2" presetClass="entr" presetSubtype="12" fill="hold" grpId="0" nodeType="with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additive="base">
                                            <p:cTn id="40" dur="500" fill="hold"/>
                                            <p:tgtEl>
                                              <p:spTgt spid="59"/>
                                            </p:tgtEl>
                                            <p:attrNameLst>
                                              <p:attrName>ppt_x</p:attrName>
                                            </p:attrNameLst>
                                          </p:cBhvr>
                                          <p:tavLst>
                                            <p:tav tm="0">
                                              <p:val>
                                                <p:strVal val="0-#ppt_w/2"/>
                                              </p:val>
                                            </p:tav>
                                            <p:tav tm="100000">
                                              <p:val>
                                                <p:strVal val="#ppt_x"/>
                                              </p:val>
                                            </p:tav>
                                          </p:tavLst>
                                        </p:anim>
                                        <p:anim calcmode="lin" valueType="num">
                                          <p:cBhvr additive="base">
                                            <p:cTn id="41" dur="500" fill="hold"/>
                                            <p:tgtEl>
                                              <p:spTgt spid="59"/>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0"/>
                                      </p:stCondLst>
                                      <p:childTnLst>
                                        <p:set>
                                          <p:cBhvr>
                                            <p:cTn id="43" dur="1" fill="hold">
                                              <p:stCondLst>
                                                <p:cond delay="0"/>
                                              </p:stCondLst>
                                            </p:cTn>
                                            <p:tgtEl>
                                              <p:spTgt spid="60"/>
                                            </p:tgtEl>
                                            <p:attrNameLst>
                                              <p:attrName>style.visibility</p:attrName>
                                            </p:attrNameLst>
                                          </p:cBhvr>
                                          <p:to>
                                            <p:strVal val="visible"/>
                                          </p:to>
                                        </p:set>
                                        <p:anim calcmode="lin" valueType="num">
                                          <p:cBhvr additive="base">
                                            <p:cTn id="44" dur="500" fill="hold"/>
                                            <p:tgtEl>
                                              <p:spTgt spid="60"/>
                                            </p:tgtEl>
                                            <p:attrNameLst>
                                              <p:attrName>ppt_x</p:attrName>
                                            </p:attrNameLst>
                                          </p:cBhvr>
                                          <p:tavLst>
                                            <p:tav tm="0">
                                              <p:val>
                                                <p:strVal val="0-#ppt_w/2"/>
                                              </p:val>
                                            </p:tav>
                                            <p:tav tm="100000">
                                              <p:val>
                                                <p:strVal val="#ppt_x"/>
                                              </p:val>
                                            </p:tav>
                                          </p:tavLst>
                                        </p:anim>
                                        <p:anim calcmode="lin" valueType="num">
                                          <p:cBhvr additive="base">
                                            <p:cTn id="45" dur="500" fill="hold"/>
                                            <p:tgtEl>
                                              <p:spTgt spid="60"/>
                                            </p:tgtEl>
                                            <p:attrNameLst>
                                              <p:attrName>ppt_y</p:attrName>
                                            </p:attrNameLst>
                                          </p:cBhvr>
                                          <p:tavLst>
                                            <p:tav tm="0">
                                              <p:val>
                                                <p:strVal val="1+#ppt_h/2"/>
                                              </p:val>
                                            </p:tav>
                                            <p:tav tm="100000">
                                              <p:val>
                                                <p:strVal val="#ppt_y"/>
                                              </p:val>
                                            </p:tav>
                                          </p:tavLst>
                                        </p:anim>
                                      </p:childTnLst>
                                    </p:cTn>
                                  </p:par>
                                  <p:par>
                                    <p:cTn id="46" presetID="2" presetClass="entr" presetSubtype="12" fill="hold" grpId="0" nodeType="withEffect">
                                      <p:stCondLst>
                                        <p:cond delay="0"/>
                                      </p:stCondLst>
                                      <p:childTnLst>
                                        <p:set>
                                          <p:cBhvr>
                                            <p:cTn id="47" dur="1" fill="hold">
                                              <p:stCondLst>
                                                <p:cond delay="0"/>
                                              </p:stCondLst>
                                            </p:cTn>
                                            <p:tgtEl>
                                              <p:spTgt spid="61"/>
                                            </p:tgtEl>
                                            <p:attrNameLst>
                                              <p:attrName>style.visibility</p:attrName>
                                            </p:attrNameLst>
                                          </p:cBhvr>
                                          <p:to>
                                            <p:strVal val="visible"/>
                                          </p:to>
                                        </p:set>
                                        <p:anim calcmode="lin" valueType="num">
                                          <p:cBhvr additive="base">
                                            <p:cTn id="48" dur="500" fill="hold"/>
                                            <p:tgtEl>
                                              <p:spTgt spid="61"/>
                                            </p:tgtEl>
                                            <p:attrNameLst>
                                              <p:attrName>ppt_x</p:attrName>
                                            </p:attrNameLst>
                                          </p:cBhvr>
                                          <p:tavLst>
                                            <p:tav tm="0">
                                              <p:val>
                                                <p:strVal val="0-#ppt_w/2"/>
                                              </p:val>
                                            </p:tav>
                                            <p:tav tm="100000">
                                              <p:val>
                                                <p:strVal val="#ppt_x"/>
                                              </p:val>
                                            </p:tav>
                                          </p:tavLst>
                                        </p:anim>
                                        <p:anim calcmode="lin" valueType="num">
                                          <p:cBhvr additive="base">
                                            <p:cTn id="49" dur="500" fill="hold"/>
                                            <p:tgtEl>
                                              <p:spTgt spid="61"/>
                                            </p:tgtEl>
                                            <p:attrNameLst>
                                              <p:attrName>ppt_y</p:attrName>
                                            </p:attrNameLst>
                                          </p:cBhvr>
                                          <p:tavLst>
                                            <p:tav tm="0">
                                              <p:val>
                                                <p:strVal val="1+#ppt_h/2"/>
                                              </p:val>
                                            </p:tav>
                                            <p:tav tm="100000">
                                              <p:val>
                                                <p:strVal val="#ppt_y"/>
                                              </p:val>
                                            </p:tav>
                                          </p:tavLst>
                                        </p:anim>
                                      </p:childTnLst>
                                    </p:cTn>
                                  </p:par>
                                </p:childTnLst>
                              </p:cTn>
                            </p:par>
                            <p:par>
                              <p:cTn id="50" fill="hold">
                                <p:stCondLst>
                                  <p:cond delay="2500"/>
                                </p:stCondLst>
                                <p:childTnLst>
                                  <p:par>
                                    <p:cTn id="51" presetID="2" presetClass="entr" presetSubtype="4" decel="53333"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750" fill="hold"/>
                                            <p:tgtEl>
                                              <p:spTgt spid="29"/>
                                            </p:tgtEl>
                                            <p:attrNameLst>
                                              <p:attrName>ppt_x</p:attrName>
                                            </p:attrNameLst>
                                          </p:cBhvr>
                                          <p:tavLst>
                                            <p:tav tm="0">
                                              <p:val>
                                                <p:strVal val="#ppt_x"/>
                                              </p:val>
                                            </p:tav>
                                            <p:tav tm="100000">
                                              <p:val>
                                                <p:strVal val="#ppt_x"/>
                                              </p:val>
                                            </p:tav>
                                          </p:tavLst>
                                        </p:anim>
                                        <p:anim calcmode="lin" valueType="num">
                                          <p:cBhvr additive="base">
                                            <p:cTn id="54" dur="750" fill="hold"/>
                                            <p:tgtEl>
                                              <p:spTgt spid="29"/>
                                            </p:tgtEl>
                                            <p:attrNameLst>
                                              <p:attrName>ppt_y</p:attrName>
                                            </p:attrNameLst>
                                          </p:cBhvr>
                                          <p:tavLst>
                                            <p:tav tm="0">
                                              <p:val>
                                                <p:strVal val="1+#ppt_h/2"/>
                                              </p:val>
                                            </p:tav>
                                            <p:tav tm="100000">
                                              <p:val>
                                                <p:strVal val="#ppt_y"/>
                                              </p:val>
                                            </p:tav>
                                          </p:tavLst>
                                        </p:anim>
                                      </p:childTnLst>
                                    </p:cTn>
                                  </p:par>
                                  <p:par>
                                    <p:cTn id="55" presetID="2" presetClass="entr" presetSubtype="1" decel="53333" fill="hold" nodeType="withEffect">
                                      <p:stCondLst>
                                        <p:cond delay="25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750" fill="hold"/>
                                            <p:tgtEl>
                                              <p:spTgt spid="17"/>
                                            </p:tgtEl>
                                            <p:attrNameLst>
                                              <p:attrName>ppt_x</p:attrName>
                                            </p:attrNameLst>
                                          </p:cBhvr>
                                          <p:tavLst>
                                            <p:tav tm="0">
                                              <p:val>
                                                <p:strVal val="#ppt_x"/>
                                              </p:val>
                                            </p:tav>
                                            <p:tav tm="100000">
                                              <p:val>
                                                <p:strVal val="#ppt_x"/>
                                              </p:val>
                                            </p:tav>
                                          </p:tavLst>
                                        </p:anim>
                                        <p:anim calcmode="lin" valueType="num">
                                          <p:cBhvr additive="base">
                                            <p:cTn id="58" dur="750" fill="hold"/>
                                            <p:tgtEl>
                                              <p:spTgt spid="17"/>
                                            </p:tgtEl>
                                            <p:attrNameLst>
                                              <p:attrName>ppt_y</p:attrName>
                                            </p:attrNameLst>
                                          </p:cBhvr>
                                          <p:tavLst>
                                            <p:tav tm="0">
                                              <p:val>
                                                <p:strVal val="0-#ppt_h/2"/>
                                              </p:val>
                                            </p:tav>
                                            <p:tav tm="100000">
                                              <p:val>
                                                <p:strVal val="#ppt_y"/>
                                              </p:val>
                                            </p:tav>
                                          </p:tavLst>
                                        </p:anim>
                                      </p:childTnLst>
                                    </p:cTn>
                                  </p:par>
                                  <p:par>
                                    <p:cTn id="59" presetID="2" presetClass="entr" presetSubtype="4" decel="53333" fill="hold" nodeType="withEffect">
                                      <p:stCondLst>
                                        <p:cond delay="50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750" fill="hold"/>
                                            <p:tgtEl>
                                              <p:spTgt spid="35"/>
                                            </p:tgtEl>
                                            <p:attrNameLst>
                                              <p:attrName>ppt_x</p:attrName>
                                            </p:attrNameLst>
                                          </p:cBhvr>
                                          <p:tavLst>
                                            <p:tav tm="0">
                                              <p:val>
                                                <p:strVal val="#ppt_x"/>
                                              </p:val>
                                            </p:tav>
                                            <p:tav tm="100000">
                                              <p:val>
                                                <p:strVal val="#ppt_x"/>
                                              </p:val>
                                            </p:tav>
                                          </p:tavLst>
                                        </p:anim>
                                        <p:anim calcmode="lin" valueType="num">
                                          <p:cBhvr additive="base">
                                            <p:cTn id="62" dur="750" fill="hold"/>
                                            <p:tgtEl>
                                              <p:spTgt spid="35"/>
                                            </p:tgtEl>
                                            <p:attrNameLst>
                                              <p:attrName>ppt_y</p:attrName>
                                            </p:attrNameLst>
                                          </p:cBhvr>
                                          <p:tavLst>
                                            <p:tav tm="0">
                                              <p:val>
                                                <p:strVal val="1+#ppt_h/2"/>
                                              </p:val>
                                            </p:tav>
                                            <p:tav tm="100000">
                                              <p:val>
                                                <p:strVal val="#ppt_y"/>
                                              </p:val>
                                            </p:tav>
                                          </p:tavLst>
                                        </p:anim>
                                      </p:childTnLst>
                                    </p:cTn>
                                  </p:par>
                                  <p:par>
                                    <p:cTn id="63" presetID="2" presetClass="entr" presetSubtype="1" decel="53333" fill="hold" nodeType="withEffect">
                                      <p:stCondLst>
                                        <p:cond delay="75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750" fill="hold"/>
                                            <p:tgtEl>
                                              <p:spTgt spid="23"/>
                                            </p:tgtEl>
                                            <p:attrNameLst>
                                              <p:attrName>ppt_x</p:attrName>
                                            </p:attrNameLst>
                                          </p:cBhvr>
                                          <p:tavLst>
                                            <p:tav tm="0">
                                              <p:val>
                                                <p:strVal val="#ppt_x"/>
                                              </p:val>
                                            </p:tav>
                                            <p:tav tm="100000">
                                              <p:val>
                                                <p:strVal val="#ppt_x"/>
                                              </p:val>
                                            </p:tav>
                                          </p:tavLst>
                                        </p:anim>
                                        <p:anim calcmode="lin" valueType="num">
                                          <p:cBhvr additive="base">
                                            <p:cTn id="66" dur="750" fill="hold"/>
                                            <p:tgtEl>
                                              <p:spTgt spid="23"/>
                                            </p:tgtEl>
                                            <p:attrNameLst>
                                              <p:attrName>ppt_y</p:attrName>
                                            </p:attrNameLst>
                                          </p:cBhvr>
                                          <p:tavLst>
                                            <p:tav tm="0">
                                              <p:val>
                                                <p:strVal val="0-#ppt_h/2"/>
                                              </p:val>
                                            </p:tav>
                                            <p:tav tm="100000">
                                              <p:val>
                                                <p:strVal val="#ppt_y"/>
                                              </p:val>
                                            </p:tav>
                                          </p:tavLst>
                                        </p:anim>
                                      </p:childTnLst>
                                    </p:cTn>
                                  </p:par>
                                  <p:par>
                                    <p:cTn id="67" presetID="2" presetClass="entr" presetSubtype="4" decel="53333" fill="hold" nodeType="withEffect">
                                      <p:stCondLst>
                                        <p:cond delay="1000"/>
                                      </p:stCondLst>
                                      <p:childTnLst>
                                        <p:set>
                                          <p:cBhvr>
                                            <p:cTn id="68" dur="1" fill="hold">
                                              <p:stCondLst>
                                                <p:cond delay="0"/>
                                              </p:stCondLst>
                                            </p:cTn>
                                            <p:tgtEl>
                                              <p:spTgt spid="32"/>
                                            </p:tgtEl>
                                            <p:attrNameLst>
                                              <p:attrName>style.visibility</p:attrName>
                                            </p:attrNameLst>
                                          </p:cBhvr>
                                          <p:to>
                                            <p:strVal val="visible"/>
                                          </p:to>
                                        </p:set>
                                        <p:anim calcmode="lin" valueType="num">
                                          <p:cBhvr additive="base">
                                            <p:cTn id="69" dur="750" fill="hold"/>
                                            <p:tgtEl>
                                              <p:spTgt spid="32"/>
                                            </p:tgtEl>
                                            <p:attrNameLst>
                                              <p:attrName>ppt_x</p:attrName>
                                            </p:attrNameLst>
                                          </p:cBhvr>
                                          <p:tavLst>
                                            <p:tav tm="0">
                                              <p:val>
                                                <p:strVal val="#ppt_x"/>
                                              </p:val>
                                            </p:tav>
                                            <p:tav tm="100000">
                                              <p:val>
                                                <p:strVal val="#ppt_x"/>
                                              </p:val>
                                            </p:tav>
                                          </p:tavLst>
                                        </p:anim>
                                        <p:anim calcmode="lin" valueType="num">
                                          <p:cBhvr additive="base">
                                            <p:cTn id="70" dur="750" fill="hold"/>
                                            <p:tgtEl>
                                              <p:spTgt spid="32"/>
                                            </p:tgtEl>
                                            <p:attrNameLst>
                                              <p:attrName>ppt_y</p:attrName>
                                            </p:attrNameLst>
                                          </p:cBhvr>
                                          <p:tavLst>
                                            <p:tav tm="0">
                                              <p:val>
                                                <p:strVal val="1+#ppt_h/2"/>
                                              </p:val>
                                            </p:tav>
                                            <p:tav tm="100000">
                                              <p:val>
                                                <p:strVal val="#ppt_y"/>
                                              </p:val>
                                            </p:tav>
                                          </p:tavLst>
                                        </p:anim>
                                      </p:childTnLst>
                                    </p:cTn>
                                  </p:par>
                                  <p:par>
                                    <p:cTn id="71" presetID="2" presetClass="entr" presetSubtype="1" decel="53333" fill="hold" nodeType="withEffect">
                                      <p:stCondLst>
                                        <p:cond delay="125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750" fill="hold"/>
                                            <p:tgtEl>
                                              <p:spTgt spid="20"/>
                                            </p:tgtEl>
                                            <p:attrNameLst>
                                              <p:attrName>ppt_x</p:attrName>
                                            </p:attrNameLst>
                                          </p:cBhvr>
                                          <p:tavLst>
                                            <p:tav tm="0">
                                              <p:val>
                                                <p:strVal val="#ppt_x"/>
                                              </p:val>
                                            </p:tav>
                                            <p:tav tm="100000">
                                              <p:val>
                                                <p:strVal val="#ppt_x"/>
                                              </p:val>
                                            </p:tav>
                                          </p:tavLst>
                                        </p:anim>
                                        <p:anim calcmode="lin" valueType="num">
                                          <p:cBhvr additive="base">
                                            <p:cTn id="74" dur="750" fill="hold"/>
                                            <p:tgtEl>
                                              <p:spTgt spid="20"/>
                                            </p:tgtEl>
                                            <p:attrNameLst>
                                              <p:attrName>ppt_y</p:attrName>
                                            </p:attrNameLst>
                                          </p:cBhvr>
                                          <p:tavLst>
                                            <p:tav tm="0">
                                              <p:val>
                                                <p:strVal val="0-#ppt_h/2"/>
                                              </p:val>
                                            </p:tav>
                                            <p:tav tm="100000">
                                              <p:val>
                                                <p:strVal val="#ppt_y"/>
                                              </p:val>
                                            </p:tav>
                                          </p:tavLst>
                                        </p:anim>
                                      </p:childTnLst>
                                    </p:cTn>
                                  </p:par>
                                  <p:par>
                                    <p:cTn id="75" presetID="2" presetClass="entr" presetSubtype="4" decel="53333" fill="hold" nodeType="withEffect">
                                      <p:stCondLst>
                                        <p:cond delay="150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750" fill="hold"/>
                                            <p:tgtEl>
                                              <p:spTgt spid="38"/>
                                            </p:tgtEl>
                                            <p:attrNameLst>
                                              <p:attrName>ppt_x</p:attrName>
                                            </p:attrNameLst>
                                          </p:cBhvr>
                                          <p:tavLst>
                                            <p:tav tm="0">
                                              <p:val>
                                                <p:strVal val="#ppt_x"/>
                                              </p:val>
                                            </p:tav>
                                            <p:tav tm="100000">
                                              <p:val>
                                                <p:strVal val="#ppt_x"/>
                                              </p:val>
                                            </p:tav>
                                          </p:tavLst>
                                        </p:anim>
                                        <p:anim calcmode="lin" valueType="num">
                                          <p:cBhvr additive="base">
                                            <p:cTn id="78" dur="750" fill="hold"/>
                                            <p:tgtEl>
                                              <p:spTgt spid="38"/>
                                            </p:tgtEl>
                                            <p:attrNameLst>
                                              <p:attrName>ppt_y</p:attrName>
                                            </p:attrNameLst>
                                          </p:cBhvr>
                                          <p:tavLst>
                                            <p:tav tm="0">
                                              <p:val>
                                                <p:strVal val="1+#ppt_h/2"/>
                                              </p:val>
                                            </p:tav>
                                            <p:tav tm="100000">
                                              <p:val>
                                                <p:strVal val="#ppt_y"/>
                                              </p:val>
                                            </p:tav>
                                          </p:tavLst>
                                        </p:anim>
                                      </p:childTnLst>
                                    </p:cTn>
                                  </p:par>
                                </p:childTnLst>
                              </p:cTn>
                            </p:par>
                            <p:par>
                              <p:cTn id="79" fill="hold">
                                <p:stCondLst>
                                  <p:cond delay="4750"/>
                                </p:stCondLst>
                                <p:childTnLst>
                                  <p:par>
                                    <p:cTn id="80" presetID="2" presetClass="entr" presetSubtype="4" decel="53333" fill="hold" grpId="0" nodeType="afterEffect">
                                      <p:stCondLst>
                                        <p:cond delay="0"/>
                                      </p:stCondLst>
                                      <p:childTnLst>
                                        <p:set>
                                          <p:cBhvr>
                                            <p:cTn id="81" dur="1" fill="hold">
                                              <p:stCondLst>
                                                <p:cond delay="0"/>
                                              </p:stCondLst>
                                            </p:cTn>
                                            <p:tgtEl>
                                              <p:spTgt spid="42"/>
                                            </p:tgtEl>
                                            <p:attrNameLst>
                                              <p:attrName>style.visibility</p:attrName>
                                            </p:attrNameLst>
                                          </p:cBhvr>
                                          <p:to>
                                            <p:strVal val="visible"/>
                                          </p:to>
                                        </p:set>
                                        <p:anim calcmode="lin" valueType="num">
                                          <p:cBhvr additive="base">
                                            <p:cTn id="82" dur="750" fill="hold"/>
                                            <p:tgtEl>
                                              <p:spTgt spid="42"/>
                                            </p:tgtEl>
                                            <p:attrNameLst>
                                              <p:attrName>ppt_x</p:attrName>
                                            </p:attrNameLst>
                                          </p:cBhvr>
                                          <p:tavLst>
                                            <p:tav tm="0">
                                              <p:val>
                                                <p:strVal val="#ppt_x"/>
                                              </p:val>
                                            </p:tav>
                                            <p:tav tm="100000">
                                              <p:val>
                                                <p:strVal val="#ppt_x"/>
                                              </p:val>
                                            </p:tav>
                                          </p:tavLst>
                                        </p:anim>
                                        <p:anim calcmode="lin" valueType="num">
                                          <p:cBhvr additive="base">
                                            <p:cTn id="83" dur="750" fill="hold"/>
                                            <p:tgtEl>
                                              <p:spTgt spid="42"/>
                                            </p:tgtEl>
                                            <p:attrNameLst>
                                              <p:attrName>ppt_y</p:attrName>
                                            </p:attrNameLst>
                                          </p:cBhvr>
                                          <p:tavLst>
                                            <p:tav tm="0">
                                              <p:val>
                                                <p:strVal val="1+#ppt_h/2"/>
                                              </p:val>
                                            </p:tav>
                                            <p:tav tm="100000">
                                              <p:val>
                                                <p:strVal val="#ppt_y"/>
                                              </p:val>
                                            </p:tav>
                                          </p:tavLst>
                                        </p:anim>
                                      </p:childTnLst>
                                    </p:cTn>
                                  </p:par>
                                  <p:par>
                                    <p:cTn id="84" presetID="2" presetClass="entr" presetSubtype="1" decel="53333"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additive="base">
                                            <p:cTn id="86" dur="750" fill="hold"/>
                                            <p:tgtEl>
                                              <p:spTgt spid="43"/>
                                            </p:tgtEl>
                                            <p:attrNameLst>
                                              <p:attrName>ppt_x</p:attrName>
                                            </p:attrNameLst>
                                          </p:cBhvr>
                                          <p:tavLst>
                                            <p:tav tm="0">
                                              <p:val>
                                                <p:strVal val="#ppt_x"/>
                                              </p:val>
                                            </p:tav>
                                            <p:tav tm="100000">
                                              <p:val>
                                                <p:strVal val="#ppt_x"/>
                                              </p:val>
                                            </p:tav>
                                          </p:tavLst>
                                        </p:anim>
                                        <p:anim calcmode="lin" valueType="num">
                                          <p:cBhvr additive="base">
                                            <p:cTn id="87" dur="750" fill="hold"/>
                                            <p:tgtEl>
                                              <p:spTgt spid="43"/>
                                            </p:tgtEl>
                                            <p:attrNameLst>
                                              <p:attrName>ppt_y</p:attrName>
                                            </p:attrNameLst>
                                          </p:cBhvr>
                                          <p:tavLst>
                                            <p:tav tm="0">
                                              <p:val>
                                                <p:strVal val="0-#ppt_h/2"/>
                                              </p:val>
                                            </p:tav>
                                            <p:tav tm="100000">
                                              <p:val>
                                                <p:strVal val="#ppt_y"/>
                                              </p:val>
                                            </p:tav>
                                          </p:tavLst>
                                        </p:anim>
                                      </p:childTnLst>
                                    </p:cTn>
                                  </p:par>
                                  <p:par>
                                    <p:cTn id="88" presetID="2" presetClass="entr" presetSubtype="4" decel="53333" fill="hold" grpId="0" nodeType="withEffect">
                                      <p:stCondLst>
                                        <p:cond delay="0"/>
                                      </p:stCondLst>
                                      <p:childTnLst>
                                        <p:set>
                                          <p:cBhvr>
                                            <p:cTn id="89" dur="1" fill="hold">
                                              <p:stCondLst>
                                                <p:cond delay="0"/>
                                              </p:stCondLst>
                                            </p:cTn>
                                            <p:tgtEl>
                                              <p:spTgt spid="48"/>
                                            </p:tgtEl>
                                            <p:attrNameLst>
                                              <p:attrName>style.visibility</p:attrName>
                                            </p:attrNameLst>
                                          </p:cBhvr>
                                          <p:to>
                                            <p:strVal val="visible"/>
                                          </p:to>
                                        </p:set>
                                        <p:anim calcmode="lin" valueType="num">
                                          <p:cBhvr additive="base">
                                            <p:cTn id="90" dur="750" fill="hold"/>
                                            <p:tgtEl>
                                              <p:spTgt spid="48"/>
                                            </p:tgtEl>
                                            <p:attrNameLst>
                                              <p:attrName>ppt_x</p:attrName>
                                            </p:attrNameLst>
                                          </p:cBhvr>
                                          <p:tavLst>
                                            <p:tav tm="0">
                                              <p:val>
                                                <p:strVal val="#ppt_x"/>
                                              </p:val>
                                            </p:tav>
                                            <p:tav tm="100000">
                                              <p:val>
                                                <p:strVal val="#ppt_x"/>
                                              </p:val>
                                            </p:tav>
                                          </p:tavLst>
                                        </p:anim>
                                        <p:anim calcmode="lin" valueType="num">
                                          <p:cBhvr additive="base">
                                            <p:cTn id="91" dur="750" fill="hold"/>
                                            <p:tgtEl>
                                              <p:spTgt spid="48"/>
                                            </p:tgtEl>
                                            <p:attrNameLst>
                                              <p:attrName>ppt_y</p:attrName>
                                            </p:attrNameLst>
                                          </p:cBhvr>
                                          <p:tavLst>
                                            <p:tav tm="0">
                                              <p:val>
                                                <p:strVal val="1+#ppt_h/2"/>
                                              </p:val>
                                            </p:tav>
                                            <p:tav tm="100000">
                                              <p:val>
                                                <p:strVal val="#ppt_y"/>
                                              </p:val>
                                            </p:tav>
                                          </p:tavLst>
                                        </p:anim>
                                      </p:childTnLst>
                                    </p:cTn>
                                  </p:par>
                                  <p:par>
                                    <p:cTn id="92" presetID="2" presetClass="entr" presetSubtype="1" decel="53333" fill="hold" grpId="0" nodeType="withEffect">
                                      <p:stCondLst>
                                        <p:cond delay="0"/>
                                      </p:stCondLst>
                                      <p:childTnLst>
                                        <p:set>
                                          <p:cBhvr>
                                            <p:cTn id="93" dur="1" fill="hold">
                                              <p:stCondLst>
                                                <p:cond delay="0"/>
                                              </p:stCondLst>
                                            </p:cTn>
                                            <p:tgtEl>
                                              <p:spTgt spid="44"/>
                                            </p:tgtEl>
                                            <p:attrNameLst>
                                              <p:attrName>style.visibility</p:attrName>
                                            </p:attrNameLst>
                                          </p:cBhvr>
                                          <p:to>
                                            <p:strVal val="visible"/>
                                          </p:to>
                                        </p:set>
                                        <p:anim calcmode="lin" valueType="num">
                                          <p:cBhvr additive="base">
                                            <p:cTn id="94" dur="750" fill="hold"/>
                                            <p:tgtEl>
                                              <p:spTgt spid="44"/>
                                            </p:tgtEl>
                                            <p:attrNameLst>
                                              <p:attrName>ppt_x</p:attrName>
                                            </p:attrNameLst>
                                          </p:cBhvr>
                                          <p:tavLst>
                                            <p:tav tm="0">
                                              <p:val>
                                                <p:strVal val="#ppt_x"/>
                                              </p:val>
                                            </p:tav>
                                            <p:tav tm="100000">
                                              <p:val>
                                                <p:strVal val="#ppt_x"/>
                                              </p:val>
                                            </p:tav>
                                          </p:tavLst>
                                        </p:anim>
                                        <p:anim calcmode="lin" valueType="num">
                                          <p:cBhvr additive="base">
                                            <p:cTn id="95" dur="750" fill="hold"/>
                                            <p:tgtEl>
                                              <p:spTgt spid="44"/>
                                            </p:tgtEl>
                                            <p:attrNameLst>
                                              <p:attrName>ppt_y</p:attrName>
                                            </p:attrNameLst>
                                          </p:cBhvr>
                                          <p:tavLst>
                                            <p:tav tm="0">
                                              <p:val>
                                                <p:strVal val="0-#ppt_h/2"/>
                                              </p:val>
                                            </p:tav>
                                            <p:tav tm="100000">
                                              <p:val>
                                                <p:strVal val="#ppt_y"/>
                                              </p:val>
                                            </p:tav>
                                          </p:tavLst>
                                        </p:anim>
                                      </p:childTnLst>
                                    </p:cTn>
                                  </p:par>
                                  <p:par>
                                    <p:cTn id="96" presetID="2" presetClass="entr" presetSubtype="4" decel="53333" fill="hold" grpId="0" nodeType="withEffect">
                                      <p:stCondLst>
                                        <p:cond delay="0"/>
                                      </p:stCondLst>
                                      <p:childTnLst>
                                        <p:set>
                                          <p:cBhvr>
                                            <p:cTn id="97" dur="1" fill="hold">
                                              <p:stCondLst>
                                                <p:cond delay="0"/>
                                              </p:stCondLst>
                                            </p:cTn>
                                            <p:tgtEl>
                                              <p:spTgt spid="47"/>
                                            </p:tgtEl>
                                            <p:attrNameLst>
                                              <p:attrName>style.visibility</p:attrName>
                                            </p:attrNameLst>
                                          </p:cBhvr>
                                          <p:to>
                                            <p:strVal val="visible"/>
                                          </p:to>
                                        </p:set>
                                        <p:anim calcmode="lin" valueType="num">
                                          <p:cBhvr additive="base">
                                            <p:cTn id="98" dur="750" fill="hold"/>
                                            <p:tgtEl>
                                              <p:spTgt spid="47"/>
                                            </p:tgtEl>
                                            <p:attrNameLst>
                                              <p:attrName>ppt_x</p:attrName>
                                            </p:attrNameLst>
                                          </p:cBhvr>
                                          <p:tavLst>
                                            <p:tav tm="0">
                                              <p:val>
                                                <p:strVal val="#ppt_x"/>
                                              </p:val>
                                            </p:tav>
                                            <p:tav tm="100000">
                                              <p:val>
                                                <p:strVal val="#ppt_x"/>
                                              </p:val>
                                            </p:tav>
                                          </p:tavLst>
                                        </p:anim>
                                        <p:anim calcmode="lin" valueType="num">
                                          <p:cBhvr additive="base">
                                            <p:cTn id="99" dur="750" fill="hold"/>
                                            <p:tgtEl>
                                              <p:spTgt spid="47"/>
                                            </p:tgtEl>
                                            <p:attrNameLst>
                                              <p:attrName>ppt_y</p:attrName>
                                            </p:attrNameLst>
                                          </p:cBhvr>
                                          <p:tavLst>
                                            <p:tav tm="0">
                                              <p:val>
                                                <p:strVal val="1+#ppt_h/2"/>
                                              </p:val>
                                            </p:tav>
                                            <p:tav tm="100000">
                                              <p:val>
                                                <p:strVal val="#ppt_y"/>
                                              </p:val>
                                            </p:tav>
                                          </p:tavLst>
                                        </p:anim>
                                      </p:childTnLst>
                                    </p:cTn>
                                  </p:par>
                                  <p:par>
                                    <p:cTn id="100" presetID="2" presetClass="entr" presetSubtype="1" decel="53333" fill="hold" grpId="0" nodeType="withEffect">
                                      <p:stCondLst>
                                        <p:cond delay="0"/>
                                      </p:stCondLst>
                                      <p:childTnLst>
                                        <p:set>
                                          <p:cBhvr>
                                            <p:cTn id="101" dur="1" fill="hold">
                                              <p:stCondLst>
                                                <p:cond delay="0"/>
                                              </p:stCondLst>
                                            </p:cTn>
                                            <p:tgtEl>
                                              <p:spTgt spid="45"/>
                                            </p:tgtEl>
                                            <p:attrNameLst>
                                              <p:attrName>style.visibility</p:attrName>
                                            </p:attrNameLst>
                                          </p:cBhvr>
                                          <p:to>
                                            <p:strVal val="visible"/>
                                          </p:to>
                                        </p:set>
                                        <p:anim calcmode="lin" valueType="num">
                                          <p:cBhvr additive="base">
                                            <p:cTn id="102" dur="750" fill="hold"/>
                                            <p:tgtEl>
                                              <p:spTgt spid="45"/>
                                            </p:tgtEl>
                                            <p:attrNameLst>
                                              <p:attrName>ppt_x</p:attrName>
                                            </p:attrNameLst>
                                          </p:cBhvr>
                                          <p:tavLst>
                                            <p:tav tm="0">
                                              <p:val>
                                                <p:strVal val="#ppt_x"/>
                                              </p:val>
                                            </p:tav>
                                            <p:tav tm="100000">
                                              <p:val>
                                                <p:strVal val="#ppt_x"/>
                                              </p:val>
                                            </p:tav>
                                          </p:tavLst>
                                        </p:anim>
                                        <p:anim calcmode="lin" valueType="num">
                                          <p:cBhvr additive="base">
                                            <p:cTn id="103" dur="750" fill="hold"/>
                                            <p:tgtEl>
                                              <p:spTgt spid="45"/>
                                            </p:tgtEl>
                                            <p:attrNameLst>
                                              <p:attrName>ppt_y</p:attrName>
                                            </p:attrNameLst>
                                          </p:cBhvr>
                                          <p:tavLst>
                                            <p:tav tm="0">
                                              <p:val>
                                                <p:strVal val="0-#ppt_h/2"/>
                                              </p:val>
                                            </p:tav>
                                            <p:tav tm="100000">
                                              <p:val>
                                                <p:strVal val="#ppt_y"/>
                                              </p:val>
                                            </p:tav>
                                          </p:tavLst>
                                        </p:anim>
                                      </p:childTnLst>
                                    </p:cTn>
                                  </p:par>
                                  <p:par>
                                    <p:cTn id="104" presetID="2" presetClass="entr" presetSubtype="4" decel="53333"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 calcmode="lin" valueType="num">
                                          <p:cBhvr additive="base">
                                            <p:cTn id="106" dur="750" fill="hold"/>
                                            <p:tgtEl>
                                              <p:spTgt spid="46"/>
                                            </p:tgtEl>
                                            <p:attrNameLst>
                                              <p:attrName>ppt_x</p:attrName>
                                            </p:attrNameLst>
                                          </p:cBhvr>
                                          <p:tavLst>
                                            <p:tav tm="0">
                                              <p:val>
                                                <p:strVal val="#ppt_x"/>
                                              </p:val>
                                            </p:tav>
                                            <p:tav tm="100000">
                                              <p:val>
                                                <p:strVal val="#ppt_x"/>
                                              </p:val>
                                            </p:tav>
                                          </p:tavLst>
                                        </p:anim>
                                        <p:anim calcmode="lin" valueType="num">
                                          <p:cBhvr additive="base">
                                            <p:cTn id="107" dur="75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2" grpId="0"/>
          <p:bldP spid="43" grpId="0"/>
          <p:bldP spid="44" grpId="0"/>
          <p:bldP spid="45" grpId="0"/>
          <p:bldP spid="46" grpId="0"/>
          <p:bldP spid="47" grpId="0"/>
          <p:bldP spid="48" grpId="0"/>
          <p:bldP spid="41" grpId="0"/>
          <p:bldP spid="2" grpId="0" animBg="1"/>
          <p:bldP spid="52" grpId="0" animBg="1"/>
          <p:bldP spid="56" grpId="0" animBg="1"/>
          <p:bldP spid="57" grpId="0" animBg="1"/>
          <p:bldP spid="58" grpId="0" animBg="1"/>
          <p:bldP spid="59" grpId="0" animBg="1"/>
          <p:bldP spid="60" grpId="0" animBg="1"/>
          <p:bldP spid="6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0-#ppt_w/2"/>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1000" fill="hold"/>
                                            <p:tgtEl>
                                              <p:spTgt spid="50"/>
                                            </p:tgtEl>
                                            <p:attrNameLst>
                                              <p:attrName>ppt_x</p:attrName>
                                            </p:attrNameLst>
                                          </p:cBhvr>
                                          <p:tavLst>
                                            <p:tav tm="0">
                                              <p:val>
                                                <p:strVal val="#ppt_x"/>
                                              </p:val>
                                            </p:tav>
                                            <p:tav tm="100000">
                                              <p:val>
                                                <p:strVal val="#ppt_x"/>
                                              </p:val>
                                            </p:tav>
                                          </p:tavLst>
                                        </p:anim>
                                        <p:anim calcmode="lin" valueType="num">
                                          <p:cBhvr additive="base">
                                            <p:cTn id="13" dur="1000" fill="hold"/>
                                            <p:tgtEl>
                                              <p:spTgt spid="50"/>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par>
                                    <p:cTn id="18" presetID="2" presetClass="entr" presetSubtype="12"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fill="hold"/>
                                            <p:tgtEl>
                                              <p:spTgt spid="52"/>
                                            </p:tgtEl>
                                            <p:attrNameLst>
                                              <p:attrName>ppt_x</p:attrName>
                                            </p:attrNameLst>
                                          </p:cBhvr>
                                          <p:tavLst>
                                            <p:tav tm="0">
                                              <p:val>
                                                <p:strVal val="0-#ppt_w/2"/>
                                              </p:val>
                                            </p:tav>
                                            <p:tav tm="100000">
                                              <p:val>
                                                <p:strVal val="#ppt_x"/>
                                              </p:val>
                                            </p:tav>
                                          </p:tavLst>
                                        </p:anim>
                                        <p:anim calcmode="lin" valueType="num">
                                          <p:cBhvr additive="base">
                                            <p:cTn id="25" dur="500" fill="hold"/>
                                            <p:tgtEl>
                                              <p:spTgt spid="52"/>
                                            </p:tgtEl>
                                            <p:attrNameLst>
                                              <p:attrName>ppt_y</p:attrName>
                                            </p:attrNameLst>
                                          </p:cBhvr>
                                          <p:tavLst>
                                            <p:tav tm="0">
                                              <p:val>
                                                <p:strVal val="1+#ppt_h/2"/>
                                              </p:val>
                                            </p:tav>
                                            <p:tav tm="100000">
                                              <p:val>
                                                <p:strVal val="#ppt_y"/>
                                              </p:val>
                                            </p:tav>
                                          </p:tavLst>
                                        </p:anim>
                                      </p:childTnLst>
                                    </p:cTn>
                                  </p:par>
                                  <p:par>
                                    <p:cTn id="26" presetID="2" presetClass="entr" presetSubtype="12"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 calcmode="lin" valueType="num">
                                          <p:cBhvr additive="base">
                                            <p:cTn id="28" dur="500" fill="hold"/>
                                            <p:tgtEl>
                                              <p:spTgt spid="56"/>
                                            </p:tgtEl>
                                            <p:attrNameLst>
                                              <p:attrName>ppt_x</p:attrName>
                                            </p:attrNameLst>
                                          </p:cBhvr>
                                          <p:tavLst>
                                            <p:tav tm="0">
                                              <p:val>
                                                <p:strVal val="0-#ppt_w/2"/>
                                              </p:val>
                                            </p:tav>
                                            <p:tav tm="100000">
                                              <p:val>
                                                <p:strVal val="#ppt_x"/>
                                              </p:val>
                                            </p:tav>
                                          </p:tavLst>
                                        </p:anim>
                                        <p:anim calcmode="lin" valueType="num">
                                          <p:cBhvr additive="base">
                                            <p:cTn id="29" dur="500" fill="hold"/>
                                            <p:tgtEl>
                                              <p:spTgt spid="56"/>
                                            </p:tgtEl>
                                            <p:attrNameLst>
                                              <p:attrName>ppt_y</p:attrName>
                                            </p:attrNameLst>
                                          </p:cBhvr>
                                          <p:tavLst>
                                            <p:tav tm="0">
                                              <p:val>
                                                <p:strVal val="1+#ppt_h/2"/>
                                              </p:val>
                                            </p:tav>
                                            <p:tav tm="100000">
                                              <p:val>
                                                <p:strVal val="#ppt_y"/>
                                              </p:val>
                                            </p:tav>
                                          </p:tavLst>
                                        </p:anim>
                                      </p:childTnLst>
                                    </p:cTn>
                                  </p:par>
                                  <p:par>
                                    <p:cTn id="30" presetID="2" presetClass="entr" presetSubtype="12"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cBhvr additive="base">
                                            <p:cTn id="32" dur="500" fill="hold"/>
                                            <p:tgtEl>
                                              <p:spTgt spid="57"/>
                                            </p:tgtEl>
                                            <p:attrNameLst>
                                              <p:attrName>ppt_x</p:attrName>
                                            </p:attrNameLst>
                                          </p:cBhvr>
                                          <p:tavLst>
                                            <p:tav tm="0">
                                              <p:val>
                                                <p:strVal val="0-#ppt_w/2"/>
                                              </p:val>
                                            </p:tav>
                                            <p:tav tm="100000">
                                              <p:val>
                                                <p:strVal val="#ppt_x"/>
                                              </p:val>
                                            </p:tav>
                                          </p:tavLst>
                                        </p:anim>
                                        <p:anim calcmode="lin" valueType="num">
                                          <p:cBhvr additive="base">
                                            <p:cTn id="33" dur="500" fill="hold"/>
                                            <p:tgtEl>
                                              <p:spTgt spid="57"/>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fill="hold"/>
                                            <p:tgtEl>
                                              <p:spTgt spid="58"/>
                                            </p:tgtEl>
                                            <p:attrNameLst>
                                              <p:attrName>ppt_x</p:attrName>
                                            </p:attrNameLst>
                                          </p:cBhvr>
                                          <p:tavLst>
                                            <p:tav tm="0">
                                              <p:val>
                                                <p:strVal val="0-#ppt_w/2"/>
                                              </p:val>
                                            </p:tav>
                                            <p:tav tm="100000">
                                              <p:val>
                                                <p:strVal val="#ppt_x"/>
                                              </p:val>
                                            </p:tav>
                                          </p:tavLst>
                                        </p:anim>
                                        <p:anim calcmode="lin" valueType="num">
                                          <p:cBhvr additive="base">
                                            <p:cTn id="37" dur="500" fill="hold"/>
                                            <p:tgtEl>
                                              <p:spTgt spid="58"/>
                                            </p:tgtEl>
                                            <p:attrNameLst>
                                              <p:attrName>ppt_y</p:attrName>
                                            </p:attrNameLst>
                                          </p:cBhvr>
                                          <p:tavLst>
                                            <p:tav tm="0">
                                              <p:val>
                                                <p:strVal val="1+#ppt_h/2"/>
                                              </p:val>
                                            </p:tav>
                                            <p:tav tm="100000">
                                              <p:val>
                                                <p:strVal val="#ppt_y"/>
                                              </p:val>
                                            </p:tav>
                                          </p:tavLst>
                                        </p:anim>
                                      </p:childTnLst>
                                    </p:cTn>
                                  </p:par>
                                  <p:par>
                                    <p:cTn id="38" presetID="2" presetClass="entr" presetSubtype="12" fill="hold" grpId="0" nodeType="with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additive="base">
                                            <p:cTn id="40" dur="500" fill="hold"/>
                                            <p:tgtEl>
                                              <p:spTgt spid="59"/>
                                            </p:tgtEl>
                                            <p:attrNameLst>
                                              <p:attrName>ppt_x</p:attrName>
                                            </p:attrNameLst>
                                          </p:cBhvr>
                                          <p:tavLst>
                                            <p:tav tm="0">
                                              <p:val>
                                                <p:strVal val="0-#ppt_w/2"/>
                                              </p:val>
                                            </p:tav>
                                            <p:tav tm="100000">
                                              <p:val>
                                                <p:strVal val="#ppt_x"/>
                                              </p:val>
                                            </p:tav>
                                          </p:tavLst>
                                        </p:anim>
                                        <p:anim calcmode="lin" valueType="num">
                                          <p:cBhvr additive="base">
                                            <p:cTn id="41" dur="500" fill="hold"/>
                                            <p:tgtEl>
                                              <p:spTgt spid="59"/>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0"/>
                                      </p:stCondLst>
                                      <p:childTnLst>
                                        <p:set>
                                          <p:cBhvr>
                                            <p:cTn id="43" dur="1" fill="hold">
                                              <p:stCondLst>
                                                <p:cond delay="0"/>
                                              </p:stCondLst>
                                            </p:cTn>
                                            <p:tgtEl>
                                              <p:spTgt spid="60"/>
                                            </p:tgtEl>
                                            <p:attrNameLst>
                                              <p:attrName>style.visibility</p:attrName>
                                            </p:attrNameLst>
                                          </p:cBhvr>
                                          <p:to>
                                            <p:strVal val="visible"/>
                                          </p:to>
                                        </p:set>
                                        <p:anim calcmode="lin" valueType="num">
                                          <p:cBhvr additive="base">
                                            <p:cTn id="44" dur="500" fill="hold"/>
                                            <p:tgtEl>
                                              <p:spTgt spid="60"/>
                                            </p:tgtEl>
                                            <p:attrNameLst>
                                              <p:attrName>ppt_x</p:attrName>
                                            </p:attrNameLst>
                                          </p:cBhvr>
                                          <p:tavLst>
                                            <p:tav tm="0">
                                              <p:val>
                                                <p:strVal val="0-#ppt_w/2"/>
                                              </p:val>
                                            </p:tav>
                                            <p:tav tm="100000">
                                              <p:val>
                                                <p:strVal val="#ppt_x"/>
                                              </p:val>
                                            </p:tav>
                                          </p:tavLst>
                                        </p:anim>
                                        <p:anim calcmode="lin" valueType="num">
                                          <p:cBhvr additive="base">
                                            <p:cTn id="45" dur="500" fill="hold"/>
                                            <p:tgtEl>
                                              <p:spTgt spid="60"/>
                                            </p:tgtEl>
                                            <p:attrNameLst>
                                              <p:attrName>ppt_y</p:attrName>
                                            </p:attrNameLst>
                                          </p:cBhvr>
                                          <p:tavLst>
                                            <p:tav tm="0">
                                              <p:val>
                                                <p:strVal val="1+#ppt_h/2"/>
                                              </p:val>
                                            </p:tav>
                                            <p:tav tm="100000">
                                              <p:val>
                                                <p:strVal val="#ppt_y"/>
                                              </p:val>
                                            </p:tav>
                                          </p:tavLst>
                                        </p:anim>
                                      </p:childTnLst>
                                    </p:cTn>
                                  </p:par>
                                  <p:par>
                                    <p:cTn id="46" presetID="2" presetClass="entr" presetSubtype="12" fill="hold" grpId="0" nodeType="withEffect">
                                      <p:stCondLst>
                                        <p:cond delay="0"/>
                                      </p:stCondLst>
                                      <p:childTnLst>
                                        <p:set>
                                          <p:cBhvr>
                                            <p:cTn id="47" dur="1" fill="hold">
                                              <p:stCondLst>
                                                <p:cond delay="0"/>
                                              </p:stCondLst>
                                            </p:cTn>
                                            <p:tgtEl>
                                              <p:spTgt spid="61"/>
                                            </p:tgtEl>
                                            <p:attrNameLst>
                                              <p:attrName>style.visibility</p:attrName>
                                            </p:attrNameLst>
                                          </p:cBhvr>
                                          <p:to>
                                            <p:strVal val="visible"/>
                                          </p:to>
                                        </p:set>
                                        <p:anim calcmode="lin" valueType="num">
                                          <p:cBhvr additive="base">
                                            <p:cTn id="48" dur="500" fill="hold"/>
                                            <p:tgtEl>
                                              <p:spTgt spid="61"/>
                                            </p:tgtEl>
                                            <p:attrNameLst>
                                              <p:attrName>ppt_x</p:attrName>
                                            </p:attrNameLst>
                                          </p:cBhvr>
                                          <p:tavLst>
                                            <p:tav tm="0">
                                              <p:val>
                                                <p:strVal val="0-#ppt_w/2"/>
                                              </p:val>
                                            </p:tav>
                                            <p:tav tm="100000">
                                              <p:val>
                                                <p:strVal val="#ppt_x"/>
                                              </p:val>
                                            </p:tav>
                                          </p:tavLst>
                                        </p:anim>
                                        <p:anim calcmode="lin" valueType="num">
                                          <p:cBhvr additive="base">
                                            <p:cTn id="49" dur="500" fill="hold"/>
                                            <p:tgtEl>
                                              <p:spTgt spid="61"/>
                                            </p:tgtEl>
                                            <p:attrNameLst>
                                              <p:attrName>ppt_y</p:attrName>
                                            </p:attrNameLst>
                                          </p:cBhvr>
                                          <p:tavLst>
                                            <p:tav tm="0">
                                              <p:val>
                                                <p:strVal val="1+#ppt_h/2"/>
                                              </p:val>
                                            </p:tav>
                                            <p:tav tm="100000">
                                              <p:val>
                                                <p:strVal val="#ppt_y"/>
                                              </p:val>
                                            </p:tav>
                                          </p:tavLst>
                                        </p:anim>
                                      </p:childTnLst>
                                    </p:cTn>
                                  </p:par>
                                </p:childTnLst>
                              </p:cTn>
                            </p:par>
                            <p:par>
                              <p:cTn id="50" fill="hold">
                                <p:stCondLst>
                                  <p:cond delay="2500"/>
                                </p:stCondLst>
                                <p:childTnLst>
                                  <p:par>
                                    <p:cTn id="51" presetID="2" presetClass="entr" presetSubtype="4" decel="53333"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750" fill="hold"/>
                                            <p:tgtEl>
                                              <p:spTgt spid="29"/>
                                            </p:tgtEl>
                                            <p:attrNameLst>
                                              <p:attrName>ppt_x</p:attrName>
                                            </p:attrNameLst>
                                          </p:cBhvr>
                                          <p:tavLst>
                                            <p:tav tm="0">
                                              <p:val>
                                                <p:strVal val="#ppt_x"/>
                                              </p:val>
                                            </p:tav>
                                            <p:tav tm="100000">
                                              <p:val>
                                                <p:strVal val="#ppt_x"/>
                                              </p:val>
                                            </p:tav>
                                          </p:tavLst>
                                        </p:anim>
                                        <p:anim calcmode="lin" valueType="num">
                                          <p:cBhvr additive="base">
                                            <p:cTn id="54" dur="750" fill="hold"/>
                                            <p:tgtEl>
                                              <p:spTgt spid="29"/>
                                            </p:tgtEl>
                                            <p:attrNameLst>
                                              <p:attrName>ppt_y</p:attrName>
                                            </p:attrNameLst>
                                          </p:cBhvr>
                                          <p:tavLst>
                                            <p:tav tm="0">
                                              <p:val>
                                                <p:strVal val="1+#ppt_h/2"/>
                                              </p:val>
                                            </p:tav>
                                            <p:tav tm="100000">
                                              <p:val>
                                                <p:strVal val="#ppt_y"/>
                                              </p:val>
                                            </p:tav>
                                          </p:tavLst>
                                        </p:anim>
                                      </p:childTnLst>
                                    </p:cTn>
                                  </p:par>
                                  <p:par>
                                    <p:cTn id="55" presetID="2" presetClass="entr" presetSubtype="1" decel="53333" fill="hold" nodeType="withEffect">
                                      <p:stCondLst>
                                        <p:cond delay="25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750" fill="hold"/>
                                            <p:tgtEl>
                                              <p:spTgt spid="17"/>
                                            </p:tgtEl>
                                            <p:attrNameLst>
                                              <p:attrName>ppt_x</p:attrName>
                                            </p:attrNameLst>
                                          </p:cBhvr>
                                          <p:tavLst>
                                            <p:tav tm="0">
                                              <p:val>
                                                <p:strVal val="#ppt_x"/>
                                              </p:val>
                                            </p:tav>
                                            <p:tav tm="100000">
                                              <p:val>
                                                <p:strVal val="#ppt_x"/>
                                              </p:val>
                                            </p:tav>
                                          </p:tavLst>
                                        </p:anim>
                                        <p:anim calcmode="lin" valueType="num">
                                          <p:cBhvr additive="base">
                                            <p:cTn id="58" dur="750" fill="hold"/>
                                            <p:tgtEl>
                                              <p:spTgt spid="17"/>
                                            </p:tgtEl>
                                            <p:attrNameLst>
                                              <p:attrName>ppt_y</p:attrName>
                                            </p:attrNameLst>
                                          </p:cBhvr>
                                          <p:tavLst>
                                            <p:tav tm="0">
                                              <p:val>
                                                <p:strVal val="0-#ppt_h/2"/>
                                              </p:val>
                                            </p:tav>
                                            <p:tav tm="100000">
                                              <p:val>
                                                <p:strVal val="#ppt_y"/>
                                              </p:val>
                                            </p:tav>
                                          </p:tavLst>
                                        </p:anim>
                                      </p:childTnLst>
                                    </p:cTn>
                                  </p:par>
                                  <p:par>
                                    <p:cTn id="59" presetID="2" presetClass="entr" presetSubtype="4" decel="53333" fill="hold" nodeType="withEffect">
                                      <p:stCondLst>
                                        <p:cond delay="50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750" fill="hold"/>
                                            <p:tgtEl>
                                              <p:spTgt spid="35"/>
                                            </p:tgtEl>
                                            <p:attrNameLst>
                                              <p:attrName>ppt_x</p:attrName>
                                            </p:attrNameLst>
                                          </p:cBhvr>
                                          <p:tavLst>
                                            <p:tav tm="0">
                                              <p:val>
                                                <p:strVal val="#ppt_x"/>
                                              </p:val>
                                            </p:tav>
                                            <p:tav tm="100000">
                                              <p:val>
                                                <p:strVal val="#ppt_x"/>
                                              </p:val>
                                            </p:tav>
                                          </p:tavLst>
                                        </p:anim>
                                        <p:anim calcmode="lin" valueType="num">
                                          <p:cBhvr additive="base">
                                            <p:cTn id="62" dur="750" fill="hold"/>
                                            <p:tgtEl>
                                              <p:spTgt spid="35"/>
                                            </p:tgtEl>
                                            <p:attrNameLst>
                                              <p:attrName>ppt_y</p:attrName>
                                            </p:attrNameLst>
                                          </p:cBhvr>
                                          <p:tavLst>
                                            <p:tav tm="0">
                                              <p:val>
                                                <p:strVal val="1+#ppt_h/2"/>
                                              </p:val>
                                            </p:tav>
                                            <p:tav tm="100000">
                                              <p:val>
                                                <p:strVal val="#ppt_y"/>
                                              </p:val>
                                            </p:tav>
                                          </p:tavLst>
                                        </p:anim>
                                      </p:childTnLst>
                                    </p:cTn>
                                  </p:par>
                                  <p:par>
                                    <p:cTn id="63" presetID="2" presetClass="entr" presetSubtype="1" decel="53333" fill="hold" nodeType="withEffect">
                                      <p:stCondLst>
                                        <p:cond delay="75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750" fill="hold"/>
                                            <p:tgtEl>
                                              <p:spTgt spid="23"/>
                                            </p:tgtEl>
                                            <p:attrNameLst>
                                              <p:attrName>ppt_x</p:attrName>
                                            </p:attrNameLst>
                                          </p:cBhvr>
                                          <p:tavLst>
                                            <p:tav tm="0">
                                              <p:val>
                                                <p:strVal val="#ppt_x"/>
                                              </p:val>
                                            </p:tav>
                                            <p:tav tm="100000">
                                              <p:val>
                                                <p:strVal val="#ppt_x"/>
                                              </p:val>
                                            </p:tav>
                                          </p:tavLst>
                                        </p:anim>
                                        <p:anim calcmode="lin" valueType="num">
                                          <p:cBhvr additive="base">
                                            <p:cTn id="66" dur="750" fill="hold"/>
                                            <p:tgtEl>
                                              <p:spTgt spid="23"/>
                                            </p:tgtEl>
                                            <p:attrNameLst>
                                              <p:attrName>ppt_y</p:attrName>
                                            </p:attrNameLst>
                                          </p:cBhvr>
                                          <p:tavLst>
                                            <p:tav tm="0">
                                              <p:val>
                                                <p:strVal val="0-#ppt_h/2"/>
                                              </p:val>
                                            </p:tav>
                                            <p:tav tm="100000">
                                              <p:val>
                                                <p:strVal val="#ppt_y"/>
                                              </p:val>
                                            </p:tav>
                                          </p:tavLst>
                                        </p:anim>
                                      </p:childTnLst>
                                    </p:cTn>
                                  </p:par>
                                  <p:par>
                                    <p:cTn id="67" presetID="2" presetClass="entr" presetSubtype="4" decel="53333" fill="hold" nodeType="withEffect">
                                      <p:stCondLst>
                                        <p:cond delay="1000"/>
                                      </p:stCondLst>
                                      <p:childTnLst>
                                        <p:set>
                                          <p:cBhvr>
                                            <p:cTn id="68" dur="1" fill="hold">
                                              <p:stCondLst>
                                                <p:cond delay="0"/>
                                              </p:stCondLst>
                                            </p:cTn>
                                            <p:tgtEl>
                                              <p:spTgt spid="32"/>
                                            </p:tgtEl>
                                            <p:attrNameLst>
                                              <p:attrName>style.visibility</p:attrName>
                                            </p:attrNameLst>
                                          </p:cBhvr>
                                          <p:to>
                                            <p:strVal val="visible"/>
                                          </p:to>
                                        </p:set>
                                        <p:anim calcmode="lin" valueType="num">
                                          <p:cBhvr additive="base">
                                            <p:cTn id="69" dur="750" fill="hold"/>
                                            <p:tgtEl>
                                              <p:spTgt spid="32"/>
                                            </p:tgtEl>
                                            <p:attrNameLst>
                                              <p:attrName>ppt_x</p:attrName>
                                            </p:attrNameLst>
                                          </p:cBhvr>
                                          <p:tavLst>
                                            <p:tav tm="0">
                                              <p:val>
                                                <p:strVal val="#ppt_x"/>
                                              </p:val>
                                            </p:tav>
                                            <p:tav tm="100000">
                                              <p:val>
                                                <p:strVal val="#ppt_x"/>
                                              </p:val>
                                            </p:tav>
                                          </p:tavLst>
                                        </p:anim>
                                        <p:anim calcmode="lin" valueType="num">
                                          <p:cBhvr additive="base">
                                            <p:cTn id="70" dur="750" fill="hold"/>
                                            <p:tgtEl>
                                              <p:spTgt spid="32"/>
                                            </p:tgtEl>
                                            <p:attrNameLst>
                                              <p:attrName>ppt_y</p:attrName>
                                            </p:attrNameLst>
                                          </p:cBhvr>
                                          <p:tavLst>
                                            <p:tav tm="0">
                                              <p:val>
                                                <p:strVal val="1+#ppt_h/2"/>
                                              </p:val>
                                            </p:tav>
                                            <p:tav tm="100000">
                                              <p:val>
                                                <p:strVal val="#ppt_y"/>
                                              </p:val>
                                            </p:tav>
                                          </p:tavLst>
                                        </p:anim>
                                      </p:childTnLst>
                                    </p:cTn>
                                  </p:par>
                                  <p:par>
                                    <p:cTn id="71" presetID="2" presetClass="entr" presetSubtype="1" decel="53333" fill="hold" nodeType="withEffect">
                                      <p:stCondLst>
                                        <p:cond delay="125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750" fill="hold"/>
                                            <p:tgtEl>
                                              <p:spTgt spid="20"/>
                                            </p:tgtEl>
                                            <p:attrNameLst>
                                              <p:attrName>ppt_x</p:attrName>
                                            </p:attrNameLst>
                                          </p:cBhvr>
                                          <p:tavLst>
                                            <p:tav tm="0">
                                              <p:val>
                                                <p:strVal val="#ppt_x"/>
                                              </p:val>
                                            </p:tav>
                                            <p:tav tm="100000">
                                              <p:val>
                                                <p:strVal val="#ppt_x"/>
                                              </p:val>
                                            </p:tav>
                                          </p:tavLst>
                                        </p:anim>
                                        <p:anim calcmode="lin" valueType="num">
                                          <p:cBhvr additive="base">
                                            <p:cTn id="74" dur="750" fill="hold"/>
                                            <p:tgtEl>
                                              <p:spTgt spid="20"/>
                                            </p:tgtEl>
                                            <p:attrNameLst>
                                              <p:attrName>ppt_y</p:attrName>
                                            </p:attrNameLst>
                                          </p:cBhvr>
                                          <p:tavLst>
                                            <p:tav tm="0">
                                              <p:val>
                                                <p:strVal val="0-#ppt_h/2"/>
                                              </p:val>
                                            </p:tav>
                                            <p:tav tm="100000">
                                              <p:val>
                                                <p:strVal val="#ppt_y"/>
                                              </p:val>
                                            </p:tav>
                                          </p:tavLst>
                                        </p:anim>
                                      </p:childTnLst>
                                    </p:cTn>
                                  </p:par>
                                  <p:par>
                                    <p:cTn id="75" presetID="2" presetClass="entr" presetSubtype="4" decel="53333" fill="hold" nodeType="withEffect">
                                      <p:stCondLst>
                                        <p:cond delay="150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750" fill="hold"/>
                                            <p:tgtEl>
                                              <p:spTgt spid="38"/>
                                            </p:tgtEl>
                                            <p:attrNameLst>
                                              <p:attrName>ppt_x</p:attrName>
                                            </p:attrNameLst>
                                          </p:cBhvr>
                                          <p:tavLst>
                                            <p:tav tm="0">
                                              <p:val>
                                                <p:strVal val="#ppt_x"/>
                                              </p:val>
                                            </p:tav>
                                            <p:tav tm="100000">
                                              <p:val>
                                                <p:strVal val="#ppt_x"/>
                                              </p:val>
                                            </p:tav>
                                          </p:tavLst>
                                        </p:anim>
                                        <p:anim calcmode="lin" valueType="num">
                                          <p:cBhvr additive="base">
                                            <p:cTn id="78" dur="750" fill="hold"/>
                                            <p:tgtEl>
                                              <p:spTgt spid="38"/>
                                            </p:tgtEl>
                                            <p:attrNameLst>
                                              <p:attrName>ppt_y</p:attrName>
                                            </p:attrNameLst>
                                          </p:cBhvr>
                                          <p:tavLst>
                                            <p:tav tm="0">
                                              <p:val>
                                                <p:strVal val="1+#ppt_h/2"/>
                                              </p:val>
                                            </p:tav>
                                            <p:tav tm="100000">
                                              <p:val>
                                                <p:strVal val="#ppt_y"/>
                                              </p:val>
                                            </p:tav>
                                          </p:tavLst>
                                        </p:anim>
                                      </p:childTnLst>
                                    </p:cTn>
                                  </p:par>
                                </p:childTnLst>
                              </p:cTn>
                            </p:par>
                            <p:par>
                              <p:cTn id="79" fill="hold">
                                <p:stCondLst>
                                  <p:cond delay="4750"/>
                                </p:stCondLst>
                                <p:childTnLst>
                                  <p:par>
                                    <p:cTn id="80" presetID="2" presetClass="entr" presetSubtype="4" decel="53333" fill="hold" grpId="0" nodeType="afterEffect">
                                      <p:stCondLst>
                                        <p:cond delay="0"/>
                                      </p:stCondLst>
                                      <p:childTnLst>
                                        <p:set>
                                          <p:cBhvr>
                                            <p:cTn id="81" dur="1" fill="hold">
                                              <p:stCondLst>
                                                <p:cond delay="0"/>
                                              </p:stCondLst>
                                            </p:cTn>
                                            <p:tgtEl>
                                              <p:spTgt spid="42"/>
                                            </p:tgtEl>
                                            <p:attrNameLst>
                                              <p:attrName>style.visibility</p:attrName>
                                            </p:attrNameLst>
                                          </p:cBhvr>
                                          <p:to>
                                            <p:strVal val="visible"/>
                                          </p:to>
                                        </p:set>
                                        <p:anim calcmode="lin" valueType="num">
                                          <p:cBhvr additive="base">
                                            <p:cTn id="82" dur="750" fill="hold"/>
                                            <p:tgtEl>
                                              <p:spTgt spid="42"/>
                                            </p:tgtEl>
                                            <p:attrNameLst>
                                              <p:attrName>ppt_x</p:attrName>
                                            </p:attrNameLst>
                                          </p:cBhvr>
                                          <p:tavLst>
                                            <p:tav tm="0">
                                              <p:val>
                                                <p:strVal val="#ppt_x"/>
                                              </p:val>
                                            </p:tav>
                                            <p:tav tm="100000">
                                              <p:val>
                                                <p:strVal val="#ppt_x"/>
                                              </p:val>
                                            </p:tav>
                                          </p:tavLst>
                                        </p:anim>
                                        <p:anim calcmode="lin" valueType="num">
                                          <p:cBhvr additive="base">
                                            <p:cTn id="83" dur="750" fill="hold"/>
                                            <p:tgtEl>
                                              <p:spTgt spid="42"/>
                                            </p:tgtEl>
                                            <p:attrNameLst>
                                              <p:attrName>ppt_y</p:attrName>
                                            </p:attrNameLst>
                                          </p:cBhvr>
                                          <p:tavLst>
                                            <p:tav tm="0">
                                              <p:val>
                                                <p:strVal val="1+#ppt_h/2"/>
                                              </p:val>
                                            </p:tav>
                                            <p:tav tm="100000">
                                              <p:val>
                                                <p:strVal val="#ppt_y"/>
                                              </p:val>
                                            </p:tav>
                                          </p:tavLst>
                                        </p:anim>
                                      </p:childTnLst>
                                    </p:cTn>
                                  </p:par>
                                  <p:par>
                                    <p:cTn id="84" presetID="2" presetClass="entr" presetSubtype="1" decel="53333"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additive="base">
                                            <p:cTn id="86" dur="750" fill="hold"/>
                                            <p:tgtEl>
                                              <p:spTgt spid="43"/>
                                            </p:tgtEl>
                                            <p:attrNameLst>
                                              <p:attrName>ppt_x</p:attrName>
                                            </p:attrNameLst>
                                          </p:cBhvr>
                                          <p:tavLst>
                                            <p:tav tm="0">
                                              <p:val>
                                                <p:strVal val="#ppt_x"/>
                                              </p:val>
                                            </p:tav>
                                            <p:tav tm="100000">
                                              <p:val>
                                                <p:strVal val="#ppt_x"/>
                                              </p:val>
                                            </p:tav>
                                          </p:tavLst>
                                        </p:anim>
                                        <p:anim calcmode="lin" valueType="num">
                                          <p:cBhvr additive="base">
                                            <p:cTn id="87" dur="750" fill="hold"/>
                                            <p:tgtEl>
                                              <p:spTgt spid="43"/>
                                            </p:tgtEl>
                                            <p:attrNameLst>
                                              <p:attrName>ppt_y</p:attrName>
                                            </p:attrNameLst>
                                          </p:cBhvr>
                                          <p:tavLst>
                                            <p:tav tm="0">
                                              <p:val>
                                                <p:strVal val="0-#ppt_h/2"/>
                                              </p:val>
                                            </p:tav>
                                            <p:tav tm="100000">
                                              <p:val>
                                                <p:strVal val="#ppt_y"/>
                                              </p:val>
                                            </p:tav>
                                          </p:tavLst>
                                        </p:anim>
                                      </p:childTnLst>
                                    </p:cTn>
                                  </p:par>
                                  <p:par>
                                    <p:cTn id="88" presetID="2" presetClass="entr" presetSubtype="4" decel="53333" fill="hold" grpId="0" nodeType="withEffect">
                                      <p:stCondLst>
                                        <p:cond delay="0"/>
                                      </p:stCondLst>
                                      <p:childTnLst>
                                        <p:set>
                                          <p:cBhvr>
                                            <p:cTn id="89" dur="1" fill="hold">
                                              <p:stCondLst>
                                                <p:cond delay="0"/>
                                              </p:stCondLst>
                                            </p:cTn>
                                            <p:tgtEl>
                                              <p:spTgt spid="48"/>
                                            </p:tgtEl>
                                            <p:attrNameLst>
                                              <p:attrName>style.visibility</p:attrName>
                                            </p:attrNameLst>
                                          </p:cBhvr>
                                          <p:to>
                                            <p:strVal val="visible"/>
                                          </p:to>
                                        </p:set>
                                        <p:anim calcmode="lin" valueType="num">
                                          <p:cBhvr additive="base">
                                            <p:cTn id="90" dur="750" fill="hold"/>
                                            <p:tgtEl>
                                              <p:spTgt spid="48"/>
                                            </p:tgtEl>
                                            <p:attrNameLst>
                                              <p:attrName>ppt_x</p:attrName>
                                            </p:attrNameLst>
                                          </p:cBhvr>
                                          <p:tavLst>
                                            <p:tav tm="0">
                                              <p:val>
                                                <p:strVal val="#ppt_x"/>
                                              </p:val>
                                            </p:tav>
                                            <p:tav tm="100000">
                                              <p:val>
                                                <p:strVal val="#ppt_x"/>
                                              </p:val>
                                            </p:tav>
                                          </p:tavLst>
                                        </p:anim>
                                        <p:anim calcmode="lin" valueType="num">
                                          <p:cBhvr additive="base">
                                            <p:cTn id="91" dur="750" fill="hold"/>
                                            <p:tgtEl>
                                              <p:spTgt spid="48"/>
                                            </p:tgtEl>
                                            <p:attrNameLst>
                                              <p:attrName>ppt_y</p:attrName>
                                            </p:attrNameLst>
                                          </p:cBhvr>
                                          <p:tavLst>
                                            <p:tav tm="0">
                                              <p:val>
                                                <p:strVal val="1+#ppt_h/2"/>
                                              </p:val>
                                            </p:tav>
                                            <p:tav tm="100000">
                                              <p:val>
                                                <p:strVal val="#ppt_y"/>
                                              </p:val>
                                            </p:tav>
                                          </p:tavLst>
                                        </p:anim>
                                      </p:childTnLst>
                                    </p:cTn>
                                  </p:par>
                                  <p:par>
                                    <p:cTn id="92" presetID="2" presetClass="entr" presetSubtype="1" decel="53333" fill="hold" grpId="0" nodeType="withEffect">
                                      <p:stCondLst>
                                        <p:cond delay="0"/>
                                      </p:stCondLst>
                                      <p:childTnLst>
                                        <p:set>
                                          <p:cBhvr>
                                            <p:cTn id="93" dur="1" fill="hold">
                                              <p:stCondLst>
                                                <p:cond delay="0"/>
                                              </p:stCondLst>
                                            </p:cTn>
                                            <p:tgtEl>
                                              <p:spTgt spid="44"/>
                                            </p:tgtEl>
                                            <p:attrNameLst>
                                              <p:attrName>style.visibility</p:attrName>
                                            </p:attrNameLst>
                                          </p:cBhvr>
                                          <p:to>
                                            <p:strVal val="visible"/>
                                          </p:to>
                                        </p:set>
                                        <p:anim calcmode="lin" valueType="num">
                                          <p:cBhvr additive="base">
                                            <p:cTn id="94" dur="750" fill="hold"/>
                                            <p:tgtEl>
                                              <p:spTgt spid="44"/>
                                            </p:tgtEl>
                                            <p:attrNameLst>
                                              <p:attrName>ppt_x</p:attrName>
                                            </p:attrNameLst>
                                          </p:cBhvr>
                                          <p:tavLst>
                                            <p:tav tm="0">
                                              <p:val>
                                                <p:strVal val="#ppt_x"/>
                                              </p:val>
                                            </p:tav>
                                            <p:tav tm="100000">
                                              <p:val>
                                                <p:strVal val="#ppt_x"/>
                                              </p:val>
                                            </p:tav>
                                          </p:tavLst>
                                        </p:anim>
                                        <p:anim calcmode="lin" valueType="num">
                                          <p:cBhvr additive="base">
                                            <p:cTn id="95" dur="750" fill="hold"/>
                                            <p:tgtEl>
                                              <p:spTgt spid="44"/>
                                            </p:tgtEl>
                                            <p:attrNameLst>
                                              <p:attrName>ppt_y</p:attrName>
                                            </p:attrNameLst>
                                          </p:cBhvr>
                                          <p:tavLst>
                                            <p:tav tm="0">
                                              <p:val>
                                                <p:strVal val="0-#ppt_h/2"/>
                                              </p:val>
                                            </p:tav>
                                            <p:tav tm="100000">
                                              <p:val>
                                                <p:strVal val="#ppt_y"/>
                                              </p:val>
                                            </p:tav>
                                          </p:tavLst>
                                        </p:anim>
                                      </p:childTnLst>
                                    </p:cTn>
                                  </p:par>
                                  <p:par>
                                    <p:cTn id="96" presetID="2" presetClass="entr" presetSubtype="4" decel="53333" fill="hold" grpId="0" nodeType="withEffect">
                                      <p:stCondLst>
                                        <p:cond delay="0"/>
                                      </p:stCondLst>
                                      <p:childTnLst>
                                        <p:set>
                                          <p:cBhvr>
                                            <p:cTn id="97" dur="1" fill="hold">
                                              <p:stCondLst>
                                                <p:cond delay="0"/>
                                              </p:stCondLst>
                                            </p:cTn>
                                            <p:tgtEl>
                                              <p:spTgt spid="47"/>
                                            </p:tgtEl>
                                            <p:attrNameLst>
                                              <p:attrName>style.visibility</p:attrName>
                                            </p:attrNameLst>
                                          </p:cBhvr>
                                          <p:to>
                                            <p:strVal val="visible"/>
                                          </p:to>
                                        </p:set>
                                        <p:anim calcmode="lin" valueType="num">
                                          <p:cBhvr additive="base">
                                            <p:cTn id="98" dur="750" fill="hold"/>
                                            <p:tgtEl>
                                              <p:spTgt spid="47"/>
                                            </p:tgtEl>
                                            <p:attrNameLst>
                                              <p:attrName>ppt_x</p:attrName>
                                            </p:attrNameLst>
                                          </p:cBhvr>
                                          <p:tavLst>
                                            <p:tav tm="0">
                                              <p:val>
                                                <p:strVal val="#ppt_x"/>
                                              </p:val>
                                            </p:tav>
                                            <p:tav tm="100000">
                                              <p:val>
                                                <p:strVal val="#ppt_x"/>
                                              </p:val>
                                            </p:tav>
                                          </p:tavLst>
                                        </p:anim>
                                        <p:anim calcmode="lin" valueType="num">
                                          <p:cBhvr additive="base">
                                            <p:cTn id="99" dur="750" fill="hold"/>
                                            <p:tgtEl>
                                              <p:spTgt spid="47"/>
                                            </p:tgtEl>
                                            <p:attrNameLst>
                                              <p:attrName>ppt_y</p:attrName>
                                            </p:attrNameLst>
                                          </p:cBhvr>
                                          <p:tavLst>
                                            <p:tav tm="0">
                                              <p:val>
                                                <p:strVal val="1+#ppt_h/2"/>
                                              </p:val>
                                            </p:tav>
                                            <p:tav tm="100000">
                                              <p:val>
                                                <p:strVal val="#ppt_y"/>
                                              </p:val>
                                            </p:tav>
                                          </p:tavLst>
                                        </p:anim>
                                      </p:childTnLst>
                                    </p:cTn>
                                  </p:par>
                                  <p:par>
                                    <p:cTn id="100" presetID="2" presetClass="entr" presetSubtype="1" decel="53333" fill="hold" grpId="0" nodeType="withEffect">
                                      <p:stCondLst>
                                        <p:cond delay="0"/>
                                      </p:stCondLst>
                                      <p:childTnLst>
                                        <p:set>
                                          <p:cBhvr>
                                            <p:cTn id="101" dur="1" fill="hold">
                                              <p:stCondLst>
                                                <p:cond delay="0"/>
                                              </p:stCondLst>
                                            </p:cTn>
                                            <p:tgtEl>
                                              <p:spTgt spid="45"/>
                                            </p:tgtEl>
                                            <p:attrNameLst>
                                              <p:attrName>style.visibility</p:attrName>
                                            </p:attrNameLst>
                                          </p:cBhvr>
                                          <p:to>
                                            <p:strVal val="visible"/>
                                          </p:to>
                                        </p:set>
                                        <p:anim calcmode="lin" valueType="num">
                                          <p:cBhvr additive="base">
                                            <p:cTn id="102" dur="750" fill="hold"/>
                                            <p:tgtEl>
                                              <p:spTgt spid="45"/>
                                            </p:tgtEl>
                                            <p:attrNameLst>
                                              <p:attrName>ppt_x</p:attrName>
                                            </p:attrNameLst>
                                          </p:cBhvr>
                                          <p:tavLst>
                                            <p:tav tm="0">
                                              <p:val>
                                                <p:strVal val="#ppt_x"/>
                                              </p:val>
                                            </p:tav>
                                            <p:tav tm="100000">
                                              <p:val>
                                                <p:strVal val="#ppt_x"/>
                                              </p:val>
                                            </p:tav>
                                          </p:tavLst>
                                        </p:anim>
                                        <p:anim calcmode="lin" valueType="num">
                                          <p:cBhvr additive="base">
                                            <p:cTn id="103" dur="750" fill="hold"/>
                                            <p:tgtEl>
                                              <p:spTgt spid="45"/>
                                            </p:tgtEl>
                                            <p:attrNameLst>
                                              <p:attrName>ppt_y</p:attrName>
                                            </p:attrNameLst>
                                          </p:cBhvr>
                                          <p:tavLst>
                                            <p:tav tm="0">
                                              <p:val>
                                                <p:strVal val="0-#ppt_h/2"/>
                                              </p:val>
                                            </p:tav>
                                            <p:tav tm="100000">
                                              <p:val>
                                                <p:strVal val="#ppt_y"/>
                                              </p:val>
                                            </p:tav>
                                          </p:tavLst>
                                        </p:anim>
                                      </p:childTnLst>
                                    </p:cTn>
                                  </p:par>
                                  <p:par>
                                    <p:cTn id="104" presetID="2" presetClass="entr" presetSubtype="4" decel="53333"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 calcmode="lin" valueType="num">
                                          <p:cBhvr additive="base">
                                            <p:cTn id="106" dur="750" fill="hold"/>
                                            <p:tgtEl>
                                              <p:spTgt spid="46"/>
                                            </p:tgtEl>
                                            <p:attrNameLst>
                                              <p:attrName>ppt_x</p:attrName>
                                            </p:attrNameLst>
                                          </p:cBhvr>
                                          <p:tavLst>
                                            <p:tav tm="0">
                                              <p:val>
                                                <p:strVal val="#ppt_x"/>
                                              </p:val>
                                            </p:tav>
                                            <p:tav tm="100000">
                                              <p:val>
                                                <p:strVal val="#ppt_x"/>
                                              </p:val>
                                            </p:tav>
                                          </p:tavLst>
                                        </p:anim>
                                        <p:anim calcmode="lin" valueType="num">
                                          <p:cBhvr additive="base">
                                            <p:cTn id="107" dur="75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2" grpId="0"/>
          <p:bldP spid="43" grpId="0"/>
          <p:bldP spid="44" grpId="0"/>
          <p:bldP spid="45" grpId="0"/>
          <p:bldP spid="46" grpId="0"/>
          <p:bldP spid="47" grpId="0"/>
          <p:bldP spid="48" grpId="0"/>
          <p:bldP spid="41" grpId="0"/>
          <p:bldP spid="2" grpId="0" animBg="1"/>
          <p:bldP spid="52" grpId="0" animBg="1"/>
          <p:bldP spid="56" grpId="0" animBg="1"/>
          <p:bldP spid="57" grpId="0" animBg="1"/>
          <p:bldP spid="58" grpId="0" animBg="1"/>
          <p:bldP spid="59" grpId="0" animBg="1"/>
          <p:bldP spid="60" grpId="0" animBg="1"/>
          <p:bldP spid="61"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870429" y="1039905"/>
            <a:ext cx="6500496"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64"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企业荣誉</a:t>
            </a:r>
          </a:p>
        </p:txBody>
      </p:sp>
      <p:pic>
        <p:nvPicPr>
          <p:cNvPr id="26" name="图片 2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17098" y="2611512"/>
            <a:ext cx="1230559" cy="1634603"/>
          </a:xfrm>
          <a:prstGeom prst="rect">
            <a:avLst/>
          </a:prstGeom>
        </p:spPr>
      </p:pic>
      <p:sp>
        <p:nvSpPr>
          <p:cNvPr id="36" name="TextBox 35"/>
          <p:cNvSpPr txBox="1"/>
          <p:nvPr/>
        </p:nvSpPr>
        <p:spPr>
          <a:xfrm>
            <a:off x="3120489" y="1640422"/>
            <a:ext cx="4914179" cy="1000274"/>
          </a:xfrm>
          <a:prstGeom prst="rect">
            <a:avLst/>
          </a:prstGeom>
          <a:noFill/>
        </p:spPr>
        <p:txBody>
          <a:bodyPr wrap="square" lIns="68580" tIns="34290" rIns="68580" bIns="34290" rtlCol="0">
            <a:spAutoFit/>
          </a:bodyPr>
          <a:lstStyle/>
          <a:p>
            <a:pPr>
              <a:lnSpc>
                <a:spcPct val="150000"/>
              </a:lnSpc>
            </a:pPr>
            <a:r>
              <a:rPr lang="zh-CN" altLang="en-US" sz="1100" dirty="0">
                <a:solidFill>
                  <a:schemeClr val="tx1">
                    <a:lumMod val="65000"/>
                    <a:lumOff val="35000"/>
                  </a:schemeClr>
                </a:solidFill>
                <a:latin typeface="微软雅黑"/>
                <a:ea typeface="微软雅黑"/>
                <a:sym typeface="微软雅黑"/>
              </a:rPr>
              <a:t>公司</a:t>
            </a:r>
            <a:r>
              <a:rPr lang="zh-CN" altLang="zh-CN" sz="1100" dirty="0">
                <a:solidFill>
                  <a:schemeClr val="tx1">
                    <a:lumMod val="65000"/>
                    <a:lumOff val="35000"/>
                  </a:schemeClr>
                </a:solidFill>
                <a:latin typeface="微软雅黑"/>
                <a:ea typeface="微软雅黑"/>
                <a:sym typeface="微软雅黑"/>
              </a:rPr>
              <a:t>必须清醒地看到前进中的困难与挑战，正视自身存在的差距与不足，以更加坚定的信念、更加饱满的热情、更加务实的作风、更加强大的合力，共同谱写公司发展的新篇章，为集团公司提供强有力的金融服务与支持。</a:t>
            </a:r>
            <a:endParaRPr lang="zh-CN" altLang="en-US" sz="1100" dirty="0">
              <a:solidFill>
                <a:schemeClr val="tx1">
                  <a:lumMod val="65000"/>
                  <a:lumOff val="35000"/>
                </a:schemeClr>
              </a:solidFill>
              <a:latin typeface="微软雅黑"/>
              <a:ea typeface="微软雅黑"/>
              <a:sym typeface="微软雅黑"/>
            </a:endParaRPr>
          </a:p>
          <a:p>
            <a:endParaRPr lang="zh-CN" altLang="en-US" sz="1100" dirty="0">
              <a:solidFill>
                <a:schemeClr val="tx1">
                  <a:lumMod val="65000"/>
                  <a:lumOff val="35000"/>
                </a:schemeClr>
              </a:solidFill>
              <a:latin typeface="微软雅黑"/>
              <a:ea typeface="微软雅黑"/>
              <a:sym typeface="微软雅黑"/>
            </a:endParaRPr>
          </a:p>
        </p:txBody>
      </p:sp>
      <p:sp>
        <p:nvSpPr>
          <p:cNvPr id="37" name="Freeform 508"/>
          <p:cNvSpPr>
            <a:spLocks/>
          </p:cNvSpPr>
          <p:nvPr/>
        </p:nvSpPr>
        <p:spPr bwMode="auto">
          <a:xfrm>
            <a:off x="5442380" y="1675446"/>
            <a:ext cx="64294" cy="64294"/>
          </a:xfrm>
          <a:custGeom>
            <a:avLst/>
            <a:gdLst>
              <a:gd name="T0" fmla="*/ 0 w 54"/>
              <a:gd name="T1" fmla="*/ 54 h 54"/>
              <a:gd name="T2" fmla="*/ 54 w 54"/>
              <a:gd name="T3" fmla="*/ 0 h 54"/>
              <a:gd name="T4" fmla="*/ 0 w 54"/>
              <a:gd name="T5" fmla="*/ 54 h 54"/>
            </a:gdLst>
            <a:ahLst/>
            <a:cxnLst>
              <a:cxn ang="0">
                <a:pos x="T0" y="T1"/>
              </a:cxn>
              <a:cxn ang="0">
                <a:pos x="T2" y="T3"/>
              </a:cxn>
              <a:cxn ang="0">
                <a:pos x="T4" y="T5"/>
              </a:cxn>
            </a:cxnLst>
            <a:rect l="0" t="0" r="r" b="b"/>
            <a:pathLst>
              <a:path w="54" h="54">
                <a:moveTo>
                  <a:pt x="0" y="54"/>
                </a:moveTo>
                <a:lnTo>
                  <a:pt x="54" y="0"/>
                </a:lnTo>
                <a:lnTo>
                  <a:pt x="0" y="54"/>
                </a:lnTo>
                <a:close/>
              </a:path>
            </a:pathLst>
          </a:custGeom>
          <a:solidFill>
            <a:srgbClr val="D40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latin typeface="微软雅黑"/>
              <a:ea typeface="微软雅黑"/>
              <a:sym typeface="微软雅黑"/>
            </a:endParaRPr>
          </a:p>
        </p:txBody>
      </p:sp>
      <p:sp>
        <p:nvSpPr>
          <p:cNvPr id="38" name="Line 509"/>
          <p:cNvSpPr>
            <a:spLocks noChangeShapeType="1"/>
          </p:cNvSpPr>
          <p:nvPr/>
        </p:nvSpPr>
        <p:spPr bwMode="auto">
          <a:xfrm flipV="1">
            <a:off x="5442380" y="1675446"/>
            <a:ext cx="64294" cy="64294"/>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latin typeface="微软雅黑"/>
              <a:ea typeface="微软雅黑"/>
              <a:sym typeface="微软雅黑"/>
            </a:endParaRPr>
          </a:p>
        </p:txBody>
      </p:sp>
      <p:sp>
        <p:nvSpPr>
          <p:cNvPr id="39" name="Line 510"/>
          <p:cNvSpPr>
            <a:spLocks noChangeShapeType="1"/>
          </p:cNvSpPr>
          <p:nvPr/>
        </p:nvSpPr>
        <p:spPr bwMode="auto">
          <a:xfrm>
            <a:off x="5442380" y="161115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latin typeface="微软雅黑"/>
              <a:ea typeface="微软雅黑"/>
              <a:sym typeface="微软雅黑"/>
            </a:endParaRPr>
          </a:p>
        </p:txBody>
      </p:sp>
      <p:sp>
        <p:nvSpPr>
          <p:cNvPr id="40" name="Line 511"/>
          <p:cNvSpPr>
            <a:spLocks noChangeShapeType="1"/>
          </p:cNvSpPr>
          <p:nvPr/>
        </p:nvSpPr>
        <p:spPr bwMode="auto">
          <a:xfrm>
            <a:off x="5442380" y="161115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latin typeface="微软雅黑"/>
              <a:ea typeface="微软雅黑"/>
              <a:sym typeface="微软雅黑"/>
            </a:endParaRPr>
          </a:p>
        </p:txBody>
      </p:sp>
      <p:sp>
        <p:nvSpPr>
          <p:cNvPr id="41" name="TextBox 40"/>
          <p:cNvSpPr txBox="1"/>
          <p:nvPr/>
        </p:nvSpPr>
        <p:spPr>
          <a:xfrm>
            <a:off x="3146425" y="1260832"/>
            <a:ext cx="2833219" cy="377026"/>
          </a:xfrm>
          <a:prstGeom prst="rect">
            <a:avLst/>
          </a:prstGeom>
          <a:noFill/>
        </p:spPr>
        <p:txBody>
          <a:bodyPr wrap="square" lIns="68580" tIns="34290" rIns="68580" bIns="34290" rtlCol="0">
            <a:spAutoFit/>
          </a:bodyPr>
          <a:lstStyle/>
          <a:p>
            <a:r>
              <a:rPr lang="zh-CN" altLang="en-US" sz="2000" b="1" dirty="0">
                <a:solidFill>
                  <a:srgbClr val="0070C0"/>
                </a:solidFill>
                <a:latin typeface="微软雅黑"/>
                <a:ea typeface="微软雅黑"/>
                <a:sym typeface="微软雅黑"/>
              </a:rPr>
              <a:t>资质荣誉</a:t>
            </a:r>
            <a:endParaRPr lang="zh-CN" altLang="zh-CN" sz="2000" b="1" dirty="0">
              <a:solidFill>
                <a:srgbClr val="0070C0"/>
              </a:solidFill>
              <a:latin typeface="微软雅黑"/>
              <a:ea typeface="微软雅黑"/>
              <a:sym typeface="微软雅黑"/>
            </a:endParaRPr>
          </a:p>
        </p:txBody>
      </p:sp>
      <p:pic>
        <p:nvPicPr>
          <p:cNvPr id="42" name="Picture 3" descr="C:\Documents and Settings\Administrator\桌面\奖.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146425" y="2556976"/>
            <a:ext cx="1179477" cy="864096"/>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3" descr="C:\Documents and Settings\Administrator\桌面\奖.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325790" y="2556976"/>
            <a:ext cx="1179477" cy="864096"/>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3" descr="C:\Documents and Settings\Administrator\桌面\奖.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505154" y="2556976"/>
            <a:ext cx="1179477" cy="864096"/>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3" descr="C:\Documents and Settings\Administrator\桌面\奖.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146425" y="3416039"/>
            <a:ext cx="1179477" cy="864096"/>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3" descr="C:\Documents and Settings\Administrator\桌面\奖.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325790" y="3416039"/>
            <a:ext cx="1179477" cy="864096"/>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3" descr="C:\Documents and Settings\Administrator\桌面\奖.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505154" y="3416039"/>
            <a:ext cx="1179477" cy="864096"/>
          </a:xfrm>
          <a:prstGeom prst="rect">
            <a:avLst/>
          </a:prstGeom>
          <a:noFill/>
          <a:extLst>
            <a:ext uri="{909E8E84-426E-40DD-AFC4-6F175D3DCCD1}">
              <a14:hiddenFill xmlns:a14="http://schemas.microsoft.com/office/drawing/2010/main">
                <a:solidFill>
                  <a:srgbClr val="FFFFFF"/>
                </a:solidFill>
              </a14:hiddenFill>
            </a:ext>
          </a:extLst>
        </p:spPr>
      </p:pic>
      <p:sp>
        <p:nvSpPr>
          <p:cNvPr id="65" name="矩形 64"/>
          <p:cNvSpPr/>
          <p:nvPr/>
        </p:nvSpPr>
        <p:spPr>
          <a:xfrm>
            <a:off x="840497" y="839264"/>
            <a:ext cx="2059865" cy="1827736"/>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Tree>
    <p:extLst>
      <p:ext uri="{BB962C8B-B14F-4D97-AF65-F5344CB8AC3E}">
        <p14:creationId xmlns:p14="http://schemas.microsoft.com/office/powerpoint/2010/main" val="2512015880"/>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14:bounceEnd="44000">
                                          <p:cBhvr additive="base">
                                            <p:cTn id="7" dur="1000" fill="hold"/>
                                            <p:tgtEl>
                                              <p:spTgt spid="6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6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14:bounceEnd="44000">
                                          <p:cBhvr additive="base">
                                            <p:cTn id="12" dur="1000" fill="hold"/>
                                            <p:tgtEl>
                                              <p:spTgt spid="18"/>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18"/>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44000">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14:bounceEnd="44000">
                                          <p:cBhvr additive="base">
                                            <p:cTn id="16" dur="1000" fill="hold"/>
                                            <p:tgtEl>
                                              <p:spTgt spid="65"/>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65"/>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left)">
                                          <p:cBhvr>
                                            <p:cTn id="21" dur="500"/>
                                            <p:tgtEl>
                                              <p:spTgt spid="41"/>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down)">
                                          <p:cBhvr>
                                            <p:cTn id="25" dur="500"/>
                                            <p:tgtEl>
                                              <p:spTgt spid="36"/>
                                            </p:tgtEl>
                                          </p:cBhvr>
                                        </p:animEffect>
                                      </p:childTnLst>
                                    </p:cTn>
                                  </p:par>
                                </p:childTnLst>
                              </p:cTn>
                            </p:par>
                            <p:par>
                              <p:cTn id="26" fill="hold">
                                <p:stCondLst>
                                  <p:cond delay="3000"/>
                                </p:stCondLst>
                                <p:childTnLst>
                                  <p:par>
                                    <p:cTn id="27" presetID="31" presetClass="entr" presetSubtype="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style.rotation</p:attrName>
                                            </p:attrNameLst>
                                          </p:cBhvr>
                                          <p:tavLst>
                                            <p:tav tm="0">
                                              <p:val>
                                                <p:fltVal val="90"/>
                                              </p:val>
                                            </p:tav>
                                            <p:tav tm="100000">
                                              <p:val>
                                                <p:fltVal val="0"/>
                                              </p:val>
                                            </p:tav>
                                          </p:tavLst>
                                        </p:anim>
                                        <p:animEffect transition="in" filter="fade">
                                          <p:cBhvr>
                                            <p:cTn id="32" dur="1000"/>
                                            <p:tgtEl>
                                              <p:spTgt spid="42"/>
                                            </p:tgtEl>
                                          </p:cBhvr>
                                        </p:animEffect>
                                      </p:childTnLst>
                                    </p:cTn>
                                  </p:par>
                                  <p:par>
                                    <p:cTn id="33" presetID="31" presetClass="entr" presetSubtype="0" fill="hold" nodeType="with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1000" fill="hold"/>
                                            <p:tgtEl>
                                              <p:spTgt spid="43"/>
                                            </p:tgtEl>
                                            <p:attrNameLst>
                                              <p:attrName>ppt_w</p:attrName>
                                            </p:attrNameLst>
                                          </p:cBhvr>
                                          <p:tavLst>
                                            <p:tav tm="0">
                                              <p:val>
                                                <p:fltVal val="0"/>
                                              </p:val>
                                            </p:tav>
                                            <p:tav tm="100000">
                                              <p:val>
                                                <p:strVal val="#ppt_w"/>
                                              </p:val>
                                            </p:tav>
                                          </p:tavLst>
                                        </p:anim>
                                        <p:anim calcmode="lin" valueType="num">
                                          <p:cBhvr>
                                            <p:cTn id="36" dur="1000" fill="hold"/>
                                            <p:tgtEl>
                                              <p:spTgt spid="43"/>
                                            </p:tgtEl>
                                            <p:attrNameLst>
                                              <p:attrName>ppt_h</p:attrName>
                                            </p:attrNameLst>
                                          </p:cBhvr>
                                          <p:tavLst>
                                            <p:tav tm="0">
                                              <p:val>
                                                <p:fltVal val="0"/>
                                              </p:val>
                                            </p:tav>
                                            <p:tav tm="100000">
                                              <p:val>
                                                <p:strVal val="#ppt_h"/>
                                              </p:val>
                                            </p:tav>
                                          </p:tavLst>
                                        </p:anim>
                                        <p:anim calcmode="lin" valueType="num">
                                          <p:cBhvr>
                                            <p:cTn id="37" dur="1000" fill="hold"/>
                                            <p:tgtEl>
                                              <p:spTgt spid="43"/>
                                            </p:tgtEl>
                                            <p:attrNameLst>
                                              <p:attrName>style.rotation</p:attrName>
                                            </p:attrNameLst>
                                          </p:cBhvr>
                                          <p:tavLst>
                                            <p:tav tm="0">
                                              <p:val>
                                                <p:fltVal val="90"/>
                                              </p:val>
                                            </p:tav>
                                            <p:tav tm="100000">
                                              <p:val>
                                                <p:fltVal val="0"/>
                                              </p:val>
                                            </p:tav>
                                          </p:tavLst>
                                        </p:anim>
                                        <p:animEffect transition="in" filter="fade">
                                          <p:cBhvr>
                                            <p:cTn id="38" dur="1000"/>
                                            <p:tgtEl>
                                              <p:spTgt spid="43"/>
                                            </p:tgtEl>
                                          </p:cBhvr>
                                        </p:animEffect>
                                      </p:childTnLst>
                                    </p:cTn>
                                  </p:par>
                                  <p:par>
                                    <p:cTn id="39" presetID="31" presetClass="entr" presetSubtype="0" fill="hold"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1000" fill="hold"/>
                                            <p:tgtEl>
                                              <p:spTgt spid="44"/>
                                            </p:tgtEl>
                                            <p:attrNameLst>
                                              <p:attrName>ppt_w</p:attrName>
                                            </p:attrNameLst>
                                          </p:cBhvr>
                                          <p:tavLst>
                                            <p:tav tm="0">
                                              <p:val>
                                                <p:fltVal val="0"/>
                                              </p:val>
                                            </p:tav>
                                            <p:tav tm="100000">
                                              <p:val>
                                                <p:strVal val="#ppt_w"/>
                                              </p:val>
                                            </p:tav>
                                          </p:tavLst>
                                        </p:anim>
                                        <p:anim calcmode="lin" valueType="num">
                                          <p:cBhvr>
                                            <p:cTn id="42" dur="1000" fill="hold"/>
                                            <p:tgtEl>
                                              <p:spTgt spid="44"/>
                                            </p:tgtEl>
                                            <p:attrNameLst>
                                              <p:attrName>ppt_h</p:attrName>
                                            </p:attrNameLst>
                                          </p:cBhvr>
                                          <p:tavLst>
                                            <p:tav tm="0">
                                              <p:val>
                                                <p:fltVal val="0"/>
                                              </p:val>
                                            </p:tav>
                                            <p:tav tm="100000">
                                              <p:val>
                                                <p:strVal val="#ppt_h"/>
                                              </p:val>
                                            </p:tav>
                                          </p:tavLst>
                                        </p:anim>
                                        <p:anim calcmode="lin" valueType="num">
                                          <p:cBhvr>
                                            <p:cTn id="43" dur="1000" fill="hold"/>
                                            <p:tgtEl>
                                              <p:spTgt spid="44"/>
                                            </p:tgtEl>
                                            <p:attrNameLst>
                                              <p:attrName>style.rotation</p:attrName>
                                            </p:attrNameLst>
                                          </p:cBhvr>
                                          <p:tavLst>
                                            <p:tav tm="0">
                                              <p:val>
                                                <p:fltVal val="90"/>
                                              </p:val>
                                            </p:tav>
                                            <p:tav tm="100000">
                                              <p:val>
                                                <p:fltVal val="0"/>
                                              </p:val>
                                            </p:tav>
                                          </p:tavLst>
                                        </p:anim>
                                        <p:animEffect transition="in" filter="fade">
                                          <p:cBhvr>
                                            <p:cTn id="44" dur="1000"/>
                                            <p:tgtEl>
                                              <p:spTgt spid="44"/>
                                            </p:tgtEl>
                                          </p:cBhvr>
                                        </p:animEffect>
                                      </p:childTnLst>
                                    </p:cTn>
                                  </p:par>
                                  <p:par>
                                    <p:cTn id="45" presetID="31" presetClass="entr" presetSubtype="0" fill="hold"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1000" fill="hold"/>
                                            <p:tgtEl>
                                              <p:spTgt spid="46"/>
                                            </p:tgtEl>
                                            <p:attrNameLst>
                                              <p:attrName>ppt_w</p:attrName>
                                            </p:attrNameLst>
                                          </p:cBhvr>
                                          <p:tavLst>
                                            <p:tav tm="0">
                                              <p:val>
                                                <p:fltVal val="0"/>
                                              </p:val>
                                            </p:tav>
                                            <p:tav tm="100000">
                                              <p:val>
                                                <p:strVal val="#ppt_w"/>
                                              </p:val>
                                            </p:tav>
                                          </p:tavLst>
                                        </p:anim>
                                        <p:anim calcmode="lin" valueType="num">
                                          <p:cBhvr>
                                            <p:cTn id="48" dur="1000" fill="hold"/>
                                            <p:tgtEl>
                                              <p:spTgt spid="46"/>
                                            </p:tgtEl>
                                            <p:attrNameLst>
                                              <p:attrName>ppt_h</p:attrName>
                                            </p:attrNameLst>
                                          </p:cBhvr>
                                          <p:tavLst>
                                            <p:tav tm="0">
                                              <p:val>
                                                <p:fltVal val="0"/>
                                              </p:val>
                                            </p:tav>
                                            <p:tav tm="100000">
                                              <p:val>
                                                <p:strVal val="#ppt_h"/>
                                              </p:val>
                                            </p:tav>
                                          </p:tavLst>
                                        </p:anim>
                                        <p:anim calcmode="lin" valueType="num">
                                          <p:cBhvr>
                                            <p:cTn id="49" dur="1000" fill="hold"/>
                                            <p:tgtEl>
                                              <p:spTgt spid="46"/>
                                            </p:tgtEl>
                                            <p:attrNameLst>
                                              <p:attrName>style.rotation</p:attrName>
                                            </p:attrNameLst>
                                          </p:cBhvr>
                                          <p:tavLst>
                                            <p:tav tm="0">
                                              <p:val>
                                                <p:fltVal val="90"/>
                                              </p:val>
                                            </p:tav>
                                            <p:tav tm="100000">
                                              <p:val>
                                                <p:fltVal val="0"/>
                                              </p:val>
                                            </p:tav>
                                          </p:tavLst>
                                        </p:anim>
                                        <p:animEffect transition="in" filter="fade">
                                          <p:cBhvr>
                                            <p:cTn id="50" dur="1000"/>
                                            <p:tgtEl>
                                              <p:spTgt spid="46"/>
                                            </p:tgtEl>
                                          </p:cBhvr>
                                        </p:animEffect>
                                      </p:childTnLst>
                                    </p:cTn>
                                  </p:par>
                                  <p:par>
                                    <p:cTn id="51" presetID="31" presetClass="entr" presetSubtype="0" fill="hold" nodeType="with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p:cTn id="53" dur="1000" fill="hold"/>
                                            <p:tgtEl>
                                              <p:spTgt spid="47"/>
                                            </p:tgtEl>
                                            <p:attrNameLst>
                                              <p:attrName>ppt_w</p:attrName>
                                            </p:attrNameLst>
                                          </p:cBhvr>
                                          <p:tavLst>
                                            <p:tav tm="0">
                                              <p:val>
                                                <p:fltVal val="0"/>
                                              </p:val>
                                            </p:tav>
                                            <p:tav tm="100000">
                                              <p:val>
                                                <p:strVal val="#ppt_w"/>
                                              </p:val>
                                            </p:tav>
                                          </p:tavLst>
                                        </p:anim>
                                        <p:anim calcmode="lin" valueType="num">
                                          <p:cBhvr>
                                            <p:cTn id="54" dur="1000" fill="hold"/>
                                            <p:tgtEl>
                                              <p:spTgt spid="47"/>
                                            </p:tgtEl>
                                            <p:attrNameLst>
                                              <p:attrName>ppt_h</p:attrName>
                                            </p:attrNameLst>
                                          </p:cBhvr>
                                          <p:tavLst>
                                            <p:tav tm="0">
                                              <p:val>
                                                <p:fltVal val="0"/>
                                              </p:val>
                                            </p:tav>
                                            <p:tav tm="100000">
                                              <p:val>
                                                <p:strVal val="#ppt_h"/>
                                              </p:val>
                                            </p:tav>
                                          </p:tavLst>
                                        </p:anim>
                                        <p:anim calcmode="lin" valueType="num">
                                          <p:cBhvr>
                                            <p:cTn id="55" dur="1000" fill="hold"/>
                                            <p:tgtEl>
                                              <p:spTgt spid="47"/>
                                            </p:tgtEl>
                                            <p:attrNameLst>
                                              <p:attrName>style.rotation</p:attrName>
                                            </p:attrNameLst>
                                          </p:cBhvr>
                                          <p:tavLst>
                                            <p:tav tm="0">
                                              <p:val>
                                                <p:fltVal val="90"/>
                                              </p:val>
                                            </p:tav>
                                            <p:tav tm="100000">
                                              <p:val>
                                                <p:fltVal val="0"/>
                                              </p:val>
                                            </p:tav>
                                          </p:tavLst>
                                        </p:anim>
                                        <p:animEffect transition="in" filter="fade">
                                          <p:cBhvr>
                                            <p:cTn id="56" dur="1000"/>
                                            <p:tgtEl>
                                              <p:spTgt spid="47"/>
                                            </p:tgtEl>
                                          </p:cBhvr>
                                        </p:animEffect>
                                      </p:childTnLst>
                                    </p:cTn>
                                  </p:par>
                                  <p:par>
                                    <p:cTn id="57" presetID="31" presetClass="entr" presetSubtype="0"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p:cTn id="59" dur="1000" fill="hold"/>
                                            <p:tgtEl>
                                              <p:spTgt spid="48"/>
                                            </p:tgtEl>
                                            <p:attrNameLst>
                                              <p:attrName>ppt_w</p:attrName>
                                            </p:attrNameLst>
                                          </p:cBhvr>
                                          <p:tavLst>
                                            <p:tav tm="0">
                                              <p:val>
                                                <p:fltVal val="0"/>
                                              </p:val>
                                            </p:tav>
                                            <p:tav tm="100000">
                                              <p:val>
                                                <p:strVal val="#ppt_w"/>
                                              </p:val>
                                            </p:tav>
                                          </p:tavLst>
                                        </p:anim>
                                        <p:anim calcmode="lin" valueType="num">
                                          <p:cBhvr>
                                            <p:cTn id="60" dur="1000" fill="hold"/>
                                            <p:tgtEl>
                                              <p:spTgt spid="48"/>
                                            </p:tgtEl>
                                            <p:attrNameLst>
                                              <p:attrName>ppt_h</p:attrName>
                                            </p:attrNameLst>
                                          </p:cBhvr>
                                          <p:tavLst>
                                            <p:tav tm="0">
                                              <p:val>
                                                <p:fltVal val="0"/>
                                              </p:val>
                                            </p:tav>
                                            <p:tav tm="100000">
                                              <p:val>
                                                <p:strVal val="#ppt_h"/>
                                              </p:val>
                                            </p:tav>
                                          </p:tavLst>
                                        </p:anim>
                                        <p:anim calcmode="lin" valueType="num">
                                          <p:cBhvr>
                                            <p:cTn id="61" dur="1000" fill="hold"/>
                                            <p:tgtEl>
                                              <p:spTgt spid="48"/>
                                            </p:tgtEl>
                                            <p:attrNameLst>
                                              <p:attrName>style.rotation</p:attrName>
                                            </p:attrNameLst>
                                          </p:cBhvr>
                                          <p:tavLst>
                                            <p:tav tm="0">
                                              <p:val>
                                                <p:fltVal val="90"/>
                                              </p:val>
                                            </p:tav>
                                            <p:tav tm="100000">
                                              <p:val>
                                                <p:fltVal val="0"/>
                                              </p:val>
                                            </p:tav>
                                          </p:tavLst>
                                        </p:anim>
                                        <p:animEffect transition="in" filter="fade">
                                          <p:cBhvr>
                                            <p:cTn id="62" dur="1000"/>
                                            <p:tgtEl>
                                              <p:spTgt spid="48"/>
                                            </p:tgtEl>
                                          </p:cBhvr>
                                        </p:animEffect>
                                      </p:childTnLst>
                                    </p:cTn>
                                  </p:par>
                                  <p:par>
                                    <p:cTn id="63" presetID="53" presetClass="entr" presetSubtype="16" fill="hold"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1000" fill="hold"/>
                                            <p:tgtEl>
                                              <p:spTgt spid="26"/>
                                            </p:tgtEl>
                                            <p:attrNameLst>
                                              <p:attrName>ppt_w</p:attrName>
                                            </p:attrNameLst>
                                          </p:cBhvr>
                                          <p:tavLst>
                                            <p:tav tm="0">
                                              <p:val>
                                                <p:fltVal val="0"/>
                                              </p:val>
                                            </p:tav>
                                            <p:tav tm="100000">
                                              <p:val>
                                                <p:strVal val="#ppt_w"/>
                                              </p:val>
                                            </p:tav>
                                          </p:tavLst>
                                        </p:anim>
                                        <p:anim calcmode="lin" valueType="num">
                                          <p:cBhvr>
                                            <p:cTn id="66" dur="1000" fill="hold"/>
                                            <p:tgtEl>
                                              <p:spTgt spid="26"/>
                                            </p:tgtEl>
                                            <p:attrNameLst>
                                              <p:attrName>ppt_h</p:attrName>
                                            </p:attrNameLst>
                                          </p:cBhvr>
                                          <p:tavLst>
                                            <p:tav tm="0">
                                              <p:val>
                                                <p:fltVal val="0"/>
                                              </p:val>
                                            </p:tav>
                                            <p:tav tm="100000">
                                              <p:val>
                                                <p:strVal val="#ppt_h"/>
                                              </p:val>
                                            </p:tav>
                                          </p:tavLst>
                                        </p:anim>
                                        <p:animEffect transition="in" filter="fade">
                                          <p:cBhvr>
                                            <p:cTn id="6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64" grpId="0"/>
          <p:bldP spid="36" grpId="0"/>
          <p:bldP spid="41" grpId="0"/>
          <p:bldP spid="6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1000" fill="hold"/>
                                            <p:tgtEl>
                                              <p:spTgt spid="64"/>
                                            </p:tgtEl>
                                            <p:attrNameLst>
                                              <p:attrName>ppt_x</p:attrName>
                                            </p:attrNameLst>
                                          </p:cBhvr>
                                          <p:tavLst>
                                            <p:tav tm="0">
                                              <p:val>
                                                <p:strVal val="0-#ppt_w/2"/>
                                              </p:val>
                                            </p:tav>
                                            <p:tav tm="100000">
                                              <p:val>
                                                <p:strVal val="#ppt_x"/>
                                              </p:val>
                                            </p:tav>
                                          </p:tavLst>
                                        </p:anim>
                                        <p:anim calcmode="lin" valueType="num">
                                          <p:cBhvr additive="base">
                                            <p:cTn id="8" dur="1000" fill="hold"/>
                                            <p:tgtEl>
                                              <p:spTgt spid="6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1000" fill="hold"/>
                                            <p:tgtEl>
                                              <p:spTgt spid="18"/>
                                            </p:tgtEl>
                                            <p:attrNameLst>
                                              <p:attrName>ppt_x</p:attrName>
                                            </p:attrNameLst>
                                          </p:cBhvr>
                                          <p:tavLst>
                                            <p:tav tm="0">
                                              <p:val>
                                                <p:strVal val="#ppt_x"/>
                                              </p:val>
                                            </p:tav>
                                            <p:tav tm="100000">
                                              <p:val>
                                                <p:strVal val="#ppt_x"/>
                                              </p:val>
                                            </p:tav>
                                          </p:tavLst>
                                        </p:anim>
                                        <p:anim calcmode="lin" valueType="num">
                                          <p:cBhvr additive="base">
                                            <p:cTn id="13" dur="1000" fill="hold"/>
                                            <p:tgtEl>
                                              <p:spTgt spid="18"/>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1000" fill="hold"/>
                                            <p:tgtEl>
                                              <p:spTgt spid="65"/>
                                            </p:tgtEl>
                                            <p:attrNameLst>
                                              <p:attrName>ppt_x</p:attrName>
                                            </p:attrNameLst>
                                          </p:cBhvr>
                                          <p:tavLst>
                                            <p:tav tm="0">
                                              <p:val>
                                                <p:strVal val="0-#ppt_w/2"/>
                                              </p:val>
                                            </p:tav>
                                            <p:tav tm="100000">
                                              <p:val>
                                                <p:strVal val="#ppt_x"/>
                                              </p:val>
                                            </p:tav>
                                          </p:tavLst>
                                        </p:anim>
                                        <p:anim calcmode="lin" valueType="num">
                                          <p:cBhvr additive="base">
                                            <p:cTn id="17" dur="1000" fill="hold"/>
                                            <p:tgtEl>
                                              <p:spTgt spid="65"/>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left)">
                                          <p:cBhvr>
                                            <p:cTn id="21" dur="500"/>
                                            <p:tgtEl>
                                              <p:spTgt spid="41"/>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down)">
                                          <p:cBhvr>
                                            <p:cTn id="25" dur="500"/>
                                            <p:tgtEl>
                                              <p:spTgt spid="36"/>
                                            </p:tgtEl>
                                          </p:cBhvr>
                                        </p:animEffect>
                                      </p:childTnLst>
                                    </p:cTn>
                                  </p:par>
                                </p:childTnLst>
                              </p:cTn>
                            </p:par>
                            <p:par>
                              <p:cTn id="26" fill="hold">
                                <p:stCondLst>
                                  <p:cond delay="3000"/>
                                </p:stCondLst>
                                <p:childTnLst>
                                  <p:par>
                                    <p:cTn id="27" presetID="31" presetClass="entr" presetSubtype="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style.rotation</p:attrName>
                                            </p:attrNameLst>
                                          </p:cBhvr>
                                          <p:tavLst>
                                            <p:tav tm="0">
                                              <p:val>
                                                <p:fltVal val="90"/>
                                              </p:val>
                                            </p:tav>
                                            <p:tav tm="100000">
                                              <p:val>
                                                <p:fltVal val="0"/>
                                              </p:val>
                                            </p:tav>
                                          </p:tavLst>
                                        </p:anim>
                                        <p:animEffect transition="in" filter="fade">
                                          <p:cBhvr>
                                            <p:cTn id="32" dur="1000"/>
                                            <p:tgtEl>
                                              <p:spTgt spid="42"/>
                                            </p:tgtEl>
                                          </p:cBhvr>
                                        </p:animEffect>
                                      </p:childTnLst>
                                    </p:cTn>
                                  </p:par>
                                  <p:par>
                                    <p:cTn id="33" presetID="31" presetClass="entr" presetSubtype="0" fill="hold" nodeType="with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1000" fill="hold"/>
                                            <p:tgtEl>
                                              <p:spTgt spid="43"/>
                                            </p:tgtEl>
                                            <p:attrNameLst>
                                              <p:attrName>ppt_w</p:attrName>
                                            </p:attrNameLst>
                                          </p:cBhvr>
                                          <p:tavLst>
                                            <p:tav tm="0">
                                              <p:val>
                                                <p:fltVal val="0"/>
                                              </p:val>
                                            </p:tav>
                                            <p:tav tm="100000">
                                              <p:val>
                                                <p:strVal val="#ppt_w"/>
                                              </p:val>
                                            </p:tav>
                                          </p:tavLst>
                                        </p:anim>
                                        <p:anim calcmode="lin" valueType="num">
                                          <p:cBhvr>
                                            <p:cTn id="36" dur="1000" fill="hold"/>
                                            <p:tgtEl>
                                              <p:spTgt spid="43"/>
                                            </p:tgtEl>
                                            <p:attrNameLst>
                                              <p:attrName>ppt_h</p:attrName>
                                            </p:attrNameLst>
                                          </p:cBhvr>
                                          <p:tavLst>
                                            <p:tav tm="0">
                                              <p:val>
                                                <p:fltVal val="0"/>
                                              </p:val>
                                            </p:tav>
                                            <p:tav tm="100000">
                                              <p:val>
                                                <p:strVal val="#ppt_h"/>
                                              </p:val>
                                            </p:tav>
                                          </p:tavLst>
                                        </p:anim>
                                        <p:anim calcmode="lin" valueType="num">
                                          <p:cBhvr>
                                            <p:cTn id="37" dur="1000" fill="hold"/>
                                            <p:tgtEl>
                                              <p:spTgt spid="43"/>
                                            </p:tgtEl>
                                            <p:attrNameLst>
                                              <p:attrName>style.rotation</p:attrName>
                                            </p:attrNameLst>
                                          </p:cBhvr>
                                          <p:tavLst>
                                            <p:tav tm="0">
                                              <p:val>
                                                <p:fltVal val="90"/>
                                              </p:val>
                                            </p:tav>
                                            <p:tav tm="100000">
                                              <p:val>
                                                <p:fltVal val="0"/>
                                              </p:val>
                                            </p:tav>
                                          </p:tavLst>
                                        </p:anim>
                                        <p:animEffect transition="in" filter="fade">
                                          <p:cBhvr>
                                            <p:cTn id="38" dur="1000"/>
                                            <p:tgtEl>
                                              <p:spTgt spid="43"/>
                                            </p:tgtEl>
                                          </p:cBhvr>
                                        </p:animEffect>
                                      </p:childTnLst>
                                    </p:cTn>
                                  </p:par>
                                  <p:par>
                                    <p:cTn id="39" presetID="31" presetClass="entr" presetSubtype="0" fill="hold"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1000" fill="hold"/>
                                            <p:tgtEl>
                                              <p:spTgt spid="44"/>
                                            </p:tgtEl>
                                            <p:attrNameLst>
                                              <p:attrName>ppt_w</p:attrName>
                                            </p:attrNameLst>
                                          </p:cBhvr>
                                          <p:tavLst>
                                            <p:tav tm="0">
                                              <p:val>
                                                <p:fltVal val="0"/>
                                              </p:val>
                                            </p:tav>
                                            <p:tav tm="100000">
                                              <p:val>
                                                <p:strVal val="#ppt_w"/>
                                              </p:val>
                                            </p:tav>
                                          </p:tavLst>
                                        </p:anim>
                                        <p:anim calcmode="lin" valueType="num">
                                          <p:cBhvr>
                                            <p:cTn id="42" dur="1000" fill="hold"/>
                                            <p:tgtEl>
                                              <p:spTgt spid="44"/>
                                            </p:tgtEl>
                                            <p:attrNameLst>
                                              <p:attrName>ppt_h</p:attrName>
                                            </p:attrNameLst>
                                          </p:cBhvr>
                                          <p:tavLst>
                                            <p:tav tm="0">
                                              <p:val>
                                                <p:fltVal val="0"/>
                                              </p:val>
                                            </p:tav>
                                            <p:tav tm="100000">
                                              <p:val>
                                                <p:strVal val="#ppt_h"/>
                                              </p:val>
                                            </p:tav>
                                          </p:tavLst>
                                        </p:anim>
                                        <p:anim calcmode="lin" valueType="num">
                                          <p:cBhvr>
                                            <p:cTn id="43" dur="1000" fill="hold"/>
                                            <p:tgtEl>
                                              <p:spTgt spid="44"/>
                                            </p:tgtEl>
                                            <p:attrNameLst>
                                              <p:attrName>style.rotation</p:attrName>
                                            </p:attrNameLst>
                                          </p:cBhvr>
                                          <p:tavLst>
                                            <p:tav tm="0">
                                              <p:val>
                                                <p:fltVal val="90"/>
                                              </p:val>
                                            </p:tav>
                                            <p:tav tm="100000">
                                              <p:val>
                                                <p:fltVal val="0"/>
                                              </p:val>
                                            </p:tav>
                                          </p:tavLst>
                                        </p:anim>
                                        <p:animEffect transition="in" filter="fade">
                                          <p:cBhvr>
                                            <p:cTn id="44" dur="1000"/>
                                            <p:tgtEl>
                                              <p:spTgt spid="44"/>
                                            </p:tgtEl>
                                          </p:cBhvr>
                                        </p:animEffect>
                                      </p:childTnLst>
                                    </p:cTn>
                                  </p:par>
                                  <p:par>
                                    <p:cTn id="45" presetID="31" presetClass="entr" presetSubtype="0" fill="hold"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1000" fill="hold"/>
                                            <p:tgtEl>
                                              <p:spTgt spid="46"/>
                                            </p:tgtEl>
                                            <p:attrNameLst>
                                              <p:attrName>ppt_w</p:attrName>
                                            </p:attrNameLst>
                                          </p:cBhvr>
                                          <p:tavLst>
                                            <p:tav tm="0">
                                              <p:val>
                                                <p:fltVal val="0"/>
                                              </p:val>
                                            </p:tav>
                                            <p:tav tm="100000">
                                              <p:val>
                                                <p:strVal val="#ppt_w"/>
                                              </p:val>
                                            </p:tav>
                                          </p:tavLst>
                                        </p:anim>
                                        <p:anim calcmode="lin" valueType="num">
                                          <p:cBhvr>
                                            <p:cTn id="48" dur="1000" fill="hold"/>
                                            <p:tgtEl>
                                              <p:spTgt spid="46"/>
                                            </p:tgtEl>
                                            <p:attrNameLst>
                                              <p:attrName>ppt_h</p:attrName>
                                            </p:attrNameLst>
                                          </p:cBhvr>
                                          <p:tavLst>
                                            <p:tav tm="0">
                                              <p:val>
                                                <p:fltVal val="0"/>
                                              </p:val>
                                            </p:tav>
                                            <p:tav tm="100000">
                                              <p:val>
                                                <p:strVal val="#ppt_h"/>
                                              </p:val>
                                            </p:tav>
                                          </p:tavLst>
                                        </p:anim>
                                        <p:anim calcmode="lin" valueType="num">
                                          <p:cBhvr>
                                            <p:cTn id="49" dur="1000" fill="hold"/>
                                            <p:tgtEl>
                                              <p:spTgt spid="46"/>
                                            </p:tgtEl>
                                            <p:attrNameLst>
                                              <p:attrName>style.rotation</p:attrName>
                                            </p:attrNameLst>
                                          </p:cBhvr>
                                          <p:tavLst>
                                            <p:tav tm="0">
                                              <p:val>
                                                <p:fltVal val="90"/>
                                              </p:val>
                                            </p:tav>
                                            <p:tav tm="100000">
                                              <p:val>
                                                <p:fltVal val="0"/>
                                              </p:val>
                                            </p:tav>
                                          </p:tavLst>
                                        </p:anim>
                                        <p:animEffect transition="in" filter="fade">
                                          <p:cBhvr>
                                            <p:cTn id="50" dur="1000"/>
                                            <p:tgtEl>
                                              <p:spTgt spid="46"/>
                                            </p:tgtEl>
                                          </p:cBhvr>
                                        </p:animEffect>
                                      </p:childTnLst>
                                    </p:cTn>
                                  </p:par>
                                  <p:par>
                                    <p:cTn id="51" presetID="31" presetClass="entr" presetSubtype="0" fill="hold" nodeType="with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p:cTn id="53" dur="1000" fill="hold"/>
                                            <p:tgtEl>
                                              <p:spTgt spid="47"/>
                                            </p:tgtEl>
                                            <p:attrNameLst>
                                              <p:attrName>ppt_w</p:attrName>
                                            </p:attrNameLst>
                                          </p:cBhvr>
                                          <p:tavLst>
                                            <p:tav tm="0">
                                              <p:val>
                                                <p:fltVal val="0"/>
                                              </p:val>
                                            </p:tav>
                                            <p:tav tm="100000">
                                              <p:val>
                                                <p:strVal val="#ppt_w"/>
                                              </p:val>
                                            </p:tav>
                                          </p:tavLst>
                                        </p:anim>
                                        <p:anim calcmode="lin" valueType="num">
                                          <p:cBhvr>
                                            <p:cTn id="54" dur="1000" fill="hold"/>
                                            <p:tgtEl>
                                              <p:spTgt spid="47"/>
                                            </p:tgtEl>
                                            <p:attrNameLst>
                                              <p:attrName>ppt_h</p:attrName>
                                            </p:attrNameLst>
                                          </p:cBhvr>
                                          <p:tavLst>
                                            <p:tav tm="0">
                                              <p:val>
                                                <p:fltVal val="0"/>
                                              </p:val>
                                            </p:tav>
                                            <p:tav tm="100000">
                                              <p:val>
                                                <p:strVal val="#ppt_h"/>
                                              </p:val>
                                            </p:tav>
                                          </p:tavLst>
                                        </p:anim>
                                        <p:anim calcmode="lin" valueType="num">
                                          <p:cBhvr>
                                            <p:cTn id="55" dur="1000" fill="hold"/>
                                            <p:tgtEl>
                                              <p:spTgt spid="47"/>
                                            </p:tgtEl>
                                            <p:attrNameLst>
                                              <p:attrName>style.rotation</p:attrName>
                                            </p:attrNameLst>
                                          </p:cBhvr>
                                          <p:tavLst>
                                            <p:tav tm="0">
                                              <p:val>
                                                <p:fltVal val="90"/>
                                              </p:val>
                                            </p:tav>
                                            <p:tav tm="100000">
                                              <p:val>
                                                <p:fltVal val="0"/>
                                              </p:val>
                                            </p:tav>
                                          </p:tavLst>
                                        </p:anim>
                                        <p:animEffect transition="in" filter="fade">
                                          <p:cBhvr>
                                            <p:cTn id="56" dur="1000"/>
                                            <p:tgtEl>
                                              <p:spTgt spid="47"/>
                                            </p:tgtEl>
                                          </p:cBhvr>
                                        </p:animEffect>
                                      </p:childTnLst>
                                    </p:cTn>
                                  </p:par>
                                  <p:par>
                                    <p:cTn id="57" presetID="31" presetClass="entr" presetSubtype="0"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p:cTn id="59" dur="1000" fill="hold"/>
                                            <p:tgtEl>
                                              <p:spTgt spid="48"/>
                                            </p:tgtEl>
                                            <p:attrNameLst>
                                              <p:attrName>ppt_w</p:attrName>
                                            </p:attrNameLst>
                                          </p:cBhvr>
                                          <p:tavLst>
                                            <p:tav tm="0">
                                              <p:val>
                                                <p:fltVal val="0"/>
                                              </p:val>
                                            </p:tav>
                                            <p:tav tm="100000">
                                              <p:val>
                                                <p:strVal val="#ppt_w"/>
                                              </p:val>
                                            </p:tav>
                                          </p:tavLst>
                                        </p:anim>
                                        <p:anim calcmode="lin" valueType="num">
                                          <p:cBhvr>
                                            <p:cTn id="60" dur="1000" fill="hold"/>
                                            <p:tgtEl>
                                              <p:spTgt spid="48"/>
                                            </p:tgtEl>
                                            <p:attrNameLst>
                                              <p:attrName>ppt_h</p:attrName>
                                            </p:attrNameLst>
                                          </p:cBhvr>
                                          <p:tavLst>
                                            <p:tav tm="0">
                                              <p:val>
                                                <p:fltVal val="0"/>
                                              </p:val>
                                            </p:tav>
                                            <p:tav tm="100000">
                                              <p:val>
                                                <p:strVal val="#ppt_h"/>
                                              </p:val>
                                            </p:tav>
                                          </p:tavLst>
                                        </p:anim>
                                        <p:anim calcmode="lin" valueType="num">
                                          <p:cBhvr>
                                            <p:cTn id="61" dur="1000" fill="hold"/>
                                            <p:tgtEl>
                                              <p:spTgt spid="48"/>
                                            </p:tgtEl>
                                            <p:attrNameLst>
                                              <p:attrName>style.rotation</p:attrName>
                                            </p:attrNameLst>
                                          </p:cBhvr>
                                          <p:tavLst>
                                            <p:tav tm="0">
                                              <p:val>
                                                <p:fltVal val="90"/>
                                              </p:val>
                                            </p:tav>
                                            <p:tav tm="100000">
                                              <p:val>
                                                <p:fltVal val="0"/>
                                              </p:val>
                                            </p:tav>
                                          </p:tavLst>
                                        </p:anim>
                                        <p:animEffect transition="in" filter="fade">
                                          <p:cBhvr>
                                            <p:cTn id="62" dur="1000"/>
                                            <p:tgtEl>
                                              <p:spTgt spid="48"/>
                                            </p:tgtEl>
                                          </p:cBhvr>
                                        </p:animEffect>
                                      </p:childTnLst>
                                    </p:cTn>
                                  </p:par>
                                  <p:par>
                                    <p:cTn id="63" presetID="53" presetClass="entr" presetSubtype="16" fill="hold"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1000" fill="hold"/>
                                            <p:tgtEl>
                                              <p:spTgt spid="26"/>
                                            </p:tgtEl>
                                            <p:attrNameLst>
                                              <p:attrName>ppt_w</p:attrName>
                                            </p:attrNameLst>
                                          </p:cBhvr>
                                          <p:tavLst>
                                            <p:tav tm="0">
                                              <p:val>
                                                <p:fltVal val="0"/>
                                              </p:val>
                                            </p:tav>
                                            <p:tav tm="100000">
                                              <p:val>
                                                <p:strVal val="#ppt_w"/>
                                              </p:val>
                                            </p:tav>
                                          </p:tavLst>
                                        </p:anim>
                                        <p:anim calcmode="lin" valueType="num">
                                          <p:cBhvr>
                                            <p:cTn id="66" dur="1000" fill="hold"/>
                                            <p:tgtEl>
                                              <p:spTgt spid="26"/>
                                            </p:tgtEl>
                                            <p:attrNameLst>
                                              <p:attrName>ppt_h</p:attrName>
                                            </p:attrNameLst>
                                          </p:cBhvr>
                                          <p:tavLst>
                                            <p:tav tm="0">
                                              <p:val>
                                                <p:fltVal val="0"/>
                                              </p:val>
                                            </p:tav>
                                            <p:tav tm="100000">
                                              <p:val>
                                                <p:strVal val="#ppt_h"/>
                                              </p:val>
                                            </p:tav>
                                          </p:tavLst>
                                        </p:anim>
                                        <p:animEffect transition="in" filter="fade">
                                          <p:cBhvr>
                                            <p:cTn id="6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64" grpId="0"/>
          <p:bldP spid="36" grpId="0"/>
          <p:bldP spid="41" grpId="0"/>
          <p:bldP spid="65"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840497" y="839264"/>
            <a:ext cx="6500496" cy="3551145"/>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26"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企业荣誉</a:t>
            </a:r>
          </a:p>
        </p:txBody>
      </p:sp>
      <p:sp>
        <p:nvSpPr>
          <p:cNvPr id="40" name="矩形 39"/>
          <p:cNvSpPr/>
          <p:nvPr/>
        </p:nvSpPr>
        <p:spPr>
          <a:xfrm>
            <a:off x="5921381" y="2318979"/>
            <a:ext cx="2559229" cy="227082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3" name="矩形 12"/>
          <p:cNvSpPr/>
          <p:nvPr/>
        </p:nvSpPr>
        <p:spPr>
          <a:xfrm>
            <a:off x="1241490" y="1044818"/>
            <a:ext cx="2322560" cy="789447"/>
          </a:xfrm>
          <a:prstGeom prst="rect">
            <a:avLst/>
          </a:prstGeom>
        </p:spPr>
        <p:txBody>
          <a:bodyPr wrap="square" lIns="68580" tIns="34290" rIns="68580" bIns="34290">
            <a:spAutoFit/>
          </a:bodyPr>
          <a:lstStyle/>
          <a:p>
            <a:pPr>
              <a:lnSpc>
                <a:spcPct val="130000"/>
              </a:lnSpc>
              <a:defRPr/>
            </a:pPr>
            <a:r>
              <a:rPr lang="zh-CN" altLang="en-US" sz="3600" b="1" kern="0" dirty="0">
                <a:solidFill>
                  <a:srgbClr val="0070C0"/>
                </a:solidFill>
                <a:latin typeface="微软雅黑"/>
                <a:ea typeface="微软雅黑"/>
                <a:sym typeface="微软雅黑"/>
              </a:rPr>
              <a:t>荣誉时刻</a:t>
            </a:r>
          </a:p>
        </p:txBody>
      </p:sp>
      <p:sp>
        <p:nvSpPr>
          <p:cNvPr id="15" name="矩形 14"/>
          <p:cNvSpPr/>
          <p:nvPr/>
        </p:nvSpPr>
        <p:spPr>
          <a:xfrm>
            <a:off x="3192094" y="1286743"/>
            <a:ext cx="2212785" cy="484748"/>
          </a:xfrm>
          <a:prstGeom prst="rect">
            <a:avLst/>
          </a:prstGeom>
        </p:spPr>
        <p:txBody>
          <a:bodyPr wrap="none" lIns="68580" tIns="34290" rIns="68580" bIns="34290">
            <a:spAutoFit/>
          </a:bodyPr>
          <a:lstStyle/>
          <a:p>
            <a:r>
              <a:rPr lang="en-US" altLang="zh-CN" sz="2700" b="1" dirty="0">
                <a:solidFill>
                  <a:schemeClr val="tx1">
                    <a:lumMod val="65000"/>
                    <a:lumOff val="35000"/>
                  </a:schemeClr>
                </a:solidFill>
                <a:latin typeface="微软雅黑"/>
                <a:ea typeface="微软雅黑"/>
                <a:sym typeface="微软雅黑"/>
              </a:rPr>
              <a:t>Honor Time</a:t>
            </a:r>
          </a:p>
        </p:txBody>
      </p:sp>
      <p:sp>
        <p:nvSpPr>
          <p:cNvPr id="16" name="矩形 15"/>
          <p:cNvSpPr/>
          <p:nvPr/>
        </p:nvSpPr>
        <p:spPr>
          <a:xfrm>
            <a:off x="2420700" y="1886408"/>
            <a:ext cx="3312892" cy="475515"/>
          </a:xfrm>
          <a:prstGeom prst="rect">
            <a:avLst/>
          </a:prstGeom>
        </p:spPr>
        <p:txBody>
          <a:bodyPr wrap="square" lIns="68580" tIns="34290" rIns="68580" bIns="34290">
            <a:spAutoFit/>
          </a:bodyPr>
          <a:lstStyle/>
          <a:p>
            <a:pPr>
              <a:lnSpc>
                <a:spcPct val="120000"/>
              </a:lnSpc>
            </a:pPr>
            <a:r>
              <a:rPr lang="zh-CN" altLang="en-US" sz="1100" dirty="0">
                <a:solidFill>
                  <a:schemeClr val="tx1">
                    <a:lumMod val="65000"/>
                    <a:lumOff val="35000"/>
                  </a:schemeClr>
                </a:solidFill>
                <a:latin typeface="微软雅黑"/>
                <a:ea typeface="微软雅黑"/>
                <a:sym typeface="微软雅黑"/>
              </a:rPr>
              <a:t>在这里输入您的内容，或通复制内容后右键选择保留文本。</a:t>
            </a:r>
          </a:p>
        </p:txBody>
      </p:sp>
      <p:sp>
        <p:nvSpPr>
          <p:cNvPr id="17" name="圆角矩形 16"/>
          <p:cNvSpPr/>
          <p:nvPr/>
        </p:nvSpPr>
        <p:spPr>
          <a:xfrm>
            <a:off x="1253653" y="1939259"/>
            <a:ext cx="1130965" cy="379719"/>
          </a:xfrm>
          <a:prstGeom prst="round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dirty="0">
                <a:latin typeface="微软雅黑"/>
                <a:ea typeface="微软雅黑"/>
                <a:sym typeface="微软雅黑"/>
              </a:rPr>
              <a:t>2011</a:t>
            </a:r>
            <a:r>
              <a:rPr lang="zh-CN" altLang="en-US" dirty="0">
                <a:latin typeface="微软雅黑"/>
                <a:ea typeface="微软雅黑"/>
                <a:sym typeface="微软雅黑"/>
              </a:rPr>
              <a:t>年</a:t>
            </a:r>
          </a:p>
        </p:txBody>
      </p:sp>
      <p:sp>
        <p:nvSpPr>
          <p:cNvPr id="18" name="矩形 17"/>
          <p:cNvSpPr/>
          <p:nvPr/>
        </p:nvSpPr>
        <p:spPr>
          <a:xfrm>
            <a:off x="2411889" y="2408466"/>
            <a:ext cx="3312892" cy="475515"/>
          </a:xfrm>
          <a:prstGeom prst="rect">
            <a:avLst/>
          </a:prstGeom>
        </p:spPr>
        <p:txBody>
          <a:bodyPr wrap="square" lIns="68580" tIns="34290" rIns="68580" bIns="34290">
            <a:spAutoFit/>
          </a:bodyPr>
          <a:lstStyle/>
          <a:p>
            <a:pPr>
              <a:lnSpc>
                <a:spcPct val="120000"/>
              </a:lnSpc>
            </a:pPr>
            <a:r>
              <a:rPr lang="zh-CN" altLang="en-US" sz="1100" dirty="0">
                <a:solidFill>
                  <a:schemeClr val="tx1">
                    <a:lumMod val="65000"/>
                    <a:lumOff val="35000"/>
                  </a:schemeClr>
                </a:solidFill>
                <a:latin typeface="微软雅黑"/>
                <a:ea typeface="微软雅黑"/>
                <a:sym typeface="微软雅黑"/>
              </a:rPr>
              <a:t>在这里输入您的内容，或通复制内容后右键选择保留文本。</a:t>
            </a:r>
          </a:p>
        </p:txBody>
      </p:sp>
      <p:sp>
        <p:nvSpPr>
          <p:cNvPr id="19" name="圆角矩形 18"/>
          <p:cNvSpPr/>
          <p:nvPr/>
        </p:nvSpPr>
        <p:spPr>
          <a:xfrm>
            <a:off x="1244842" y="2461317"/>
            <a:ext cx="1130965" cy="379719"/>
          </a:xfrm>
          <a:prstGeom prst="round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dirty="0">
                <a:latin typeface="微软雅黑"/>
                <a:ea typeface="微软雅黑"/>
                <a:sym typeface="微软雅黑"/>
              </a:rPr>
              <a:t>2013</a:t>
            </a:r>
            <a:r>
              <a:rPr lang="zh-CN" altLang="en-US" dirty="0">
                <a:latin typeface="微软雅黑"/>
                <a:ea typeface="微软雅黑"/>
                <a:sym typeface="微软雅黑"/>
              </a:rPr>
              <a:t>年</a:t>
            </a:r>
          </a:p>
        </p:txBody>
      </p:sp>
      <p:sp>
        <p:nvSpPr>
          <p:cNvPr id="20" name="矩形 19"/>
          <p:cNvSpPr/>
          <p:nvPr/>
        </p:nvSpPr>
        <p:spPr>
          <a:xfrm>
            <a:off x="2411888" y="2930524"/>
            <a:ext cx="3312892" cy="475515"/>
          </a:xfrm>
          <a:prstGeom prst="rect">
            <a:avLst/>
          </a:prstGeom>
        </p:spPr>
        <p:txBody>
          <a:bodyPr wrap="square" lIns="68580" tIns="34290" rIns="68580" bIns="34290">
            <a:spAutoFit/>
          </a:bodyPr>
          <a:lstStyle/>
          <a:p>
            <a:pPr>
              <a:lnSpc>
                <a:spcPct val="120000"/>
              </a:lnSpc>
            </a:pPr>
            <a:r>
              <a:rPr lang="zh-CN" altLang="en-US" sz="1100" dirty="0">
                <a:solidFill>
                  <a:schemeClr val="tx1">
                    <a:lumMod val="65000"/>
                    <a:lumOff val="35000"/>
                  </a:schemeClr>
                </a:solidFill>
                <a:latin typeface="微软雅黑"/>
                <a:ea typeface="微软雅黑"/>
                <a:sym typeface="微软雅黑"/>
              </a:rPr>
              <a:t>在这里输入您的内容，或通复制内容后右键选择保留文本。</a:t>
            </a:r>
          </a:p>
        </p:txBody>
      </p:sp>
      <p:sp>
        <p:nvSpPr>
          <p:cNvPr id="21" name="圆角矩形 20"/>
          <p:cNvSpPr/>
          <p:nvPr/>
        </p:nvSpPr>
        <p:spPr>
          <a:xfrm>
            <a:off x="1244841" y="2983375"/>
            <a:ext cx="1130965" cy="379719"/>
          </a:xfrm>
          <a:prstGeom prst="round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dirty="0" smtClean="0">
                <a:latin typeface="微软雅黑"/>
                <a:ea typeface="微软雅黑"/>
                <a:sym typeface="微软雅黑"/>
              </a:rPr>
              <a:t>2019</a:t>
            </a:r>
            <a:r>
              <a:rPr lang="zh-CN" altLang="en-US" dirty="0" smtClean="0">
                <a:latin typeface="微软雅黑"/>
                <a:ea typeface="微软雅黑"/>
                <a:sym typeface="微软雅黑"/>
              </a:rPr>
              <a:t>年</a:t>
            </a:r>
            <a:endParaRPr lang="zh-CN" altLang="en-US" dirty="0">
              <a:latin typeface="微软雅黑"/>
              <a:ea typeface="微软雅黑"/>
              <a:sym typeface="微软雅黑"/>
            </a:endParaRPr>
          </a:p>
        </p:txBody>
      </p:sp>
      <p:sp>
        <p:nvSpPr>
          <p:cNvPr id="22" name="矩形 21"/>
          <p:cNvSpPr/>
          <p:nvPr/>
        </p:nvSpPr>
        <p:spPr>
          <a:xfrm>
            <a:off x="2411888" y="3452583"/>
            <a:ext cx="3312892" cy="475515"/>
          </a:xfrm>
          <a:prstGeom prst="rect">
            <a:avLst/>
          </a:prstGeom>
        </p:spPr>
        <p:txBody>
          <a:bodyPr wrap="square" lIns="68580" tIns="34290" rIns="68580" bIns="34290">
            <a:spAutoFit/>
          </a:bodyPr>
          <a:lstStyle/>
          <a:p>
            <a:pPr>
              <a:lnSpc>
                <a:spcPct val="120000"/>
              </a:lnSpc>
            </a:pPr>
            <a:r>
              <a:rPr lang="zh-CN" altLang="en-US" sz="1100" dirty="0">
                <a:solidFill>
                  <a:schemeClr val="tx1">
                    <a:lumMod val="65000"/>
                    <a:lumOff val="35000"/>
                  </a:schemeClr>
                </a:solidFill>
                <a:latin typeface="微软雅黑"/>
                <a:ea typeface="微软雅黑"/>
                <a:sym typeface="微软雅黑"/>
              </a:rPr>
              <a:t>在这里输入您的内容，或通复制内容后右键选择保留文本。</a:t>
            </a:r>
          </a:p>
        </p:txBody>
      </p:sp>
      <p:sp>
        <p:nvSpPr>
          <p:cNvPr id="23" name="圆角矩形 22"/>
          <p:cNvSpPr/>
          <p:nvPr/>
        </p:nvSpPr>
        <p:spPr>
          <a:xfrm>
            <a:off x="1244840" y="3505433"/>
            <a:ext cx="1130965" cy="379719"/>
          </a:xfrm>
          <a:prstGeom prst="round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dirty="0" smtClean="0">
                <a:latin typeface="微软雅黑"/>
                <a:ea typeface="微软雅黑"/>
                <a:sym typeface="微软雅黑"/>
              </a:rPr>
              <a:t>20XX</a:t>
            </a:r>
            <a:r>
              <a:rPr lang="zh-CN" altLang="en-US" dirty="0" smtClean="0">
                <a:latin typeface="微软雅黑"/>
                <a:ea typeface="微软雅黑"/>
                <a:sym typeface="微软雅黑"/>
              </a:rPr>
              <a:t>年</a:t>
            </a:r>
            <a:endParaRPr lang="zh-CN" altLang="en-US" dirty="0">
              <a:latin typeface="微软雅黑"/>
              <a:ea typeface="微软雅黑"/>
              <a:sym typeface="微软雅黑"/>
            </a:endParaRPr>
          </a:p>
        </p:txBody>
      </p:sp>
    </p:spTree>
    <p:extLst>
      <p:ext uri="{BB962C8B-B14F-4D97-AF65-F5344CB8AC3E}">
        <p14:creationId xmlns:p14="http://schemas.microsoft.com/office/powerpoint/2010/main" val="405274301"/>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44000">
                                          <p:cBhvr additive="base">
                                            <p:cTn id="7" dur="1000" fill="hold"/>
                                            <p:tgtEl>
                                              <p:spTgt spid="26"/>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2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14:bounceEnd="44000">
                                          <p:cBhvr additive="base">
                                            <p:cTn id="12" dur="10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25"/>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44000">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14:bounceEnd="44000">
                                          <p:cBhvr additive="base">
                                            <p:cTn id="16" dur="1000" fill="hold"/>
                                            <p:tgtEl>
                                              <p:spTgt spid="40"/>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4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3" presetClass="entr" presetSubtype="1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linds(horizontal)">
                                          <p:cBhvr>
                                            <p:cTn id="21" dur="500"/>
                                            <p:tgtEl>
                                              <p:spTgt spid="13"/>
                                            </p:tgtEl>
                                          </p:cBhvr>
                                        </p:animEffect>
                                      </p:childTnLst>
                                    </p:cTn>
                                  </p:par>
                                </p:childTnLst>
                              </p:cTn>
                            </p:par>
                            <p:par>
                              <p:cTn id="22" fill="hold">
                                <p:stCondLst>
                                  <p:cond delay="2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5"/>
                                            </p:tgtEl>
                                            <p:attrNameLst>
                                              <p:attrName>ppt_y</p:attrName>
                                            </p:attrNameLst>
                                          </p:cBhvr>
                                          <p:tavLst>
                                            <p:tav tm="0">
                                              <p:val>
                                                <p:strVal val="#ppt_y"/>
                                              </p:val>
                                            </p:tav>
                                            <p:tav tm="100000">
                                              <p:val>
                                                <p:strVal val="#ppt_y"/>
                                              </p:val>
                                            </p:tav>
                                          </p:tavLst>
                                        </p:anim>
                                        <p:anim calcmode="lin" valueType="num">
                                          <p:cBhvr>
                                            <p:cTn id="27"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5"/>
                                            </p:tgtEl>
                                          </p:cBhvr>
                                        </p:animEffect>
                                      </p:childTnLst>
                                    </p:cTn>
                                  </p:par>
                                </p:childTnLst>
                              </p:cTn>
                            </p:par>
                            <p:par>
                              <p:cTn id="30" fill="hold">
                                <p:stCondLst>
                                  <p:cond delay="3400"/>
                                </p:stCondLst>
                                <p:childTnLst>
                                  <p:par>
                                    <p:cTn id="31" presetID="2" presetClass="entr" presetSubtype="2"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1+#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childTnLst>
                              </p:cTn>
                            </p:par>
                            <p:par>
                              <p:cTn id="35" fill="hold">
                                <p:stCondLst>
                                  <p:cond delay="3900"/>
                                </p:stCondLst>
                                <p:childTnLst>
                                  <p:par>
                                    <p:cTn id="36" presetID="14" presetClass="entr" presetSubtype="1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randombar(horizontal)">
                                          <p:cBhvr>
                                            <p:cTn id="38" dur="500"/>
                                            <p:tgtEl>
                                              <p:spTgt spid="16"/>
                                            </p:tgtEl>
                                          </p:cBhvr>
                                        </p:animEffect>
                                      </p:childTnLst>
                                    </p:cTn>
                                  </p:par>
                                </p:childTnLst>
                              </p:cTn>
                            </p:par>
                            <p:par>
                              <p:cTn id="39" fill="hold">
                                <p:stCondLst>
                                  <p:cond delay="4400"/>
                                </p:stCondLst>
                                <p:childTnLst>
                                  <p:par>
                                    <p:cTn id="40" presetID="2" presetClass="entr" presetSubtype="2"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4900"/>
                                </p:stCondLst>
                                <p:childTnLst>
                                  <p:par>
                                    <p:cTn id="45" presetID="14" presetClass="entr" presetSubtype="1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randombar(horizontal)">
                                          <p:cBhvr>
                                            <p:cTn id="47" dur="500"/>
                                            <p:tgtEl>
                                              <p:spTgt spid="18"/>
                                            </p:tgtEl>
                                          </p:cBhvr>
                                        </p:animEffect>
                                      </p:childTnLst>
                                    </p:cTn>
                                  </p:par>
                                </p:childTnLst>
                              </p:cTn>
                            </p:par>
                            <p:par>
                              <p:cTn id="48" fill="hold">
                                <p:stCondLst>
                                  <p:cond delay="5400"/>
                                </p:stCondLst>
                                <p:childTnLst>
                                  <p:par>
                                    <p:cTn id="49" presetID="2" presetClass="entr" presetSubtype="2"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1+#ppt_w/2"/>
                                              </p:val>
                                            </p:tav>
                                            <p:tav tm="100000">
                                              <p:val>
                                                <p:strVal val="#ppt_x"/>
                                              </p:val>
                                            </p:tav>
                                          </p:tavLst>
                                        </p:anim>
                                        <p:anim calcmode="lin" valueType="num">
                                          <p:cBhvr additive="base">
                                            <p:cTn id="52" dur="500" fill="hold"/>
                                            <p:tgtEl>
                                              <p:spTgt spid="21"/>
                                            </p:tgtEl>
                                            <p:attrNameLst>
                                              <p:attrName>ppt_y</p:attrName>
                                            </p:attrNameLst>
                                          </p:cBhvr>
                                          <p:tavLst>
                                            <p:tav tm="0">
                                              <p:val>
                                                <p:strVal val="#ppt_y"/>
                                              </p:val>
                                            </p:tav>
                                            <p:tav tm="100000">
                                              <p:val>
                                                <p:strVal val="#ppt_y"/>
                                              </p:val>
                                            </p:tav>
                                          </p:tavLst>
                                        </p:anim>
                                      </p:childTnLst>
                                    </p:cTn>
                                  </p:par>
                                </p:childTnLst>
                              </p:cTn>
                            </p:par>
                            <p:par>
                              <p:cTn id="53" fill="hold">
                                <p:stCondLst>
                                  <p:cond delay="5900"/>
                                </p:stCondLst>
                                <p:childTnLst>
                                  <p:par>
                                    <p:cTn id="54" presetID="14" presetClass="entr" presetSubtype="10"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randombar(horizontal)">
                                          <p:cBhvr>
                                            <p:cTn id="56" dur="500"/>
                                            <p:tgtEl>
                                              <p:spTgt spid="20"/>
                                            </p:tgtEl>
                                          </p:cBhvr>
                                        </p:animEffect>
                                      </p:childTnLst>
                                    </p:cTn>
                                  </p:par>
                                </p:childTnLst>
                              </p:cTn>
                            </p:par>
                            <p:par>
                              <p:cTn id="57" fill="hold">
                                <p:stCondLst>
                                  <p:cond delay="6400"/>
                                </p:stCondLst>
                                <p:childTnLst>
                                  <p:par>
                                    <p:cTn id="58" presetID="2" presetClass="entr" presetSubtype="2"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fill="hold"/>
                                            <p:tgtEl>
                                              <p:spTgt spid="23"/>
                                            </p:tgtEl>
                                            <p:attrNameLst>
                                              <p:attrName>ppt_x</p:attrName>
                                            </p:attrNameLst>
                                          </p:cBhvr>
                                          <p:tavLst>
                                            <p:tav tm="0">
                                              <p:val>
                                                <p:strVal val="1+#ppt_w/2"/>
                                              </p:val>
                                            </p:tav>
                                            <p:tav tm="100000">
                                              <p:val>
                                                <p:strVal val="#ppt_x"/>
                                              </p:val>
                                            </p:tav>
                                          </p:tavLst>
                                        </p:anim>
                                        <p:anim calcmode="lin" valueType="num">
                                          <p:cBhvr additive="base">
                                            <p:cTn id="61" dur="500" fill="hold"/>
                                            <p:tgtEl>
                                              <p:spTgt spid="23"/>
                                            </p:tgtEl>
                                            <p:attrNameLst>
                                              <p:attrName>ppt_y</p:attrName>
                                            </p:attrNameLst>
                                          </p:cBhvr>
                                          <p:tavLst>
                                            <p:tav tm="0">
                                              <p:val>
                                                <p:strVal val="#ppt_y"/>
                                              </p:val>
                                            </p:tav>
                                            <p:tav tm="100000">
                                              <p:val>
                                                <p:strVal val="#ppt_y"/>
                                              </p:val>
                                            </p:tav>
                                          </p:tavLst>
                                        </p:anim>
                                      </p:childTnLst>
                                    </p:cTn>
                                  </p:par>
                                </p:childTnLst>
                              </p:cTn>
                            </p:par>
                            <p:par>
                              <p:cTn id="62" fill="hold">
                                <p:stCondLst>
                                  <p:cond delay="6900"/>
                                </p:stCondLst>
                                <p:childTnLst>
                                  <p:par>
                                    <p:cTn id="63" presetID="14" presetClass="entr" presetSubtype="1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randombar(horizontal)">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40" grpId="0" animBg="1"/>
          <p:bldP spid="13" grpId="0"/>
          <p:bldP spid="15" grpId="0"/>
          <p:bldP spid="16" grpId="0"/>
          <p:bldP spid="17" grpId="0" animBg="1"/>
          <p:bldP spid="18" grpId="0"/>
          <p:bldP spid="19" grpId="0" animBg="1"/>
          <p:bldP spid="20" grpId="0"/>
          <p:bldP spid="21" grpId="0" animBg="1"/>
          <p:bldP spid="22" grpId="0"/>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0-#ppt_w/2"/>
                                              </p:val>
                                            </p:tav>
                                            <p:tav tm="100000">
                                              <p:val>
                                                <p:strVal val="#ppt_x"/>
                                              </p:val>
                                            </p:tav>
                                          </p:tavLst>
                                        </p:anim>
                                        <p:anim calcmode="lin" valueType="num">
                                          <p:cBhvr additive="base">
                                            <p:cTn id="8" dur="1000" fill="hold"/>
                                            <p:tgtEl>
                                              <p:spTgt spid="2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1000" fill="hold"/>
                                            <p:tgtEl>
                                              <p:spTgt spid="25"/>
                                            </p:tgtEl>
                                            <p:attrNameLst>
                                              <p:attrName>ppt_x</p:attrName>
                                            </p:attrNameLst>
                                          </p:cBhvr>
                                          <p:tavLst>
                                            <p:tav tm="0">
                                              <p:val>
                                                <p:strVal val="#ppt_x"/>
                                              </p:val>
                                            </p:tav>
                                            <p:tav tm="100000">
                                              <p:val>
                                                <p:strVal val="#ppt_x"/>
                                              </p:val>
                                            </p:tav>
                                          </p:tavLst>
                                        </p:anim>
                                        <p:anim calcmode="lin" valueType="num">
                                          <p:cBhvr additive="base">
                                            <p:cTn id="13" dur="1000" fill="hold"/>
                                            <p:tgtEl>
                                              <p:spTgt spid="25"/>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1000" fill="hold"/>
                                            <p:tgtEl>
                                              <p:spTgt spid="40"/>
                                            </p:tgtEl>
                                            <p:attrNameLst>
                                              <p:attrName>ppt_x</p:attrName>
                                            </p:attrNameLst>
                                          </p:cBhvr>
                                          <p:tavLst>
                                            <p:tav tm="0">
                                              <p:val>
                                                <p:strVal val="0-#ppt_w/2"/>
                                              </p:val>
                                            </p:tav>
                                            <p:tav tm="100000">
                                              <p:val>
                                                <p:strVal val="#ppt_x"/>
                                              </p:val>
                                            </p:tav>
                                          </p:tavLst>
                                        </p:anim>
                                        <p:anim calcmode="lin" valueType="num">
                                          <p:cBhvr additive="base">
                                            <p:cTn id="17" dur="1000" fill="hold"/>
                                            <p:tgtEl>
                                              <p:spTgt spid="4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3" presetClass="entr" presetSubtype="1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linds(horizontal)">
                                          <p:cBhvr>
                                            <p:cTn id="21" dur="500"/>
                                            <p:tgtEl>
                                              <p:spTgt spid="13"/>
                                            </p:tgtEl>
                                          </p:cBhvr>
                                        </p:animEffect>
                                      </p:childTnLst>
                                    </p:cTn>
                                  </p:par>
                                </p:childTnLst>
                              </p:cTn>
                            </p:par>
                            <p:par>
                              <p:cTn id="22" fill="hold">
                                <p:stCondLst>
                                  <p:cond delay="2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5"/>
                                            </p:tgtEl>
                                            <p:attrNameLst>
                                              <p:attrName>ppt_y</p:attrName>
                                            </p:attrNameLst>
                                          </p:cBhvr>
                                          <p:tavLst>
                                            <p:tav tm="0">
                                              <p:val>
                                                <p:strVal val="#ppt_y"/>
                                              </p:val>
                                            </p:tav>
                                            <p:tav tm="100000">
                                              <p:val>
                                                <p:strVal val="#ppt_y"/>
                                              </p:val>
                                            </p:tav>
                                          </p:tavLst>
                                        </p:anim>
                                        <p:anim calcmode="lin" valueType="num">
                                          <p:cBhvr>
                                            <p:cTn id="27"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5"/>
                                            </p:tgtEl>
                                          </p:cBhvr>
                                        </p:animEffect>
                                      </p:childTnLst>
                                    </p:cTn>
                                  </p:par>
                                </p:childTnLst>
                              </p:cTn>
                            </p:par>
                            <p:par>
                              <p:cTn id="30" fill="hold">
                                <p:stCondLst>
                                  <p:cond delay="3400"/>
                                </p:stCondLst>
                                <p:childTnLst>
                                  <p:par>
                                    <p:cTn id="31" presetID="2" presetClass="entr" presetSubtype="2"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1+#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childTnLst>
                              </p:cTn>
                            </p:par>
                            <p:par>
                              <p:cTn id="35" fill="hold">
                                <p:stCondLst>
                                  <p:cond delay="3900"/>
                                </p:stCondLst>
                                <p:childTnLst>
                                  <p:par>
                                    <p:cTn id="36" presetID="14" presetClass="entr" presetSubtype="1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randombar(horizontal)">
                                          <p:cBhvr>
                                            <p:cTn id="38" dur="500"/>
                                            <p:tgtEl>
                                              <p:spTgt spid="16"/>
                                            </p:tgtEl>
                                          </p:cBhvr>
                                        </p:animEffect>
                                      </p:childTnLst>
                                    </p:cTn>
                                  </p:par>
                                </p:childTnLst>
                              </p:cTn>
                            </p:par>
                            <p:par>
                              <p:cTn id="39" fill="hold">
                                <p:stCondLst>
                                  <p:cond delay="4400"/>
                                </p:stCondLst>
                                <p:childTnLst>
                                  <p:par>
                                    <p:cTn id="40" presetID="2" presetClass="entr" presetSubtype="2"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4900"/>
                                </p:stCondLst>
                                <p:childTnLst>
                                  <p:par>
                                    <p:cTn id="45" presetID="14" presetClass="entr" presetSubtype="1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randombar(horizontal)">
                                          <p:cBhvr>
                                            <p:cTn id="47" dur="500"/>
                                            <p:tgtEl>
                                              <p:spTgt spid="18"/>
                                            </p:tgtEl>
                                          </p:cBhvr>
                                        </p:animEffect>
                                      </p:childTnLst>
                                    </p:cTn>
                                  </p:par>
                                </p:childTnLst>
                              </p:cTn>
                            </p:par>
                            <p:par>
                              <p:cTn id="48" fill="hold">
                                <p:stCondLst>
                                  <p:cond delay="5400"/>
                                </p:stCondLst>
                                <p:childTnLst>
                                  <p:par>
                                    <p:cTn id="49" presetID="2" presetClass="entr" presetSubtype="2"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1+#ppt_w/2"/>
                                              </p:val>
                                            </p:tav>
                                            <p:tav tm="100000">
                                              <p:val>
                                                <p:strVal val="#ppt_x"/>
                                              </p:val>
                                            </p:tav>
                                          </p:tavLst>
                                        </p:anim>
                                        <p:anim calcmode="lin" valueType="num">
                                          <p:cBhvr additive="base">
                                            <p:cTn id="52" dur="500" fill="hold"/>
                                            <p:tgtEl>
                                              <p:spTgt spid="21"/>
                                            </p:tgtEl>
                                            <p:attrNameLst>
                                              <p:attrName>ppt_y</p:attrName>
                                            </p:attrNameLst>
                                          </p:cBhvr>
                                          <p:tavLst>
                                            <p:tav tm="0">
                                              <p:val>
                                                <p:strVal val="#ppt_y"/>
                                              </p:val>
                                            </p:tav>
                                            <p:tav tm="100000">
                                              <p:val>
                                                <p:strVal val="#ppt_y"/>
                                              </p:val>
                                            </p:tav>
                                          </p:tavLst>
                                        </p:anim>
                                      </p:childTnLst>
                                    </p:cTn>
                                  </p:par>
                                </p:childTnLst>
                              </p:cTn>
                            </p:par>
                            <p:par>
                              <p:cTn id="53" fill="hold">
                                <p:stCondLst>
                                  <p:cond delay="5900"/>
                                </p:stCondLst>
                                <p:childTnLst>
                                  <p:par>
                                    <p:cTn id="54" presetID="14" presetClass="entr" presetSubtype="10"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randombar(horizontal)">
                                          <p:cBhvr>
                                            <p:cTn id="56" dur="500"/>
                                            <p:tgtEl>
                                              <p:spTgt spid="20"/>
                                            </p:tgtEl>
                                          </p:cBhvr>
                                        </p:animEffect>
                                      </p:childTnLst>
                                    </p:cTn>
                                  </p:par>
                                </p:childTnLst>
                              </p:cTn>
                            </p:par>
                            <p:par>
                              <p:cTn id="57" fill="hold">
                                <p:stCondLst>
                                  <p:cond delay="6400"/>
                                </p:stCondLst>
                                <p:childTnLst>
                                  <p:par>
                                    <p:cTn id="58" presetID="2" presetClass="entr" presetSubtype="2"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fill="hold"/>
                                            <p:tgtEl>
                                              <p:spTgt spid="23"/>
                                            </p:tgtEl>
                                            <p:attrNameLst>
                                              <p:attrName>ppt_x</p:attrName>
                                            </p:attrNameLst>
                                          </p:cBhvr>
                                          <p:tavLst>
                                            <p:tav tm="0">
                                              <p:val>
                                                <p:strVal val="1+#ppt_w/2"/>
                                              </p:val>
                                            </p:tav>
                                            <p:tav tm="100000">
                                              <p:val>
                                                <p:strVal val="#ppt_x"/>
                                              </p:val>
                                            </p:tav>
                                          </p:tavLst>
                                        </p:anim>
                                        <p:anim calcmode="lin" valueType="num">
                                          <p:cBhvr additive="base">
                                            <p:cTn id="61" dur="500" fill="hold"/>
                                            <p:tgtEl>
                                              <p:spTgt spid="23"/>
                                            </p:tgtEl>
                                            <p:attrNameLst>
                                              <p:attrName>ppt_y</p:attrName>
                                            </p:attrNameLst>
                                          </p:cBhvr>
                                          <p:tavLst>
                                            <p:tav tm="0">
                                              <p:val>
                                                <p:strVal val="#ppt_y"/>
                                              </p:val>
                                            </p:tav>
                                            <p:tav tm="100000">
                                              <p:val>
                                                <p:strVal val="#ppt_y"/>
                                              </p:val>
                                            </p:tav>
                                          </p:tavLst>
                                        </p:anim>
                                      </p:childTnLst>
                                    </p:cTn>
                                  </p:par>
                                </p:childTnLst>
                              </p:cTn>
                            </p:par>
                            <p:par>
                              <p:cTn id="62" fill="hold">
                                <p:stCondLst>
                                  <p:cond delay="6900"/>
                                </p:stCondLst>
                                <p:childTnLst>
                                  <p:par>
                                    <p:cTn id="63" presetID="14" presetClass="entr" presetSubtype="1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randombar(horizontal)">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40" grpId="0" animBg="1"/>
          <p:bldP spid="13" grpId="0"/>
          <p:bldP spid="15" grpId="0"/>
          <p:bldP spid="16" grpId="0"/>
          <p:bldP spid="17" grpId="0" animBg="1"/>
          <p:bldP spid="18" grpId="0"/>
          <p:bldP spid="19" grpId="0" animBg="1"/>
          <p:bldP spid="20" grpId="0"/>
          <p:bldP spid="21" grpId="0" animBg="1"/>
          <p:bldP spid="22" grpId="0"/>
          <p:bldP spid="23"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56130" y="1193561"/>
            <a:ext cx="6597295" cy="3397489"/>
          </a:xfrm>
          <a:prstGeom prst="rect">
            <a:avLst/>
          </a:prstGeom>
          <a:solidFill>
            <a:schemeClr val="bg1"/>
          </a:solid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0" name="矩形 9"/>
          <p:cNvSpPr/>
          <p:nvPr/>
        </p:nvSpPr>
        <p:spPr>
          <a:xfrm>
            <a:off x="840497" y="839264"/>
            <a:ext cx="2059865" cy="182773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127000" dir="42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defRPr/>
            </a:pPr>
            <a:endParaRPr lang="zh-CN" altLang="en-US" kern="0">
              <a:solidFill>
                <a:sysClr val="windowText" lastClr="000000"/>
              </a:solidFill>
              <a:latin typeface="微软雅黑"/>
              <a:ea typeface="微软雅黑"/>
              <a:sym typeface="微软雅黑"/>
            </a:endParaRPr>
          </a:p>
        </p:txBody>
      </p:sp>
      <p:sp>
        <p:nvSpPr>
          <p:cNvPr id="11" name="TextBox 6"/>
          <p:cNvSpPr txBox="1"/>
          <p:nvPr/>
        </p:nvSpPr>
        <p:spPr>
          <a:xfrm>
            <a:off x="1605695" y="374061"/>
            <a:ext cx="4699961" cy="411257"/>
          </a:xfrm>
          <a:prstGeom prst="rect">
            <a:avLst/>
          </a:prstGeom>
          <a:noFill/>
        </p:spPr>
        <p:txBody>
          <a:bodyPr wrap="square" lIns="0" tIns="36000" rIns="0" bIns="36000" rtlCol="0">
            <a:spAutoFit/>
          </a:bodyPr>
          <a:lstStyle/>
          <a:p>
            <a:r>
              <a:rPr lang="zh-CN" altLang="en-US" sz="2100" b="1" dirty="0">
                <a:solidFill>
                  <a:schemeClr val="bg1"/>
                </a:solidFill>
                <a:cs typeface="+mn-ea"/>
                <a:sym typeface="微软雅黑"/>
              </a:rPr>
              <a:t>团队介绍</a:t>
            </a:r>
          </a:p>
        </p:txBody>
      </p:sp>
      <p:sp>
        <p:nvSpPr>
          <p:cNvPr id="29" name="文本框 7"/>
          <p:cNvSpPr txBox="1">
            <a:spLocks noChangeArrowheads="1"/>
          </p:cNvSpPr>
          <p:nvPr/>
        </p:nvSpPr>
        <p:spPr bwMode="auto">
          <a:xfrm>
            <a:off x="3256842" y="1420199"/>
            <a:ext cx="1427925" cy="30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30000"/>
              </a:lnSpc>
            </a:pPr>
            <a:r>
              <a:rPr lang="zh-CN" altLang="en-US" sz="1800" b="1" dirty="0">
                <a:solidFill>
                  <a:srgbClr val="0070C0"/>
                </a:solidFill>
                <a:latin typeface="微软雅黑"/>
                <a:ea typeface="微软雅黑"/>
                <a:cs typeface="+mn-ea"/>
                <a:sym typeface="微软雅黑"/>
              </a:rPr>
              <a:t>代用名</a:t>
            </a:r>
          </a:p>
        </p:txBody>
      </p:sp>
      <p:sp>
        <p:nvSpPr>
          <p:cNvPr id="30" name="文本框 8"/>
          <p:cNvSpPr txBox="1">
            <a:spLocks noChangeArrowheads="1"/>
          </p:cNvSpPr>
          <p:nvPr/>
        </p:nvSpPr>
        <p:spPr bwMode="auto">
          <a:xfrm>
            <a:off x="3256842" y="1726197"/>
            <a:ext cx="1676467" cy="2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30000"/>
              </a:lnSpc>
            </a:pPr>
            <a:r>
              <a:rPr lang="en-US" altLang="zh-CN" sz="1200" b="1" dirty="0">
                <a:solidFill>
                  <a:schemeClr val="tx1">
                    <a:lumMod val="65000"/>
                    <a:lumOff val="35000"/>
                  </a:schemeClr>
                </a:solidFill>
                <a:latin typeface="微软雅黑"/>
                <a:ea typeface="微软雅黑"/>
                <a:cs typeface="+mn-ea"/>
                <a:sym typeface="微软雅黑"/>
              </a:rPr>
              <a:t>CEO&amp;</a:t>
            </a:r>
            <a:r>
              <a:rPr lang="zh-CN" altLang="en-US" sz="1200" b="1" dirty="0">
                <a:solidFill>
                  <a:schemeClr val="tx1">
                    <a:lumMod val="65000"/>
                    <a:lumOff val="35000"/>
                  </a:schemeClr>
                </a:solidFill>
                <a:latin typeface="微软雅黑"/>
                <a:ea typeface="微软雅黑"/>
                <a:cs typeface="+mn-ea"/>
                <a:sym typeface="微软雅黑"/>
              </a:rPr>
              <a:t>企业创始人</a:t>
            </a:r>
          </a:p>
        </p:txBody>
      </p:sp>
      <p:sp>
        <p:nvSpPr>
          <p:cNvPr id="32" name="矩形 31"/>
          <p:cNvSpPr/>
          <p:nvPr/>
        </p:nvSpPr>
        <p:spPr>
          <a:xfrm>
            <a:off x="3256842" y="2003969"/>
            <a:ext cx="4859415" cy="2292152"/>
          </a:xfrm>
          <a:prstGeom prst="rect">
            <a:avLst/>
          </a:prstGeom>
        </p:spPr>
        <p:txBody>
          <a:bodyPr wrap="square" lIns="75425" tIns="37712" rIns="75425" bIns="37712">
            <a:spAutoFit/>
          </a:bodyPr>
          <a:lstStyle/>
          <a:p>
            <a:pPr>
              <a:lnSpc>
                <a:spcPct val="150000"/>
              </a:lnSpc>
            </a:pPr>
            <a:r>
              <a:rPr lang="zh-CN" altLang="en-US" sz="1200" dirty="0">
                <a:solidFill>
                  <a:schemeClr val="tx1">
                    <a:lumMod val="65000"/>
                    <a:lumOff val="35000"/>
                  </a:schemeClr>
                </a:solidFill>
                <a:latin typeface="微软雅黑"/>
                <a:ea typeface="微软雅黑"/>
                <a:cs typeface="+mn-ea"/>
                <a:sym typeface="微软雅黑"/>
              </a:rPr>
              <a:t>您的内容打在这里，或者通过复制您的文本后您的内容打在这里，或者通过复制您的文本后您的内容打在这里，或者通过复制您的文本或者通过复制您的文本后您的内容打在这里，或者通过复制。</a:t>
            </a:r>
            <a:endParaRPr lang="en-US" altLang="zh-CN" sz="1200" dirty="0">
              <a:solidFill>
                <a:schemeClr val="tx1">
                  <a:lumMod val="65000"/>
                  <a:lumOff val="35000"/>
                </a:schemeClr>
              </a:solidFill>
              <a:latin typeface="微软雅黑"/>
              <a:ea typeface="微软雅黑"/>
              <a:cs typeface="+mn-ea"/>
              <a:sym typeface="微软雅黑"/>
            </a:endParaRPr>
          </a:p>
          <a:p>
            <a:pPr>
              <a:lnSpc>
                <a:spcPct val="150000"/>
              </a:lnSpc>
            </a:pPr>
            <a:endParaRPr lang="en-US" altLang="zh-CN" sz="1200" dirty="0">
              <a:solidFill>
                <a:schemeClr val="tx1">
                  <a:lumMod val="65000"/>
                  <a:lumOff val="35000"/>
                </a:schemeClr>
              </a:solidFill>
              <a:latin typeface="微软雅黑"/>
              <a:ea typeface="微软雅黑"/>
              <a:cs typeface="+mn-ea"/>
              <a:sym typeface="微软雅黑"/>
            </a:endParaRPr>
          </a:p>
          <a:p>
            <a:pPr>
              <a:lnSpc>
                <a:spcPct val="150000"/>
              </a:lnSpc>
            </a:pPr>
            <a:r>
              <a:rPr lang="zh-CN" altLang="en-US" sz="1200" dirty="0">
                <a:solidFill>
                  <a:schemeClr val="tx1">
                    <a:lumMod val="65000"/>
                    <a:lumOff val="35000"/>
                  </a:schemeClr>
                </a:solidFill>
                <a:latin typeface="微软雅黑"/>
                <a:ea typeface="微软雅黑"/>
                <a:cs typeface="+mn-ea"/>
                <a:sym typeface="微软雅黑"/>
              </a:rPr>
              <a:t>您的文本后您的内容打在这里，或者通过复制您的文本后您的内容打在这里，或者通过复制您的文本后您的内容打在这里，或者通过复制您的文本后您的内容打在这里，或者通过复制您的文本后您的内容打在这里。</a:t>
            </a:r>
          </a:p>
        </p:txBody>
      </p:sp>
    </p:spTree>
    <p:extLst>
      <p:ext uri="{BB962C8B-B14F-4D97-AF65-F5344CB8AC3E}">
        <p14:creationId xmlns:p14="http://schemas.microsoft.com/office/powerpoint/2010/main" val="1017548607"/>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4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44000">
                                          <p:cBhvr additive="base">
                                            <p:cTn id="7" dur="1000" fill="hold"/>
                                            <p:tgtEl>
                                              <p:spTgt spid="11"/>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14:presetBounceEnd="44000">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14:bounceEnd="44000">
                                          <p:cBhvr additive="base">
                                            <p:cTn id="12" dur="1000" fill="hold"/>
                                            <p:tgtEl>
                                              <p:spTgt spid="9"/>
                                            </p:tgtEl>
                                            <p:attrNameLst>
                                              <p:attrName>ppt_x</p:attrName>
                                            </p:attrNameLst>
                                          </p:cBhvr>
                                          <p:tavLst>
                                            <p:tav tm="0">
                                              <p:val>
                                                <p:strVal val="#ppt_x"/>
                                              </p:val>
                                            </p:tav>
                                            <p:tav tm="100000">
                                              <p:val>
                                                <p:strVal val="#ppt_x"/>
                                              </p:val>
                                            </p:tav>
                                          </p:tavLst>
                                        </p:anim>
                                        <p:anim calcmode="lin" valueType="num" p14:bounceEnd="44000">
                                          <p:cBhvr additive="base">
                                            <p:cTn id="13" dur="1000" fill="hold"/>
                                            <p:tgtEl>
                                              <p:spTgt spid="9"/>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44000">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14:bounceEnd="44000">
                                          <p:cBhvr additive="base">
                                            <p:cTn id="16" dur="1000" fill="hold"/>
                                            <p:tgtEl>
                                              <p:spTgt spid="10"/>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childTnLst>
                              </p:cTn>
                            </p:par>
                            <p:par>
                              <p:cTn id="30" fill="hold">
                                <p:stCondLst>
                                  <p:cond delay="3000"/>
                                </p:stCondLst>
                                <p:childTnLst>
                                  <p:par>
                                    <p:cTn id="31" presetID="42" presetClass="entr" presetSubtype="0" fill="hold" grpId="0" nodeType="afterEffect">
                                      <p:stCondLst>
                                        <p:cond delay="0"/>
                                      </p:stCondLst>
                                      <p:iterate type="lt">
                                        <p:tmPct val="10000"/>
                                      </p:iterate>
                                      <p:childTnLst>
                                        <p:set>
                                          <p:cBhvr>
                                            <p:cTn id="32" dur="1" fill="hold">
                                              <p:stCondLst>
                                                <p:cond delay="0"/>
                                              </p:stCondLst>
                                            </p:cTn>
                                            <p:tgtEl>
                                              <p:spTgt spid="32"/>
                                            </p:tgtEl>
                                            <p:attrNameLst>
                                              <p:attrName>style.visibility</p:attrName>
                                            </p:attrNameLst>
                                          </p:cBhvr>
                                          <p:to>
                                            <p:strVal val="visible"/>
                                          </p:to>
                                        </p:set>
                                        <p:animEffect transition="in" filter="fade">
                                          <p:cBhvr>
                                            <p:cTn id="33" dur="250"/>
                                            <p:tgtEl>
                                              <p:spTgt spid="32"/>
                                            </p:tgtEl>
                                          </p:cBhvr>
                                        </p:animEffect>
                                        <p:anim calcmode="lin" valueType="num">
                                          <p:cBhvr>
                                            <p:cTn id="34" dur="250" fill="hold"/>
                                            <p:tgtEl>
                                              <p:spTgt spid="32"/>
                                            </p:tgtEl>
                                            <p:attrNameLst>
                                              <p:attrName>ppt_x</p:attrName>
                                            </p:attrNameLst>
                                          </p:cBhvr>
                                          <p:tavLst>
                                            <p:tav tm="0">
                                              <p:val>
                                                <p:strVal val="#ppt_x"/>
                                              </p:val>
                                            </p:tav>
                                            <p:tav tm="100000">
                                              <p:val>
                                                <p:strVal val="#ppt_x"/>
                                              </p:val>
                                            </p:tav>
                                          </p:tavLst>
                                        </p:anim>
                                        <p:anim calcmode="lin" valueType="num">
                                          <p:cBhvr>
                                            <p:cTn id="35" dur="25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29" grpId="0"/>
          <p:bldP spid="30"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ppt_x"/>
                                              </p:val>
                                            </p:tav>
                                            <p:tav tm="100000">
                                              <p:val>
                                                <p:strVal val="#ppt_x"/>
                                              </p:val>
                                            </p:tav>
                                          </p:tavLst>
                                        </p:anim>
                                        <p:anim calcmode="lin" valueType="num">
                                          <p:cBhvr additive="base">
                                            <p:cTn id="13" dur="1000" fill="hold"/>
                                            <p:tgtEl>
                                              <p:spTgt spid="9"/>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1000" fill="hold"/>
                                            <p:tgtEl>
                                              <p:spTgt spid="10"/>
                                            </p:tgtEl>
                                            <p:attrNameLst>
                                              <p:attrName>ppt_x</p:attrName>
                                            </p:attrNameLst>
                                          </p:cBhvr>
                                          <p:tavLst>
                                            <p:tav tm="0">
                                              <p:val>
                                                <p:strVal val="0-#ppt_w/2"/>
                                              </p:val>
                                            </p:tav>
                                            <p:tav tm="100000">
                                              <p:val>
                                                <p:strVal val="#ppt_x"/>
                                              </p:val>
                                            </p:tav>
                                          </p:tavLst>
                                        </p:anim>
                                        <p:anim calcmode="lin" valueType="num">
                                          <p:cBhvr additive="base">
                                            <p:cTn id="17" dur="10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childTnLst>
                              </p:cTn>
                            </p:par>
                            <p:par>
                              <p:cTn id="30" fill="hold">
                                <p:stCondLst>
                                  <p:cond delay="3000"/>
                                </p:stCondLst>
                                <p:childTnLst>
                                  <p:par>
                                    <p:cTn id="31" presetID="42" presetClass="entr" presetSubtype="0" fill="hold" grpId="0" nodeType="afterEffect">
                                      <p:stCondLst>
                                        <p:cond delay="0"/>
                                      </p:stCondLst>
                                      <p:iterate type="lt">
                                        <p:tmPct val="10000"/>
                                      </p:iterate>
                                      <p:childTnLst>
                                        <p:set>
                                          <p:cBhvr>
                                            <p:cTn id="32" dur="1" fill="hold">
                                              <p:stCondLst>
                                                <p:cond delay="0"/>
                                              </p:stCondLst>
                                            </p:cTn>
                                            <p:tgtEl>
                                              <p:spTgt spid="32"/>
                                            </p:tgtEl>
                                            <p:attrNameLst>
                                              <p:attrName>style.visibility</p:attrName>
                                            </p:attrNameLst>
                                          </p:cBhvr>
                                          <p:to>
                                            <p:strVal val="visible"/>
                                          </p:to>
                                        </p:set>
                                        <p:animEffect transition="in" filter="fade">
                                          <p:cBhvr>
                                            <p:cTn id="33" dur="250"/>
                                            <p:tgtEl>
                                              <p:spTgt spid="32"/>
                                            </p:tgtEl>
                                          </p:cBhvr>
                                        </p:animEffect>
                                        <p:anim calcmode="lin" valueType="num">
                                          <p:cBhvr>
                                            <p:cTn id="34" dur="250" fill="hold"/>
                                            <p:tgtEl>
                                              <p:spTgt spid="32"/>
                                            </p:tgtEl>
                                            <p:attrNameLst>
                                              <p:attrName>ppt_x</p:attrName>
                                            </p:attrNameLst>
                                          </p:cBhvr>
                                          <p:tavLst>
                                            <p:tav tm="0">
                                              <p:val>
                                                <p:strVal val="#ppt_x"/>
                                              </p:val>
                                            </p:tav>
                                            <p:tav tm="100000">
                                              <p:val>
                                                <p:strVal val="#ppt_x"/>
                                              </p:val>
                                            </p:tav>
                                          </p:tavLst>
                                        </p:anim>
                                        <p:anim calcmode="lin" valueType="num">
                                          <p:cBhvr>
                                            <p:cTn id="35" dur="25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29" grpId="0"/>
          <p:bldP spid="30" grpId="0"/>
          <p:bldP spid="32"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D653DDB1-79C7-40FE-B03A-3A1FB62B0B5F"/>
  <p:tag name="ISPRING_SCORM_RATE_SLIDES" val="1"/>
  <p:tag name="ISPRINGONLINEFOLDERID" val="0"/>
  <p:tag name="ISPRINGONLINEFOLDERPATH" val="内容列表"/>
  <p:tag name="ISPRINGCLOUDFOLDERID" val="0"/>
  <p:tag name="ISPRINGCLOUDFOLDERPATH" val="资源库"/>
  <p:tag name="ISPRING_PLAYERS_CUSTOMIZATION" val="UEsDBBQAAgAIABSiw0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UosN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BSiw0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FKLD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FKLD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FKLD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FKLDSCPzQztyAAAAcgAAABwAAAB1bml2ZXJzYWwvbG9jYWxfc2V0dGluZ3MueG1ss7GvyM1RKEstKs7Mz7NVMtQzUFJIzUvOT8nMS7dVCg1x07VQUiguScxLSczJz0u1VcrLV1Kwt+OyyclPTswJTi0pASosVijISaxMLQpJzQUySlL9EnOBKp/tmfJ8ya5n09qfr9ivoJGcX1CpqaRvxwUA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BSiw0iNMDbvXAgAAJAgAAApAAAAdW5pdmVyc2FsL3NraW5fY3VzdG9taXphdGlvbl9zZXR0aW5ncy54bWy1Wmtu48gR/r+naChYYAME1oN6OdAooMiWTYxMaUXankkQCC2xbREm2QrZ0owW+pF/uUCQEwRBzhAEyF3yY/caqW6SFilLMmlPxLExrK76qrpe/ZB70ZMbaOuIM9/9iXCXBRbl3A0eo/53CPUWzGPhJKQR5VF1T7l3A4d9MYIHJmhAjTgJHBI6mhiN+jU0lB/U7ahdvQtvzUGzgTpN3MBdpOOWBmOXin6paDCmN+par3oAEeOGdEEDfhy1V82NvhQwgoiG3Agc+rWv5LmzQ/kZXIXEcYEv6reb4tmlWnd6UzyoWW91WnjXUBVFaSOtpdf12q7TueyodYRrzVZN2Q26DaWhoHqrVb9s7+qdRkuBt+FlG1Ca+LKNmp1ms6HvGrgB0khVB3pD23WUy3pdBW24e6nthsNBp1ZD9Xpdaeq7VlsZDmoIuBXAUJWucKCiKwOlvVMHar2roKE2HAybO6zjttZC3QZu12q75mCg1Gp75+5nl3XXnlp4Oqk7XwE8GoKjoyK3qkeSq7dYhyEw29RfeYRTFBCffqj8/O+//vL3f/38t7/88s//oB8WbLX9dSVJUJnMKXtqV54aE4EswPpHsHpVOZKySbuyhZGlI9f5UJmvOWfBxYIFHIy9CFjoE6/S/1WcO8nMikiyDQ3LyD2QBd2r68hPUbFEF+QzPOeEFsxfkWA7Yo/sYk4WT48hWwdOITOX2xUNPTd4Au7aZUfDZxV5bsQNTv2cfbgrnuJiK+hXERXmtbF4Ckl6ZE69VGNNfkrI7VW+7pED0Y0buVyKqnXxnBNdkUeaD0BXFc95mQC05KPWEc/rQpx+5cCuiPJvnGX3yJaGeSVxuzwrxVbrVdl8WoXsUTg7L/d6oJ/lPAbdJ3gUFtbEU0hITFAoLBSlxG1y/voBY/J62Et6PmiB4GabS0KSkJPBTBvfTFTz82w0vhrPBsZVpa/FVYlEWX73Q6Pd/VpvtaF1JYIFoawbdTTKgyEJ1qoVwzLt6Xg0A0A8mpn4k13pi9+lRce39sgwcaWf/Kc0wGSK7yp98buI6O10ik17Zo0MHc8Ma2aObemXEbaxXul/Zmu0JBuKOEMbl35BfEkR9Gc3pCjyXEcOiJ7tBmtaQJ8+vlENczbFlj01NNsYm5W+xcJw+xuJTNZ8CdmzJBFy3IjMPepItZAjclz0F9AuN2gI/vGlC5zMJ25wUUT7VL03zKuZPR6PrBk29ZRS6ePAQXpIhKbyQFPVwlPACAks5G8Tn8nskwhI9bzSINfG1fUIfmxhyLX7uPTgh7/BmgmGkExoUEAQEgdPIess63481YUPQSEiaEWi6AsLnVzSZENXANswtTGkpmZn8G0Bk2JD4N1gAalDF7wA3g22LPUKzwbjT5DjUJvjkkLjj1CSH0sKfcYW1BC2CoiZ6p1xpYqKEGWYFkhagwsi8t3bIrJYgJzw5sZl6wgowsNQJrIao4vSmiz84y0E0lBHJ6o9BgZny7dHd0PBlNCBda6ALmhDGtZFdv14a/x+NlSNEdZnkG76+H5myy4plPpkiwLGEXE2JFhQNKcLsoZK2MKY4zpyTERemvCntfsTIjzpP98nrcvU8afv32BSruEdsQw2zKAM9ikr/pp24bZkBm80ROT6SSuKOODNJlgaNtWpMf42IYpcf+3FXfpbBOrZuLLBetWO9/ureNj+D8ZYcQseGNDRBi4rJYRhJRZLDiyeXilBwxyCukncz6HhiyNqKQBznGCYDL0D5g48lzPkDjxaDuIeDyzDhs3WPZ2L40cBYVmrcdSOx1scEj0KJ/TnUp3TBwb7JY+STbyRgbVLhr9IlDNbpdzSYhv2CAw3AfMxTipA9VxfHKKKwd7e4NQV8WqQm889W3uOrG7PfZIrAvh57dOX+7CHkPmS6pEozet4UfrdOw2JpziN9U7KbSCeC7RwrDL1+a6IWVidatczTTU1LE4Uop694nJQHcInI9uajdSBQIAy8QlfLGEVfhAHveJY8YlAx0MV8JLJW5SEi+V///yP4jAH9sRUlFB/WxYHil90TfyM9weTcRr9sQCOrQ7yovKloGByoEpFi5+vbAMS9JscWUi8LPnMF3dchVRDCSRhVG1b1a5voEosWRRsHcJesCTIjTr9CI1P7vUr/RsSPkHjtBnzygJJz4vc5KVt2B9x19xzA1pS/N0rkZi8bUxmqq7Lsz/UqOcunuLl14EDTHLPhzz2WAZPu1ZN6M4HkNRxeXlMubilXQtaQvy+bwibo2vdM2F/o+IR6OE8d0ET8JB5E3G19fIuFxjETRykcZ+H4kifvmU5oiX7ksSu/0C8CNiypEPWCdgwEZvFBDJPO+SeitpxsrgJ5ZDxjnmwLmjxdDLQefqhlKYN5NVvVsEz7YXlcMxKhjKm74mH/Cb9yl/wZ4iH/JZYU8Zwrntp0+FQVjS9jxuQMEsvEjvgoYHsUglP+pbnERaMxL1slJlIQshz+syhfbk22q5Pk3IWtKzB1RMW94Ln7cuNkJlv5bQj8b1DbmCfvtXz+dvjLvfo6eSW84ASzLpavh+rgITnWAnE3x8cOiOmIr5d0Q8VOIiQxVJ0+qiCEowPFeHO+CuaU3KrtJ+JdpaRlNacF/VlP5ftvJTKQHTxcqpYXOznhXrVF37qVc9FqJfAng5gsPbnNMSQAy50uSRCeWKWfZlehd3JHemB3InRLABfAnYAZ6S0EjKEXGLJbVVaLfFLdhz2ltz16IamrSpDyDjn/Px7EVTH+eRW+Yg+8Gx6J5TSVZD0un0u5ntghn5SSp7IskoORkoWHSfzSM7+SLdKF5+9jUeWo7RNi3TPdmjGD6JePaIKeE95v1fNLrPQo158zXpIA1HAO/lHB/8DUEsDBBQAAgAIABSiw0hyCctNChIAACg+AAAXAAAAdW5pdmVyc2FsL3VuaXZlcnNhbC5wbmftm3tYktnWwCmTMS8z1Whk3rrMHGa6oJaZmohpnmo0rcbKKRQnnZqiREXzCqhpZZjMZKUnBdNKLVOjMvEGXkImUel4CU0FlRQFFRUBEYEPv3HK7zln/vj+h+fh5Xn32vtda+39Y++13mfv1KPeB430N+oDAACjw4cOHAcAdEAAwMpUPaCm5O2+zmrNzwr08YNugNI28zHNzarz+4/sBwDIBIOFn3U196tDD/2EBgC+bFz8rmCgioIBAGjt4QP7faMDJvp98MHn5cABuRcWAEs4U59C+X38QISJrq6HR2fKN0lrjJOqbn6XT1m9JSvlB+PkG4ar1mYcsduUNb6OZyXgdyxwBlvIT1mOJ6K6IiRoI7sML+XYUzHcHzOpKKlQ1IfM8IlRnJ7a6SazanZA3MQIb7Dxuou5DnBDYMKKpUt0cGBwSrPRXasCnGWaWi5EqPWN7Axt6gA6S5fnb12Hb0zz/wGvkbw/kz1Zd/OaicXyB2wAbvPpzP1CVCsjBW4m7vrcsK7uMHDbKeci2Q+HicfBOsuemXP2QTj9Kkw1TWhIudMMWCYCmxbBpwfuRAy9bt+5vIWhTkNKcuxxN8nZIXryX5oDXSlrtiXrLzMmH/gMDjDRfVz5Dv6pLcZID9SQElr/WY3rm4TQFcdX3b6Wj3L/WXqOtSSRwvVM3HSXaT2mcxKScDOpHf4r5C8ViVRgssGgG+Wz+4GbzrpSAN+vPOz+74o8m7iX55ckcZBk/bykT7USEotWbAe5euy/ALEDfTIEoXErdDN8WW+vsd0ETzBOfJQ32ns0q7Zn95+SBCjILeXochc6E+4aPMh/YAe6b/CXigdlKzSWrYEsG5sbG9ZAXG+6th+dvfxdC2fc9E9JHckgz61ouQsX65p1jx47et+g9ZP/79gJGsv0QMsG4YChHmiTx6YL383bG59DSZckgayUo5t9l7uwJ3B4ZdF337WmjHzyfxSpGStIssGysdqi6cnftvxmZ4wx03+5N25J8pzvVrRm23IXNj4PX+FrfGfEDf3J/9k9mzSWNSwfq7U6DbqH1h7aeJNqlNKTDV2SdKM3++qZLHfByK8SsE3/B3Re5ScV8xsXLRtcPlY3VgyufKT3jZEH91rDeCtpSTJeqcVNi5sWNy1uWty0uGlx0+KmxU2LmxY3LW5a3LS4aXHT4qbFTYubFjctblrctLhpcdPipsVNi5sWNy1uWty0uGlx0+KmxU2LmxY3LW5a3LS4aXHT4qbFTYvb/we36KnJatFkvANw+Qbt0KeLNddBTP8DTKc9w1W1BZ/2S1Owf2vgBYqqoN6w9belqt5/S0BhAbyCfedTKRv1t+AZsbl2WXmmSxvC6578l64eKAqdlvaiRAHx0/R+NAtaoWg+RX2hmC2EYfgugrAuXjHjJ4Ks03hEett5yZSIPTZQWTWej0Fa/Ug0e88g4BZ4R/jXJQtCe54UCeP613AqWYS91/F7ufFomZyFU7WlpPZeO0WosIxig1axeve6L+l3eF8nLKNhzzM//ujNES48J/W2hz0RwnsrRfd5xz0W7vNpEfEjmagvQdY1Uw0ndPFhocIwFNQBWap+aKX89ZQVslTRw8JekX1AlilZkTilECGiyltRnPh4WTXXPxKBdMkV7sBtlTdaqaZGu9Xj52Fx490+/OPsfRHOyHNBWJyil2tZzXlfabnr9py5J2G4GKEUTL7mxzwtnL1Z2PX2F25hW8uERRBwQ1G4tJTq+Uvr6tn2SKqYKNpBiuqKvDfJP21d1lNgMNc6OHQ64wx0chYfTJyqFWFE1Y5kOJrrA5V0quFlSYeVccQ/3jO+cJlKzKax+3KFOap8BIPq5mEh9sHOZOxV+zPK3RqyPPyleV9hRgNtnvV2RQpeR9baZoYfA49vfdSJs269lPv7dLe33LwCei+2VGLePFM5Toyjdwg+jiEMPO39JzfsfsdyvevGcha31ELJlomBb6XlwOvlhOpzOX1uzx3hzzAPoqZjPaNfwwPAQZFbfsKVrQaVnyWLPr64Lxhb3f9rZoXzejZ0UheXfC1s4Wl5mesxNcy7ifGLyTfIkxK1iR6j5Z8OpuztXwV9W+z9vnC7qQinVsiAd8J63f+ZrjSXmDf90HOZ8JgknoovDQ1LNWGhS7zn550mhcwwdN8i9uUoCYTEemzVcbtrll+Nl516GeD0JdIaBElfeAvgTWxFNroSc9q4V16iDp2EQGRnnTkX7YjuxGS2muWOIEYQTqTop2519Q3M4mCjizLm5dve+OU5zdJj/viDnPvQBeHoH7tja8IOKLXcepuiNGrRgGfepJmcfmk4gpleHtTqynGtBakhpFW5PNudckcGvwYpq7yifttOfspMwW9tpDtQkI0eexrFMh7rC1/wq4cWiN3ObMcJegR3/J+UrNxffRrpVJtdsueieU+w6HpaGiNinO+n8Ltnyf2eA5FsiW0OiujtoJLMYQxCoiLoAWcLOlf2UwsNvLOntlP2HKyMEUwc82ScbR1uoKc00KmydsKKE6NFTF08k2rDLQ8N++NGKFl10L8s5t9oIhNLdOSk79Vhnx9wQQVyolbSgmcP584iZsRsQq+/k6VnpgEIpAeSXClyV+za5tfJubUnG5N5bWzmsvWA5H3BhQfZk5VFuFyV8fMxEn4srLSCfAS3srsbfUxtL0WlCbmv+UP2Wwux6eUEejPdHkblmFtr5iYCMAArH7ZHXX+RF4eLkTVvL8sxtiH5UbpbVV4/9lzOJN7mtE1veT5y+ViF8gbLKbUk1BZ72ldZK2J0kXjkKBrLqS2yASZleXHvnazPHzk+iFpVt9a+wKyqsOKJ4l/AG/q6Hb0tjU2zc9amppt/ZfKzQkYDxH6TpylzmkmCKjOD17qYx1qMhnwQR71gAnQKNzjIfKT7hs0ncyr8nc7xF/qipqk+ytVpDfTU7SAklkXPq6hOq3DvGu4glNP2Bo3h64eZ3GCBH7s3XRCUnBrWJ0jGwk9uX8fjFppVHZzawM5uC1mVWPXMjXEZlnph7DJa0v0am07Oq7aU3WeEt3HR5GH6y4BO1QIfxo0wVISA4TuqpeWiDbZ1dbZAbzn55Qm9VhhVViuCxlqUiWw7mLj5jtxJqqQENUHCSHsYAUJZv4+y9yvs1NXsqJg0NQmHK1I8ZQpEO7loQZUn46JQ2SURkjvROZwrzk2xlhKRJOdLKLeqJh3h7wJNl4giaZoi5cy7CQJ0PW+a9ELtRnGwhe9IjKgERQM5/ko3hHWNqEbc9pDOlN88p6SFDiKb2cY6hh+NOuMmCI6plhX/ogmDF9QO9aVsmTvO0iV+bhRtVeV911tS2SS7IffZvMBEqMLRHWFD1OHKHTEfwhFinq3RvsgGBK6JdmvLZS66VPFk4ARO4Ejgn9n/UJXGC5t6oJIluYsAfor49H7cYryET8WM4duG5SC54ooXKm5z9UTKMUqgkIrZGe3ixfXQKaPOCw7XnzWG8ZKjXgk7MgbWQgrANSarOLHCEoZb/ay9ghq1MBlFq65URZx4MFmo8q3zixtyruW0e6VXsqZrS0hcijIvNKxXSejtFJcm2DZ0OR+4xdtHrLclxGGzX5AXFwUDUAP9nN2Z3yupqILCZDz5uK06jot50bRx8bhUv+tQofuEgW7QnryAMlkKfl6GUM1kEsrlnoNnX8k7Nh3TuNbZm5bumBewC92C8ca/XFuUvhokqWSEmW+3UJz8ps0E0tzUPr0Wkpzaeuh1frhywnpcpsxaDfLqi+KRrHjsSwNZGXz55abm/cSP7xl6Rl2vfBo9iJsImJViYZrJb5jtHzq+FpA/2EqRaRmiINzPwvbxdEeXrd90BRUH2UjxnTTr2p0XqfM2K0/0X6latwsD5+uDJI730gmh5M3whTEf3AeMZm2irrBVFuGKma8tL7FlrYXFKwaTlKVSKEpaVl9nC2YpNNPIURv7rYQM7lpDQVVku79iZwFq2lQdAO7uIIw9faP3rUQW7elbe3m0m0+2exg0GZWMn64RxliersyCsWMDOliOmH2deRXQ1SA17Xv0zVAVR+CeabF7ICz7W2fejP6XKZKvc+feTCIRig+TZty5piCrxY6MslJ0M0JKtwbPNZHfn+ALV4Oo3k4KWZ+cJgSuo92Ko4bbqp8cEVd43Pp6Qp46296bL1C8jXgojvbsXABvu+yIgN9n3VNsZBNdCGSf4JqSC9RwcoTaxKvpqYcSqv7eV3w377GiNzymx8/J5SRk/UmISiWjiUjY+TF/3RtJsaM8OT+XVuntXxHyUlJXTUXZEw1z1kEKrDuD3i68U0Y6FZCK2WuAGw6ZRo89zkwPUcqIXqK4W5wK/tka4gVVR/77Sz+QShPMY4vffcgYfcyjSLEjHvJoy4671zEofNWECkk/t+ruhaL7aj0uugR+59Zj3lb4jmT86cdzLedd0MjnWcD0qpD+c8LEKAzX2MnUT9HgfP8ZOdwRl7ceEt8fMV81DY+hPUrkk+ImHyWQXw2FjhZ63GIr/j1iFXum0zk0zQRfpYqXBE3IcspFl3picby4rllbgtXmamt4C3f9CTViMI+z+UeUhVmcvQDLEJPUwc/QyfhdYWn7YTsvrrMXgG519RJDzpC7o3oOusz83r8YQ/Rr1uM4q1NXDLFzjVacGmUrYzDoqHUoo4bihXo5nBIzXw2R9pcGZJXAHcacuh717n5TxwNysIqJgzTPn5lIKSWEuIZ75TaC6ylwEueO+oKZQRlR/Wzq1xPTqA7GCTCHxyXI+9d3KE6/+M3JUiItWmsucBFGW8RSI2uehhYz+airG2W7Mdu7HaiFwJJpOLL8sdcOC82iZADKCD1mVo4k0J1dO0NxkmJEf3wa945DbVsmdfZxP4g6pVs/1JxE17uaRA+nOI3Qh7tDj1lf4lVEGIC8AT7lfKmh7XOO65DM3xy9RfUI9TL442EYFTwtR8QM332Y5GHBBK+HkN4knm4QT2si0RHG1SNX3R/T5TcPKHtnncovzQ5+hfPTBMiTE/p/tLPb2ocz52MRseYQBO72oJ/jScNZu6khvDVpVlrkWcsBw1i3JR/5VdcUsYMpoPQv1zfQL6npP2riOFjx+uscgR2if27gC9h3i5E5PRF6JDPW1n8eODhDAnuOhEwaXto91bKb9Up/g6cLRAIdh8ST5seOMqgWF80PbgdlZGwezOeT1moQi0PhnaS6V8bMkpkVxECHgHSQDtSoRj6SDZ6gOUj3LBzuD3krz4iF+wyJqap5IbjktF9lVvkzBWf9ibgdI8UgMQbEWR/Zn3eA4oCjOEgrCkJifi5hkWeNGoahPnda+vtMu0MecNC04T1z98uqP/Lu5/beY6hmmNYHqQTNX39V2vzvLxT2EeohEC3a2EZA46NSnxr1S7ZeUL4qEhqaNtDljR61ODTToM+WDZVA8z25cDhV+fGNLbplAyVEJzN6wmVE4oLJ/rZwjBUFElnLoRFoCuWATkz6VWpB10IrCosWk+QlsJtSTZw+OqngqqmhYSlxEKxmTuP0YtY9eTf7xAcj+PgPXp/nuETinxu02BVligOMhRZCItPMQSJD5PByIDG5SKxO5NDeLLAVep6arsSsv0611CQWyCNk5Nc9fBdZJZ3bBjWykpypEtoHTEHUSfwsBNu2TBZG4mX79p8fguY7+2eCxbusgZCggb7ho/MHYoTKEkdYzXs0dw9jyHy4byQ07NYfr80peznRQafirKlzdGtOVdL0gpjFhReWnqmY3hL1L5Ajoyfs3P8mTAMvgE/rKt9HlfZdSaqVLkxtZGHYQDz6Djq70QOzP7c4EY7e9DqAn3XyZYPbBK2o4monV1xxGKPJTGgx24/4/8MPLtVt22vMyP4zhWWaUQrQtD38m2dYX1XD1DsR6IMp+J25A/fLFO2e1hOCU81sQhER20nr+oW90OcsZdJs9o2kOy4lYn1ROhoKEfOR3C9E8piwoE953SGzxYRwu81/vtl4/GOZouPR59zx/EA9TDX9FThzJfD/nA4OXjwdjFOJc8H9qQdiMKntLS1pn7PGy4tStSZM+q9nhwNlXNhJ62/YEeGROC/bT28NDH1JRbC9g/mqBSFC7fT9k7qOLwg/Ze/5fFTZ5qjj2YUYY4jASqUU4UScOBF0c+PtDcvt6rv4INx9+PpYrlrH79f0GbuYaBpA8zns4X2g1C0w6X8AUEsDBBQAAgAIABSiw0jXo5xjSwAAAGoAAAAbAAAAdW5pdmVyc2FsL3VuaXZlcnNhbC5wbmcueG1ss7GvyM1RKEstKs7Mz7NVMtQzULK34+WyKShKLctMLVeoAIoBBSFASaESyDVCcMszU0oybJXMzcwRYhmpmekZJbZKpuamcEF9oJEAUEsBAgAAFAACAAgAFKLDSBUOrShkBAAABxEAAB0AAAAAAAAAAQAAAAAAAAAAAHVuaXZlcnNhbC9jb21tb25fbWVzc2FnZXMubG5nUEsBAgAAFAACAAgAFKLDSAh+CyMpAwAAhgwAACcAAAAAAAAAAQAAAAAAnwQAAHVuaXZlcnNhbC9mbGFzaF9wdWJsaXNoaW5nX3NldHRpbmdzLnhtbFBLAQIAABQAAgAIABSiw0i1/AlkugIAAFUKAAAhAAAAAAAAAAEAAAAAAA0IAAB1bml2ZXJzYWwvZmxhc2hfc2tpbl9zZXR0aW5ncy54bWxQSwECAAAUAAIACAAUosNIKpYPZ/4CAACXCwAAJgAAAAAAAAABAAAAAAAGCwAAdW5pdmVyc2FsL2h0bWxfcHVibGlzaGluZ19zZXR0aW5ncy54bWxQSwECAAAUAAIACAAUosNIaHFSkZoBAAAfBgAAHwAAAAAAAAABAAAAAABIDgAAdW5pdmVyc2FsL2h0bWxfc2tpbl9zZXR0aW5ncy5qc1BLAQIAABQAAgAIABSiw0g9PC/RwQAAAOUBAAAaAAAAAAAAAAEAAAAAAB8QAAB1bml2ZXJzYWwvaTE4bl9wcmVzZXRzLnhtbFBLAQIAABQAAgAIABSiw0gj80M7cgAAAHIAAAAcAAAAAAAAAAEAAAAAABgRAAB1bml2ZXJzYWwvbG9jYWxfc2V0dGluZ3MueG1sUEsBAgAAFAACAAgARJRXRyO0Tvv7AgAAsAgAABQAAAAAAAAAAQAAAAAAxBEAAHVuaXZlcnNhbC9wbGF5ZXIueG1sUEsBAgAAFAACAAgAFKLDSI0wNu9cCAAAkCAAACkAAAAAAAAAAQAAAAAA8RQAAHVuaXZlcnNhbC9za2luX2N1c3RvbWl6YXRpb25fc2V0dGluZ3MueG1sUEsBAgAAFAACAAgAFKLDSHIJy00KEgAAKD4AABcAAAAAAAAAAAAAAAAAlB0AAHVuaXZlcnNhbC91bml2ZXJzYWwucG5nUEsBAgAAFAACAAgAFKLDSNejnGNLAAAAagAAABsAAAAAAAAAAQAAAAAA0y8AAHVuaXZlcnNhbC91bml2ZXJzYWwucG5nLnhtbFBLBQYAAAAACwALAEkDAABXMAAAAAA="/>
  <p:tag name="ISPRING_SCORM_ENDPOINT" val="&lt;endpoint&gt;&lt;enable&gt;0&lt;/enable&gt;&lt;lrs&gt;http://&lt;/lrs&gt;&lt;auth&gt;0&lt;/auth&gt;&lt;login&gt;&lt;/login&gt;&lt;password&gt;&lt;/password&gt;&lt;key&gt;&lt;/key&gt;&lt;name&gt;&lt;/name&gt;&lt;email&gt;&lt;/email&gt;&lt;/endpoint&gt;&#10;"/>
  <p:tag name="ISPRING_PRESENTATION_TITLE" val="HG000770"/>
</p:tagLst>
</file>

<file path=ppt/tags/tag1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2100</TotalTime>
  <Words>5051</Words>
  <Application>Microsoft Office PowerPoint</Application>
  <PresentationFormat>全屏显示(16:9)</PresentationFormat>
  <Paragraphs>453</Paragraphs>
  <Slides>38</Slides>
  <Notes>37</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38</vt:i4>
      </vt:variant>
    </vt:vector>
  </HeadingPairs>
  <TitlesOfParts>
    <vt:vector size="46" baseType="lpstr">
      <vt:lpstr>Arial</vt:lpstr>
      <vt:lpstr>宋体</vt:lpstr>
      <vt:lpstr>等线</vt:lpstr>
      <vt:lpstr>Wingdings</vt:lpstr>
      <vt:lpstr>华文黑体</vt:lpstr>
      <vt:lpstr>微软雅黑</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公司介绍</dc:title>
  <dc:creator>第一PPT</dc:creator>
  <cp:keywords>www.1ppt.com</cp:keywords>
  <dc:description>www.1ppt.com</dc:description>
  <cp:lastModifiedBy>Windows User</cp:lastModifiedBy>
  <cp:revision>236</cp:revision>
  <dcterms:created xsi:type="dcterms:W3CDTF">2016-07-03T04:46:11Z</dcterms:created>
  <dcterms:modified xsi:type="dcterms:W3CDTF">2019-09-18T13:34:04Z</dcterms:modified>
</cp:coreProperties>
</file>