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10"/>
  </p:notesMasterIdLst>
  <p:sldIdLst>
    <p:sldId id="261" r:id="rId3"/>
    <p:sldId id="260" r:id="rId4"/>
    <p:sldId id="262" r:id="rId5"/>
    <p:sldId id="264" r:id="rId6"/>
    <p:sldId id="263" r:id="rId7"/>
    <p:sldId id="259" r:id="rId8"/>
    <p:sldId id="265" r:id="rId9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B24"/>
    <a:srgbClr val="F47474"/>
    <a:srgbClr val="F47972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-420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1E49B-DDD5-4CD1-ACDE-B8527C91AE9C}" type="datetimeFigureOut">
              <a:rPr lang="zh-CN" altLang="en-US" smtClean="0"/>
              <a:t>2019/9/17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5EDCF-E078-4D0D-86A7-749ACF501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391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621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586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887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844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1659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308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15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8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433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243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0619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908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125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905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1200528" y="55929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45558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91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224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421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375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68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464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6.png"/><Relationship Id="rId4" Type="http://schemas.openxmlformats.org/officeDocument/2006/relationships/image" Target="../media/image8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123" y="1322614"/>
            <a:ext cx="6937747" cy="3502812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0899E7FB-B87B-402F-9269-3B62ADADA751}"/>
              </a:ext>
            </a:extLst>
          </p:cNvPr>
          <p:cNvGrpSpPr/>
          <p:nvPr/>
        </p:nvGrpSpPr>
        <p:grpSpPr>
          <a:xfrm>
            <a:off x="20253" y="-80550"/>
            <a:ext cx="3579495" cy="3813220"/>
            <a:chOff x="249555" y="-80550"/>
            <a:chExt cx="3579495" cy="3813220"/>
          </a:xfrm>
        </p:grpSpPr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xmlns="" id="{13B9401B-F331-4540-9674-C8A5B22658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9555" y="-80550"/>
              <a:ext cx="3579495" cy="3813220"/>
            </a:xfrm>
            <a:prstGeom prst="rect">
              <a:avLst/>
            </a:prstGeom>
          </p:spPr>
        </p:pic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xmlns="" id="{94D48143-BBEF-47FF-A837-68A4898FE8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18653" y="1287748"/>
              <a:ext cx="1205285" cy="1835797"/>
            </a:xfrm>
            <a:prstGeom prst="rect">
              <a:avLst/>
            </a:prstGeom>
          </p:spPr>
        </p:pic>
      </p:grp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399B67BE-FB08-463C-834C-646E34F5E7C0}"/>
              </a:ext>
            </a:extLst>
          </p:cNvPr>
          <p:cNvSpPr/>
          <p:nvPr/>
        </p:nvSpPr>
        <p:spPr>
          <a:xfrm>
            <a:off x="2987071" y="4694804"/>
            <a:ext cx="64441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HAPPY NEW YEAR AND GOOD FORTUNE</a:t>
            </a:r>
            <a:endParaRPr lang="zh-CN" altLang="en-US" sz="2000" spc="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05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B88680D-E75B-433E-A259-F03472744540}"/>
              </a:ext>
            </a:extLst>
          </p:cNvPr>
          <p:cNvSpPr/>
          <p:nvPr/>
        </p:nvSpPr>
        <p:spPr>
          <a:xfrm>
            <a:off x="8042627" y="1353427"/>
            <a:ext cx="738664" cy="2534324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3600" b="1" spc="3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新春贺喜</a:t>
            </a:r>
            <a:endParaRPr lang="zh-CN" altLang="en-US" sz="3600" b="1" dirty="0">
              <a:solidFill>
                <a:srgbClr val="C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666F1AB9-377B-4472-A277-DA4F1A6ED186}"/>
              </a:ext>
            </a:extLst>
          </p:cNvPr>
          <p:cNvSpPr/>
          <p:nvPr/>
        </p:nvSpPr>
        <p:spPr>
          <a:xfrm>
            <a:off x="3989263" y="2038632"/>
            <a:ext cx="377442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乡心新岁切，天畔独潸然。　　老至居人下，春归在客先。　　岭猿同旦暮，江柳共风烟。　　已似长沙傅，从今又几年。</a:t>
            </a:r>
            <a:endParaRPr lang="en-US" altLang="zh-CN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——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刘长卿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新年作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0899E7FB-B87B-402F-9269-3B62ADADA751}"/>
              </a:ext>
            </a:extLst>
          </p:cNvPr>
          <p:cNvGrpSpPr/>
          <p:nvPr/>
        </p:nvGrpSpPr>
        <p:grpSpPr>
          <a:xfrm>
            <a:off x="20253" y="-80550"/>
            <a:ext cx="3579495" cy="3813220"/>
            <a:chOff x="249555" y="-80550"/>
            <a:chExt cx="3579495" cy="3813220"/>
          </a:xfrm>
        </p:grpSpPr>
        <p:pic>
          <p:nvPicPr>
            <p:cNvPr id="57" name="图片 56">
              <a:extLst>
                <a:ext uri="{FF2B5EF4-FFF2-40B4-BE49-F238E27FC236}">
                  <a16:creationId xmlns:a16="http://schemas.microsoft.com/office/drawing/2014/main" xmlns="" id="{13B9401B-F331-4540-9674-C8A5B22658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9555" y="-80550"/>
              <a:ext cx="3579495" cy="3813220"/>
            </a:xfrm>
            <a:prstGeom prst="rect">
              <a:avLst/>
            </a:prstGeom>
          </p:spPr>
        </p:pic>
        <p:pic>
          <p:nvPicPr>
            <p:cNvPr id="58" name="图片 57">
              <a:extLst>
                <a:ext uri="{FF2B5EF4-FFF2-40B4-BE49-F238E27FC236}">
                  <a16:creationId xmlns:a16="http://schemas.microsoft.com/office/drawing/2014/main" xmlns="" id="{94D48143-BBEF-47FF-A837-68A4898FE8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18653" y="1287748"/>
              <a:ext cx="1205285" cy="1835797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1212" y="3887751"/>
            <a:ext cx="2079874" cy="207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36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6000">
        <p14:flythrough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AE815C6-1FAA-4DA0-97EC-A16B5118E91F}"/>
              </a:ext>
            </a:extLst>
          </p:cNvPr>
          <p:cNvSpPr/>
          <p:nvPr/>
        </p:nvSpPr>
        <p:spPr>
          <a:xfrm>
            <a:off x="3785238" y="1063077"/>
            <a:ext cx="738664" cy="2359698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3600" b="1" spc="3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辞旧迎新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299B8CA-DE86-493F-82EA-D1EF1B8B841A}"/>
              </a:ext>
            </a:extLst>
          </p:cNvPr>
          <p:cNvSpPr/>
          <p:nvPr/>
        </p:nvSpPr>
        <p:spPr>
          <a:xfrm>
            <a:off x="4811555" y="1850613"/>
            <a:ext cx="4431031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鞭炮声声迎新年，妙联横生贴门前。　　笑声处处传入耳，美味佳肴上餐桌。　　谈天论地成一片，灯光通明照残夜。　　稚童新衣相夸耀，旧去新来气象清。</a:t>
            </a:r>
            <a:endParaRPr lang="en-US" altLang="zh-CN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——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道平常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庆新年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》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7127B3D4-5E43-45DE-8F5E-25DA9D3643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660" y="242827"/>
            <a:ext cx="2185173" cy="2921658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D1074518-CC4A-409F-B44B-C769CA4863E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3173" y="-820247"/>
            <a:ext cx="892868" cy="743519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A15E8F5A-9020-4D9F-93FA-2065E4F1377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2176247" y="-1007065"/>
            <a:ext cx="663999" cy="675906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9160804A-5B34-4A9C-A957-684C1137DD5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8325" y="-1231744"/>
            <a:ext cx="830258" cy="700437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8D10C4B4-4B30-4F1C-ADE5-127733A08D1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124"/>
          <a:stretch/>
        </p:blipFill>
        <p:spPr>
          <a:xfrm>
            <a:off x="1191325" y="-478517"/>
            <a:ext cx="527328" cy="419100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68513E5A-BFAB-4DBA-B186-CB2FDC91B57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3275" y="-1183184"/>
            <a:ext cx="892868" cy="743519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F49BC303-DEF3-48FC-B977-A98A071A605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9324" y="-1380397"/>
            <a:ext cx="892868" cy="743519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9932EEE1-A978-4193-87E8-3B0CF5E841D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5171" y="-733983"/>
            <a:ext cx="892868" cy="743519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5F955849-5DBB-482B-875A-06ED20BE673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190" y="-1563766"/>
            <a:ext cx="892868" cy="743519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C562ADFE-ABAE-47B1-9243-103020C5027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2942" y="-675945"/>
            <a:ext cx="830258" cy="700437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6378929A-1A9F-4B70-A4AF-50D77A5FBB4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1229" y="-610351"/>
            <a:ext cx="830258" cy="70043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97FBCB53-FB85-4F07-98DE-334990DDD53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3200" y="-1306743"/>
            <a:ext cx="830258" cy="700437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7847A93D-B1BD-4CF2-804B-F8C7A5F71C9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1555" y="-671961"/>
            <a:ext cx="830258" cy="700437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8BC61EBE-6C0E-41F4-B9E7-A0FEE0A54CA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3025" y="-1266095"/>
            <a:ext cx="830258" cy="700437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546EE99C-C4C6-405C-9444-4F011B0121E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8737" y="-770012"/>
            <a:ext cx="830258" cy="700437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AA5CEE2C-61E8-4CAB-82EA-DA5920D4A18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5632811" y="-918373"/>
            <a:ext cx="663999" cy="675906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xmlns="" id="{6A354FBB-5182-471C-9898-746AB59EBCD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9138539" y="-1200576"/>
            <a:ext cx="663999" cy="675906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2BCBCB20-E46E-4434-B05E-32A46079406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143091" y="-794441"/>
            <a:ext cx="512359" cy="476351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A00A25CA-EB2B-4010-A8C7-D2DD8E60E00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3229456" y="-815241"/>
            <a:ext cx="512359" cy="476351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623B8607-5AB4-4B13-A12B-66893B9DE62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6373761" y="-943818"/>
            <a:ext cx="512359" cy="476351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FB0EF08D-07EE-436E-9BF4-CED1CE16422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0975598" y="-1094322"/>
            <a:ext cx="512359" cy="47635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670" y="3422775"/>
            <a:ext cx="2499143" cy="2499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0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6000">
        <p14:ripple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3.33333E-6 2.22222E-6 L -0.03125 0.14491 L 0.02812 0.31944 L -0.03125 0.43333 L -0.02813 0.56666 L 0.01406 0.61366 L 0.03281 0.76944 L 3.33333E-6 0.84699 L -0.01094 0.91111 " pathEditMode="relative" rAng="0" ptsTypes="AAAAAAAAA">
                                      <p:cBhvr>
                                        <p:cTn id="17" dur="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0.01445 0.07268 L 0.07539 0.27268 L 0.11914 0.42824 L 0.05351 0.60601 L 0.07695 0.76157 L 0.12851 0.95324 L 0.10508 1.15324 " pathEditMode="relative" rAng="0" ptsTypes="AAAAAAA">
                                      <p:cBhvr>
                                        <p:cTn id="19" dur="6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02747 0.15463 L 0.03997 0.3713 L -0.01471 0.56018 L 0.01185 0.70741 L -0.00534 0.87106 L 0.03841 0.92407 L 0.04466 1.00463 L 0.02279 1.08796 " pathEditMode="relative" rAng="0" ptsTypes="AAAAAAAA">
                                      <p:cBhvr>
                                        <p:cTn id="21" dur="7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46667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1.66667E-6 -2.22222E-6 L 0.00729 1.02616 " pathEditMode="relative" rAng="0" ptsTypes="AA">
                                      <p:cBhvr>
                                        <p:cTn id="23" dur="6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6.25E-7 -2.96296E-6 L 0.04753 1.08264 " pathEditMode="relative" rAng="0" ptsTypes="AA">
                                      <p:cBhvr>
                                        <p:cTn id="25" dur="68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" y="5412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4.79167E-6 7.40741E-7 L -0.00703 1.03542 " pathEditMode="relative" rAng="0" ptsTypes="AA">
                                      <p:cBhvr>
                                        <p:cTn id="27" dur="7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5175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8.33333E-7 -2.22222E-6 L -0.02917 0.95996 " pathEditMode="relative" rAng="0" ptsTypes="AA">
                                      <p:cBhvr>
                                        <p:cTn id="29" dur="66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4798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875E-6 2.59259E-6 L 0.00729 1.02615 " pathEditMode="relative" rAng="0" ptsTypes="AA">
                                      <p:cBhvr>
                                        <p:cTn id="31" dur="56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01406 -0.02454 L -0.01719 0.1199 L 0.04219 0.2949 L -0.01719 0.40879 L -0.01406 0.54213 L 0.02812 0.58912 L 0.04687 0.7449 L 0.01406 0.82245 L 0.00312 0.88657 " pathEditMode="relative" rAng="0" ptsTypes="AAAAAAAAA">
                                      <p:cBhvr>
                                        <p:cTn id="33" dur="6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66667E-6 1.48148E-6 L -0.03125 0.14444 L 0.02812 0.31944 L -0.03125 0.43333 L -0.02813 0.56667 L 0.01406 0.61366 L 0.03281 0.76944 L 1.66667E-6 0.84699 L -0.01094 0.91111 " pathEditMode="relative" rAng="0" ptsTypes="AAAAAAAAA">
                                      <p:cBhvr>
                                        <p:cTn id="35" dur="7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00469 0.02708 L -0.03594 0.17199 L 0.02343 0.34653 L -0.03594 0.46041 L -0.03282 0.59375 L 0.00937 0.64074 L 0.02812 0.79653 L -0.00469 0.87407 L -0.01563 0.93819 " pathEditMode="relative" rAng="0" ptsTypes="AAAAAAAAA">
                                      <p:cBhvr>
                                        <p:cTn id="37" dur="7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4.16667E-6 -7.40741E-7 L -0.03125 0.14468 L 0.02812 0.31945 L -0.03125 0.43333 L -0.02813 0.56667 L 0.01406 0.61366 L 0.03281 0.76945 L 4.16667E-6 0.84699 L -0.01094 0.91111 " pathEditMode="relative" rAng="0" ptsTypes="AAAAAAAAA">
                                      <p:cBhvr>
                                        <p:cTn id="39" dur="79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33333E-6 4.81481E-6 L -0.03125 0.1449 L 0.02813 0.31944 L -0.03125 0.43333 L -0.02812 0.56666 L 0.01407 0.61365 L 0.03282 0.76944 L -3.33333E-6 0.84699 L -0.01093 0.91111 " pathEditMode="relative" rAng="0" ptsTypes="AAAAAAAAA">
                                      <p:cBhvr>
                                        <p:cTn id="41" dur="79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95833E-6 1.11111E-6 L -0.03125 0.14491 L 0.02813 0.31944 L -0.03125 0.43333 L -0.02812 0.56667 L 0.01407 0.61366 L 0.03282 0.76944 L -3.95833E-6 0.84699 L -0.01093 0.91111 " pathEditMode="relative" rAng="0" ptsTypes="AAAAAAAAA">
                                      <p:cBhvr>
                                        <p:cTn id="43" dur="79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-0.07148 -0.07477 L -0.01054 0.12523 L 0.03321 0.28078 L -0.03242 0.45856 L -0.00898 0.61412 L 0.04258 0.80578 L 0.01914 1.00578 " pathEditMode="relative" rAng="0" ptsTypes="AAAAAAA">
                                      <p:cBhvr>
                                        <p:cTn id="45" dur="6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1446 0.07268 L 0.07539 0.27268 L 0.11914 0.42824 L 0.05352 0.60601 L 0.07696 0.76157 L 0.12852 0.95324 L 0.10508 1.15324 " pathEditMode="relative" rAng="0" ptsTypes="AAAAAAA">
                                      <p:cBhvr>
                                        <p:cTn id="47" dur="69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49" dur="68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3997 0.04537 L 0.06028 0.15625 L 0.03216 0.37037 L 0.08372 0.52315 L 0.07903 0.66204 L 0.1056 0.80648 L 0.07435 0.98426 L 0.05872 1.03982 " pathEditMode="relative" rAng="0" ptsTypes="AAAAAAAA">
                                      <p:cBhvr>
                                        <p:cTn id="51" dur="57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1.875E-6 4.07407E-6 L 0.02031 0.11088 L -0.00781 0.325 L 0.04375 0.47777 L 0.03906 0.61666 L 0.06563 0.76111 L 0.03438 0.93888 L 0.01875 0.99444 " pathEditMode="relative" rAng="0" ptsTypes="AAAAAAAA">
                                      <p:cBhvr>
                                        <p:cTn id="53" dur="49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55" dur="5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2D0FFD5-6419-4BA8-A410-AD1972D1EC28}"/>
              </a:ext>
            </a:extLst>
          </p:cNvPr>
          <p:cNvGrpSpPr/>
          <p:nvPr/>
        </p:nvGrpSpPr>
        <p:grpSpPr>
          <a:xfrm>
            <a:off x="146031" y="-324237"/>
            <a:ext cx="5388429" cy="5001692"/>
            <a:chOff x="249555" y="-80550"/>
            <a:chExt cx="3579495" cy="381322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1CB24D9E-423F-4DB8-8A4F-BB8F6EC21E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9555" y="-80550"/>
              <a:ext cx="3579495" cy="381322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F5D3C473-0D35-4568-963B-33480D654B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18653" y="1287748"/>
              <a:ext cx="1205285" cy="1835797"/>
            </a:xfrm>
            <a:prstGeom prst="rect">
              <a:avLst/>
            </a:prstGeom>
          </p:spPr>
        </p:pic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C158825-9998-4978-9CDE-EC3D500589EC}"/>
              </a:ext>
            </a:extLst>
          </p:cNvPr>
          <p:cNvSpPr/>
          <p:nvPr/>
        </p:nvSpPr>
        <p:spPr>
          <a:xfrm>
            <a:off x="8495758" y="616780"/>
            <a:ext cx="738664" cy="2281974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3600" b="1" spc="3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心想事成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9AE7A1F9-B111-451B-AC17-3D9BBAB616D8}"/>
              </a:ext>
            </a:extLst>
          </p:cNvPr>
          <p:cNvSpPr/>
          <p:nvPr/>
        </p:nvSpPr>
        <p:spPr>
          <a:xfrm>
            <a:off x="4261386" y="1757767"/>
            <a:ext cx="4707445" cy="1895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已将春事叠成山，闲指吟鞭过雁关。　　手摘轻愁寻旧梦，心铺素纸绘新颜。　　樽前菊蕊堪调酒，雪里梅枝总耐寒。　　预向风君签锦约，明朝花翠碧栏杆。</a:t>
            </a:r>
            <a:endParaRPr lang="en-US" altLang="zh-CN" sz="1600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——</a:t>
            </a: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云舒云翔</a:t>
            </a:r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新年寄怀</a:t>
            </a:r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1600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29DC5443-909F-43E7-8DA7-B94454E728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3173" y="-820247"/>
            <a:ext cx="892868" cy="743519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2AC7C71B-3C82-480E-A5DC-82670C70860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2176247" y="-1007065"/>
            <a:ext cx="663999" cy="675906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CDBD911A-3D7B-46EC-9B5D-102DCFA75D3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8325" y="-1231744"/>
            <a:ext cx="830258" cy="700437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0D408B9A-37FF-41B3-9A52-628E97E2A5E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124"/>
          <a:stretch/>
        </p:blipFill>
        <p:spPr>
          <a:xfrm>
            <a:off x="1191325" y="-478517"/>
            <a:ext cx="527328" cy="419100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4676486B-7BD6-4EBE-81F7-4516D4C9CD4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3275" y="-1183184"/>
            <a:ext cx="892868" cy="743519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DC97AD51-8F63-4276-B026-8EBEF2B6ED7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9324" y="-1380397"/>
            <a:ext cx="892868" cy="743519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B19C2C51-5130-4FC6-825C-5DA37C2DAA9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5171" y="-733983"/>
            <a:ext cx="892868" cy="743519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217227A5-62E0-46B0-8E0A-6045EFD487A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190" y="-1563766"/>
            <a:ext cx="892868" cy="743519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B9B248CB-FB38-4EC5-8B04-D4EA5E09DBC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2942" y="-675945"/>
            <a:ext cx="830258" cy="700437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D7A9780E-FEE6-4678-B569-84C56BD20F6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1229" y="-610351"/>
            <a:ext cx="830258" cy="70043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C948CB8F-0444-4658-B4F3-25E94194CF8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3200" y="-1306743"/>
            <a:ext cx="830258" cy="700437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C499A89A-F50A-4F77-A7D5-392EF986BBC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1555" y="-671961"/>
            <a:ext cx="830258" cy="700437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A01ADA5D-E9D5-4CEC-900B-F080F7BC408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3025" y="-1266095"/>
            <a:ext cx="830258" cy="700437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2562AD5D-15CE-4CAA-A0D8-BDAC61C1FE0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8737" y="-770012"/>
            <a:ext cx="830258" cy="700437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76E4CD63-C279-440A-870C-242B4CE3861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5632811" y="-918373"/>
            <a:ext cx="663999" cy="675906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xmlns="" id="{C7B8BB39-9964-4430-AFDE-3B39C490836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9138539" y="-1200576"/>
            <a:ext cx="663999" cy="675906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58983BCD-4AF7-48F9-BCE7-F7342B483A7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143091" y="-794441"/>
            <a:ext cx="512359" cy="476351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F8DF4664-F47B-455D-9A10-475AECBC369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3229456" y="-815241"/>
            <a:ext cx="512359" cy="476351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36B6B20D-9B76-484A-9915-A366D3A26AA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6373761" y="-943818"/>
            <a:ext cx="512359" cy="476351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7DB16875-67D8-4328-B0C7-8B2C6EBD3D8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0975598" y="-1094322"/>
            <a:ext cx="512359" cy="47635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7248" y="3483604"/>
            <a:ext cx="2554565" cy="255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95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7000">
        <p:blinds dir="vert"/>
      </p:transition>
    </mc:Choice>
    <mc:Fallback xmlns="">
      <p:transition spd="slow" advClick="0" advTm="7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3.33333E-6 2.22222E-6 L -0.03125 0.14491 L 0.02812 0.31944 L -0.03125 0.43333 L -0.02813 0.56666 L 0.01406 0.61366 L 0.03281 0.76944 L 3.33333E-6 0.84699 L -0.01094 0.91111 " pathEditMode="relative" rAng="0" ptsTypes="AAAAAAAAA">
                                      <p:cBhvr>
                                        <p:cTn id="16" dur="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01445 0.07268 L 0.07539 0.27268 L 0.11914 0.42824 L 0.05351 0.60601 L 0.07695 0.76157 L 0.12851 0.95324 L 0.10508 1.15324 " pathEditMode="relative" rAng="0" ptsTypes="AAAAAAA">
                                      <p:cBhvr>
                                        <p:cTn id="18" dur="6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02747 0.15463 L 0.03997 0.3713 L -0.01471 0.56018 L 0.01185 0.70741 L -0.00534 0.87106 L 0.03841 0.92407 L 0.04466 1.00463 L 0.02279 1.08796 " pathEditMode="relative" rAng="0" ptsTypes="AAAAAAAA">
                                      <p:cBhvr>
                                        <p:cTn id="20" dur="7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4666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66667E-6 -2.22222E-6 L 0.00729 1.02616 " pathEditMode="relative" rAng="0" ptsTypes="AA">
                                      <p:cBhvr>
                                        <p:cTn id="22" dur="6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6.25E-7 -2.96296E-6 L 0.04753 1.08264 " pathEditMode="relative" rAng="0" ptsTypes="AA">
                                      <p:cBhvr>
                                        <p:cTn id="24" dur="68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" y="5412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4.79167E-6 7.40741E-7 L -0.00703 1.03542 " pathEditMode="relative" rAng="0" ptsTypes="AA">
                                      <p:cBhvr>
                                        <p:cTn id="26" dur="7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5175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8.33333E-7 -2.22222E-6 L -0.02917 0.95996 " pathEditMode="relative" rAng="0" ptsTypes="AA">
                                      <p:cBhvr>
                                        <p:cTn id="28" dur="66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4798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875E-6 2.59259E-6 L 0.00729 1.02615 " pathEditMode="relative" rAng="0" ptsTypes="AA">
                                      <p:cBhvr>
                                        <p:cTn id="30" dur="6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406 -0.02454 L -0.01719 0.1199 L 0.04219 0.2949 L -0.01719 0.40879 L -0.01406 0.54213 L 0.02812 0.58912 L 0.04687 0.7449 L 0.01406 0.82245 L 0.00312 0.88657 " pathEditMode="relative" rAng="0" ptsTypes="AAAAAAAAA">
                                      <p:cBhvr>
                                        <p:cTn id="32" dur="6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66667E-6 1.48148E-6 L -0.03125 0.14444 L 0.02812 0.31944 L -0.03125 0.43333 L -0.02813 0.56667 L 0.01406 0.61366 L 0.03281 0.76944 L 1.66667E-6 0.84699 L -0.01094 0.91111 " pathEditMode="relative" rAng="0" ptsTypes="AAAAAAAAA">
                                      <p:cBhvr>
                                        <p:cTn id="34" dur="7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0469 0.02708 L -0.03594 0.17199 L 0.02343 0.34653 L -0.03594 0.46041 L -0.03282 0.59375 L 0.00937 0.64074 L 0.02812 0.79653 L -0.00469 0.87407 L -0.01563 0.93819 " pathEditMode="relative" rAng="0" ptsTypes="AAAAAAAAA">
                                      <p:cBhvr>
                                        <p:cTn id="36" dur="79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16667E-6 -7.40741E-7 L -0.03125 0.14468 L 0.02812 0.31945 L -0.03125 0.43333 L -0.02813 0.56667 L 0.01406 0.61366 L 0.03281 0.76945 L 4.16667E-6 0.84699 L -0.01094 0.91111 " pathEditMode="relative" rAng="0" ptsTypes="AAAAAAAAA">
                                      <p:cBhvr>
                                        <p:cTn id="38" dur="79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3.33333E-6 4.81481E-6 L -0.03125 0.1449 L 0.02813 0.31944 L -0.03125 0.43333 L -0.02812 0.56666 L 0.01407 0.61365 L 0.03282 0.76944 L -3.33333E-6 0.84699 L -0.01093 0.91111 " pathEditMode="relative" rAng="0" ptsTypes="AAAAAAAAA">
                                      <p:cBhvr>
                                        <p:cTn id="40" dur="7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95833E-6 1.11111E-6 L -0.03125 0.14491 L 0.02813 0.31944 L -0.03125 0.43333 L -0.02812 0.56667 L 0.01407 0.61366 L 0.03282 0.76944 L -3.95833E-6 0.84699 L -0.01093 0.91111 " pathEditMode="relative" rAng="0" ptsTypes="AAAAAAAAA">
                                      <p:cBhvr>
                                        <p:cTn id="42" dur="7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7148 -0.07477 L -0.01054 0.12523 L 0.03321 0.28078 L -0.03242 0.45856 L -0.00898 0.61412 L 0.04258 0.80578 L 0.01914 1.00578 " pathEditMode="relative" rAng="0" ptsTypes="AAAAAAA">
                                      <p:cBhvr>
                                        <p:cTn id="44" dur="7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1446 0.07268 L 0.07539 0.27268 L 0.11914 0.42824 L 0.05352 0.60601 L 0.07696 0.76157 L 0.12852 0.95324 L 0.10508 1.15324 " pathEditMode="relative" rAng="0" ptsTypes="AAAAAAA">
                                      <p:cBhvr>
                                        <p:cTn id="46" dur="6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48" dur="68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3997 0.04537 L 0.06028 0.15625 L 0.03216 0.37037 L 0.08372 0.52315 L 0.07903 0.66204 L 0.1056 0.80648 L 0.07435 0.98426 L 0.05872 1.03982 " pathEditMode="relative" rAng="0" ptsTypes="AAAAAAAA">
                                      <p:cBhvr>
                                        <p:cTn id="50" dur="57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Motion origin="layout" path="M -1.875E-6 4.07407E-6 L 0.02031 0.11088 L -0.00781 0.325 L 0.04375 0.47777 L 0.03906 0.61666 L 0.06563 0.76111 L 0.03438 0.93888 L 0.01875 0.99444 " pathEditMode="relative" rAng="0" ptsTypes="AAAAAAAA">
                                      <p:cBhvr>
                                        <p:cTn id="52" dur="49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54" dur="5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D1AA61E-50A6-4628-A145-3322EC61FAAB}"/>
              </a:ext>
            </a:extLst>
          </p:cNvPr>
          <p:cNvSpPr/>
          <p:nvPr/>
        </p:nvSpPr>
        <p:spPr>
          <a:xfrm>
            <a:off x="3868271" y="918841"/>
            <a:ext cx="738664" cy="2359698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3600" b="1" spc="3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新年快乐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C397FD8-953B-4596-B3D7-E7B5194425CA}"/>
              </a:ext>
            </a:extLst>
          </p:cNvPr>
          <p:cNvSpPr/>
          <p:nvPr/>
        </p:nvSpPr>
        <p:spPr>
          <a:xfrm>
            <a:off x="5226684" y="1630177"/>
            <a:ext cx="395648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昨夜斗回北，今朝岁起东。　　我年已强仕，无禄尚忧农。　　桑野就耕父，荷锄随牧童。　　田家占气候，共说此年丰。</a:t>
            </a:r>
            <a:endParaRPr lang="en-US" altLang="zh-CN" spc="300" dirty="0">
              <a:solidFill>
                <a:schemeClr val="tx1">
                  <a:lumMod val="75000"/>
                  <a:lumOff val="2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  ——</a:t>
            </a: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孟浩然</a:t>
            </a:r>
            <a:r>
              <a:rPr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《</a:t>
            </a: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田家元日</a:t>
            </a:r>
            <a:r>
              <a:rPr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》</a:t>
            </a:r>
            <a:endParaRPr lang="zh-CN" altLang="en-US" spc="300" dirty="0">
              <a:solidFill>
                <a:schemeClr val="tx1">
                  <a:lumMod val="75000"/>
                  <a:lumOff val="2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A39AB98-08D7-417C-8CAA-987E31BD97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3173" y="-820247"/>
            <a:ext cx="892868" cy="74351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17E7B51B-5FD3-47A6-91CE-1FFAA2A088F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2176247" y="-1007065"/>
            <a:ext cx="663999" cy="67590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439657BA-B050-4548-9349-9B67F6A15E0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8325" y="-1231744"/>
            <a:ext cx="830258" cy="70043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F0B67137-D762-4D85-A372-90E5B09DD0E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124"/>
          <a:stretch/>
        </p:blipFill>
        <p:spPr>
          <a:xfrm>
            <a:off x="1191325" y="-478517"/>
            <a:ext cx="527328" cy="4191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E058F3A9-E467-4B26-BE35-BCC1E3CEA0B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3275" y="-1183184"/>
            <a:ext cx="892868" cy="74351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96D46A46-39A8-4D35-BD4D-0A4FCDBBB4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9324" y="-1380397"/>
            <a:ext cx="892868" cy="74351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6E2D24A8-68FA-40FC-AD32-A620AC610B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5171" y="-733983"/>
            <a:ext cx="892868" cy="74351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98565C8F-4FBA-4ABC-8778-8FF84C20ECD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190" y="-1563766"/>
            <a:ext cx="892868" cy="74351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A1762770-D66D-4E11-93BC-8E5287622CC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2942" y="-675945"/>
            <a:ext cx="830258" cy="700437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9A263753-7D36-4CCB-8C26-71586B607E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1229" y="-610351"/>
            <a:ext cx="830258" cy="70043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2F92B84-6512-46D3-9A9B-511B41BD8B1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3200" y="-1306743"/>
            <a:ext cx="830258" cy="700437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F986ED2B-AB46-4C1E-AA5D-663BBBA7F4F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1555" y="-671961"/>
            <a:ext cx="830258" cy="700437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13365724-9A2E-447A-AEB6-1121132DF99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3025" y="-1266095"/>
            <a:ext cx="830258" cy="70043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E12B5861-CBE5-4FE9-BC0C-2A420E50A69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8737" y="-770012"/>
            <a:ext cx="830258" cy="700437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D8D9CA1F-6D52-4558-A546-C7E94EE240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5632811" y="-918373"/>
            <a:ext cx="663999" cy="675906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B1EA4577-3F84-4DB1-9327-C7F046D4068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9138539" y="-1200576"/>
            <a:ext cx="663999" cy="675906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A7C77EFE-4728-49A6-8176-93611B393F4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143091" y="-794441"/>
            <a:ext cx="512359" cy="476351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D576D493-A547-4841-85AD-7648B56B144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3229456" y="-815241"/>
            <a:ext cx="512359" cy="476351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B799A661-6414-46E9-A7FF-6F6182198B8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6373761" y="-943818"/>
            <a:ext cx="512359" cy="476351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A49AEEAB-FACC-4F83-8B08-6C7FA9FD1BF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0975598" y="-1094322"/>
            <a:ext cx="512359" cy="476351"/>
          </a:xfrm>
          <a:prstGeom prst="rect">
            <a:avLst/>
          </a:prstGeom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62D0FFD5-6419-4BA8-A410-AD1972D1EC28}"/>
              </a:ext>
            </a:extLst>
          </p:cNvPr>
          <p:cNvGrpSpPr/>
          <p:nvPr/>
        </p:nvGrpSpPr>
        <p:grpSpPr>
          <a:xfrm>
            <a:off x="0" y="90086"/>
            <a:ext cx="3660471" cy="4007984"/>
            <a:chOff x="249555" y="-80550"/>
            <a:chExt cx="3579495" cy="3813220"/>
          </a:xfrm>
        </p:grpSpPr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1CB24D9E-423F-4DB8-8A4F-BB8F6EC21E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9555" y="-80550"/>
              <a:ext cx="3579495" cy="3813220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F5D3C473-0D35-4568-963B-33480D654B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18653" y="1287748"/>
              <a:ext cx="1205285" cy="1835797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952" y="3572133"/>
            <a:ext cx="2310646" cy="231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9554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4000" advTm="7000">
        <p15:prstTrans prst="drape"/>
      </p:transition>
    </mc:Choice>
    <mc:Fallback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3.33333E-6 2.22222E-6 L -0.03125 0.14491 L 0.02812 0.31944 L -0.03125 0.43333 L -0.02813 0.56666 L 0.01406 0.61366 L 0.03281 0.76944 L 3.33333E-6 0.84699 L -0.01094 0.91111 " pathEditMode="relative" rAng="0" ptsTypes="AAAAAAAAA">
                                      <p:cBhvr>
                                        <p:cTn id="13" dur="79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445 0.07268 L 0.07539 0.27268 L 0.11914 0.42824 L 0.05351 0.60601 L 0.07695 0.76157 L 0.12851 0.95324 L 0.10508 1.15324 " pathEditMode="relative" rAng="0" ptsTypes="AAAAAAA">
                                      <p:cBhvr>
                                        <p:cTn id="15" dur="6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2747 0.15463 L 0.03997 0.3713 L -0.01471 0.56018 L 0.01185 0.70741 L -0.00534 0.87106 L 0.03841 0.92407 L 0.04466 1.00463 L 0.02279 1.08796 " pathEditMode="relative" rAng="0" ptsTypes="AAAAAAAA">
                                      <p:cBhvr>
                                        <p:cTn id="17" dur="7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46667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1.66667E-6 -2.22222E-6 L 0.00729 1.02616 " pathEditMode="relative" rAng="0" ptsTypes="AA">
                                      <p:cBhvr>
                                        <p:cTn id="19" dur="6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6.25E-7 -2.96296E-6 L 0.04753 1.08264 " pathEditMode="relative" rAng="0" ptsTypes="AA">
                                      <p:cBhvr>
                                        <p:cTn id="21" dur="6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" y="5412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4.79167E-6 7.40741E-7 L -0.00703 1.03542 " pathEditMode="relative" rAng="0" ptsTypes="AA">
                                      <p:cBhvr>
                                        <p:cTn id="23" dur="7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5175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8.33333E-7 -2.22222E-6 L -0.02917 0.95996 " pathEditMode="relative" rAng="0" ptsTypes="AA">
                                      <p:cBhvr>
                                        <p:cTn id="25" dur="6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4798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875E-6 2.59259E-6 L 0.00729 1.02615 " pathEditMode="relative" rAng="0" ptsTypes="AA">
                                      <p:cBhvr>
                                        <p:cTn id="27" dur="5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01406 -0.02454 L -0.01719 0.1199 L 0.04219 0.2949 L -0.01719 0.40879 L -0.01406 0.54213 L 0.02812 0.58912 L 0.04687 0.7449 L 0.01406 0.82245 L 0.00312 0.88657 " pathEditMode="relative" rAng="0" ptsTypes="AAAAAAAAA">
                                      <p:cBhvr>
                                        <p:cTn id="29" dur="6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66667E-6 1.48148E-6 L -0.03125 0.14444 L 0.02812 0.31944 L -0.03125 0.43333 L -0.02813 0.56667 L 0.01406 0.61366 L 0.03281 0.76944 L 1.66667E-6 0.84699 L -0.01094 0.91111 " pathEditMode="relative" rAng="0" ptsTypes="AAAAAAAAA">
                                      <p:cBhvr>
                                        <p:cTn id="31" dur="79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469 0.02708 L -0.03594 0.17199 L 0.02343 0.34653 L -0.03594 0.46041 L -0.03282 0.59375 L 0.00937 0.64074 L 0.02812 0.79653 L -0.00469 0.87407 L -0.01563 0.93819 " pathEditMode="relative" rAng="0" ptsTypes="AAAAAAAAA">
                                      <p:cBhvr>
                                        <p:cTn id="33" dur="7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4.16667E-6 -7.40741E-7 L -0.03125 0.14468 L 0.02812 0.31945 L -0.03125 0.43333 L -0.02813 0.56667 L 0.01406 0.61366 L 0.03281 0.76945 L 4.16667E-6 0.84699 L -0.01094 0.91111 " pathEditMode="relative" rAng="0" ptsTypes="AAAAAAAAA">
                                      <p:cBhvr>
                                        <p:cTn id="35" dur="79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3.33333E-6 4.81481E-6 L -0.03125 0.1449 L 0.02813 0.31944 L -0.03125 0.43333 L -0.02812 0.56666 L 0.01407 0.61365 L 0.03282 0.76944 L -3.33333E-6 0.84699 L -0.01093 0.91111 " pathEditMode="relative" rAng="0" ptsTypes="AAAAAAAAA">
                                      <p:cBhvr>
                                        <p:cTn id="37" dur="79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3.95833E-6 1.11111E-6 L -0.03125 0.14491 L 0.02813 0.31944 L -0.03125 0.43333 L -0.02812 0.56667 L 0.01407 0.61366 L 0.03282 0.76944 L -3.95833E-6 0.84699 L -0.01093 0.91111 " pathEditMode="relative" rAng="0" ptsTypes="AAAAAAAAA">
                                      <p:cBhvr>
                                        <p:cTn id="39" dur="7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0.07148 -0.07477 L -0.01054 0.12523 L 0.03321 0.28078 L -0.03242 0.45856 L -0.00898 0.61412 L 0.04258 0.80578 L 0.01914 1.00578 " pathEditMode="relative" rAng="0" ptsTypes="AAAAAAA">
                                      <p:cBhvr>
                                        <p:cTn id="41" dur="7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1446 0.07268 L 0.07539 0.27268 L 0.11914 0.42824 L 0.05352 0.60601 L 0.07696 0.76157 L 0.12852 0.95324 L 0.10508 1.15324 " pathEditMode="relative" rAng="0" ptsTypes="AAAAAAA">
                                      <p:cBhvr>
                                        <p:cTn id="43" dur="69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45" dur="68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0.03997 0.04537 L 0.06028 0.15625 L 0.03216 0.37037 L 0.08372 0.52315 L 0.07903 0.66204 L 0.1056 0.80648 L 0.07435 0.98426 L 0.05872 1.03982 " pathEditMode="relative" rAng="0" ptsTypes="AAAAAAAA">
                                      <p:cBhvr>
                                        <p:cTn id="47" dur="57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-1.875E-6 4.07407E-6 L 0.02031 0.11088 L -0.00781 0.325 L 0.04375 0.47777 L 0.03906 0.61666 L 0.06563 0.76111 L 0.03438 0.93888 L 0.01875 0.99444 " pathEditMode="relative" rAng="0" ptsTypes="AAAAAAAA">
                                      <p:cBhvr>
                                        <p:cTn id="49" dur="4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51" dur="5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3A25011-3591-419E-A03E-283A21FFB45D}"/>
              </a:ext>
            </a:extLst>
          </p:cNvPr>
          <p:cNvSpPr txBox="1"/>
          <p:nvPr/>
        </p:nvSpPr>
        <p:spPr>
          <a:xfrm>
            <a:off x="2966362" y="1657498"/>
            <a:ext cx="684196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0" b="1" dirty="0">
                <a:solidFill>
                  <a:srgbClr val="C00000">
                    <a:alpha val="93000"/>
                  </a:srgbClr>
                </a:solidFill>
                <a:effectLst>
                  <a:outerShdw blurRad="63500" sx="101000" sy="101000" algn="ctr" rotWithShape="0">
                    <a:prstClr val="black">
                      <a:alpha val="23000"/>
                    </a:prst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新年快乐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399B67BE-FB08-463C-834C-646E34F5E7C0}"/>
              </a:ext>
            </a:extLst>
          </p:cNvPr>
          <p:cNvSpPr/>
          <p:nvPr/>
        </p:nvSpPr>
        <p:spPr>
          <a:xfrm>
            <a:off x="3117699" y="4331190"/>
            <a:ext cx="64441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HAPPY NEW YEAR AND GOOD FORTUNE</a:t>
            </a:r>
            <a:endParaRPr lang="zh-CN" altLang="en-US" sz="2000" spc="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038DCE44-9891-4A2F-B31D-A3398DE8CF7B}"/>
              </a:ext>
            </a:extLst>
          </p:cNvPr>
          <p:cNvSpPr/>
          <p:nvPr/>
        </p:nvSpPr>
        <p:spPr>
          <a:xfrm>
            <a:off x="4247060" y="4926167"/>
            <a:ext cx="3697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新春贺喜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辞旧迎新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心想事成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0899E7FB-B87B-402F-9269-3B62ADADA751}"/>
              </a:ext>
            </a:extLst>
          </p:cNvPr>
          <p:cNvGrpSpPr/>
          <p:nvPr/>
        </p:nvGrpSpPr>
        <p:grpSpPr>
          <a:xfrm>
            <a:off x="20253" y="-80550"/>
            <a:ext cx="3579495" cy="3813220"/>
            <a:chOff x="249555" y="-80550"/>
            <a:chExt cx="3579495" cy="381322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13B9401B-F331-4540-9674-C8A5B22658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9555" y="-80550"/>
              <a:ext cx="3579495" cy="3813220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94D48143-BBEF-47FF-A837-68A4898FE8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18653" y="1287748"/>
              <a:ext cx="1205285" cy="1835797"/>
            </a:xfrm>
            <a:prstGeom prst="rect">
              <a:avLst/>
            </a:prstGeom>
          </p:spPr>
        </p:pic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931BE90E-3C4E-4F4D-86C1-EFFA963F236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3173" y="-820247"/>
            <a:ext cx="892868" cy="74351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BC32E4CF-40E2-4CF6-A6A7-41532AD03A2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2176247" y="-1007065"/>
            <a:ext cx="663999" cy="67590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668B01DF-98C8-4877-A30A-4F89C938408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8325" y="-1231744"/>
            <a:ext cx="830258" cy="70043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18CAE6D3-C231-404B-8574-A333858D34F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124"/>
          <a:stretch/>
        </p:blipFill>
        <p:spPr>
          <a:xfrm>
            <a:off x="1191325" y="-478517"/>
            <a:ext cx="527328" cy="4191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B9F5891A-B57C-4F72-8AF5-5F9E653B065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3275" y="-1183184"/>
            <a:ext cx="892868" cy="743519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712B0E65-4E66-4E2D-9DBC-B9F864130C3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9324" y="-1380397"/>
            <a:ext cx="892868" cy="74351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1D50C638-6D10-4B79-92A3-9544BA95407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5171" y="-733983"/>
            <a:ext cx="892868" cy="743519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7E32E6D3-E200-4A4E-825B-D96F3F637D0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2644" y="-1315577"/>
            <a:ext cx="892868" cy="743519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4107A307-E79C-44FA-AC81-D113A414624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2942" y="-675945"/>
            <a:ext cx="830258" cy="700437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8F65E0BC-286D-4A10-88E2-3D6C13FEA00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1229" y="-610351"/>
            <a:ext cx="830258" cy="700437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90EDA50E-2829-4D48-8E7B-4E411C45210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3200" y="-1306743"/>
            <a:ext cx="830258" cy="700437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69641466-D576-4162-BE43-757E59C3F2B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1555" y="-671961"/>
            <a:ext cx="830258" cy="700437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450EA70C-368D-4638-A412-A593CC4ACAD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3025" y="-1266095"/>
            <a:ext cx="830258" cy="700437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C8EE2048-9D57-4231-BAD9-85A7711A8D5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8737" y="-770012"/>
            <a:ext cx="830258" cy="700437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B2D8865D-FC26-4420-9654-650BDDD3164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5632811" y="-918373"/>
            <a:ext cx="663999" cy="675906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5F7EF5C5-6B0B-48C8-9349-CA02D727749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9138539" y="-1200576"/>
            <a:ext cx="663999" cy="675906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7BFB5CAE-1D08-410F-9F3C-CCB8FB18207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143091" y="-794441"/>
            <a:ext cx="512359" cy="476351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C5F44C4C-ECDA-46D0-8931-30A7BAE466A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3343569" y="-794441"/>
            <a:ext cx="512359" cy="476351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EB045F30-15BB-45D7-BF11-62925B460F4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6373761" y="-943818"/>
            <a:ext cx="512359" cy="476351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BFB9F8C8-03BF-4ED5-9B2F-AB376802F4D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0975598" y="-1094322"/>
            <a:ext cx="512359" cy="47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0117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4000" advClick="0" advTm="7000">
        <p15:prstTrans prst="origami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33333E-6 2.22222E-6 L -0.03125 0.14491 L 0.02812 0.31944 L -0.03125 0.43333 L -0.02813 0.56666 L 0.01406 0.61366 L 0.03281 0.76944 L 3.33333E-6 0.84699 L -0.01094 0.91111 " pathEditMode="relative" rAng="0" ptsTypes="AAAAAAAAA">
                                      <p:cBhvr>
                                        <p:cTn id="22" dur="79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445 0.07268 L 0.07539 0.27268 L 0.11914 0.42824 L 0.05351 0.60601 L 0.07695 0.76157 L 0.12851 0.95324 L 0.10508 1.15324 " pathEditMode="relative" rAng="0" ptsTypes="AAAAAAA">
                                      <p:cBhvr>
                                        <p:cTn id="24" dur="6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2747 0.15463 L 0.03997 0.3713 L -0.01471 0.56018 L 0.01185 0.70741 L -0.00534 0.87106 L 0.03841 0.92407 L 0.04466 1.00463 L 0.02279 1.08796 " pathEditMode="relative" rAng="0" ptsTypes="AAAAAAAA">
                                      <p:cBhvr>
                                        <p:cTn id="26" dur="7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4666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1.66667E-6 -2.22222E-6 L 0.00729 1.02616 " pathEditMode="relative" rAng="0" ptsTypes="AA">
                                      <p:cBhvr>
                                        <p:cTn id="28" dur="6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6.25E-7 -2.96296E-6 L 0.06328 1.05162 " pathEditMode="relative" rAng="0" ptsTypes="AA">
                                      <p:cBhvr>
                                        <p:cTn id="30" dur="68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4" y="5256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4.79167E-6 7.40741E-7 L -0.0121 0.96296 " pathEditMode="relative" rAng="0" ptsTypes="AA">
                                      <p:cBhvr>
                                        <p:cTn id="32" dur="7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" y="4814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8.33333E-7 -2.22222E-6 L -0.02917 0.95996 " pathEditMode="relative" rAng="0" ptsTypes="AA">
                                      <p:cBhvr>
                                        <p:cTn id="34" dur="6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4798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04167E-6 0 L 0.00729 1.02616 " pathEditMode="relative" rAng="0" ptsTypes="AA">
                                      <p:cBhvr>
                                        <p:cTn id="36" dur="5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1.875E-6 3.7037E-6 L -0.03125 0.14444 L 0.02812 0.31944 L -0.03125 0.43333 L -0.02813 0.56666 L 0.01406 0.61365 L 0.03281 0.76944 L 1.875E-6 0.84699 L -0.01094 0.91111 " pathEditMode="relative" rAng="0" ptsTypes="AAAAAAAAA">
                                      <p:cBhvr>
                                        <p:cTn id="38" dur="6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66667E-6 1.48148E-6 L -0.03125 0.14444 L 0.02812 0.31944 L -0.03125 0.43333 L -0.02813 0.56667 L 0.01406 0.61366 L 0.03281 0.76944 L 1.66667E-6 0.84699 L -0.01094 0.91111 " pathEditMode="relative" rAng="0" ptsTypes="AAAAAAAAA">
                                      <p:cBhvr>
                                        <p:cTn id="40" dur="69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91667E-6 1.85185E-6 L -0.03125 0.14491 L 0.02812 0.31944 L -0.03125 0.43333 L -0.02813 0.56666 L 0.01406 0.61366 L 0.03281 0.76944 L 2.91667E-6 0.84699 L -0.01094 0.91111 " pathEditMode="relative" rAng="0" ptsTypes="AAAAAAAAA">
                                      <p:cBhvr>
                                        <p:cTn id="42" dur="79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4.16667E-6 -7.40741E-7 L -0.03125 0.14468 L 0.02812 0.31945 L -0.03125 0.43333 L -0.02813 0.56667 L 0.01406 0.61366 L 0.03281 0.76945 L 4.16667E-6 0.84699 L -0.01094 0.91111 " pathEditMode="relative" rAng="0" ptsTypes="AAAAAAAAA">
                                      <p:cBhvr>
                                        <p:cTn id="44" dur="79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3.33333E-6 4.81481E-6 L -0.03125 0.1449 L 0.02813 0.31944 L -0.03125 0.43333 L -0.02812 0.56666 L 0.01407 0.61365 L 0.03282 0.76944 L -3.33333E-6 0.84699 L -0.01093 0.91111 " pathEditMode="relative" rAng="0" ptsTypes="AAAAAAAAA">
                                      <p:cBhvr>
                                        <p:cTn id="46" dur="7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3.95833E-6 1.11111E-6 L -0.03125 0.14491 L 0.02813 0.31944 L -0.03125 0.43333 L -0.02812 0.56667 L 0.01407 0.61366 L 0.03282 0.76944 L -3.95833E-6 0.84699 L -0.01093 0.91111 " pathEditMode="relative" rAng="0" ptsTypes="AAAAAAAAA">
                                      <p:cBhvr>
                                        <p:cTn id="48" dur="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0.01446 0.07268 L 0.07539 0.27268 L 0.11914 0.42824 L 0.05352 0.60602 L 0.07696 0.76157 L 0.12852 0.95324 L 0.10508 1.15324 " pathEditMode="relative" rAng="0" ptsTypes="AAAAAAA">
                                      <p:cBhvr>
                                        <p:cTn id="50" dur="7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1446 0.07268 L 0.07539 0.27268 L 0.11914 0.42824 L 0.05352 0.60601 L 0.07696 0.76157 L 0.12852 0.95324 L 0.10508 1.15324 " pathEditMode="relative" rAng="0" ptsTypes="AAAAAAA">
                                      <p:cBhvr>
                                        <p:cTn id="52" dur="69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54" dur="6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0.03998 0.04537 L 0.06029 0.15625 L 0.03216 0.37037 L 0.08373 0.52315 L 0.07904 0.66204 L 0.1056 0.80648 L 0.07435 0.98426 L 0.05873 1.03982 " pathEditMode="relative" rAng="0" ptsTypes="AAAAAAAA">
                                      <p:cBhvr>
                                        <p:cTn id="56" dur="57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4.58333E-6 -2.59259E-6 L 0.03164 0.11389 L -0.01211 0.3338 L 0.06809 0.49074 L 0.0608 0.63357 L 0.10221 0.78195 L 0.05351 0.96459 L 0.02916 1.02176 " pathEditMode="relative" rAng="0" ptsTypes="AAAAAAAA">
                                      <p:cBhvr>
                                        <p:cTn id="58" dur="49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5108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60" dur="5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854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红色中国年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699</TotalTime>
  <Words>323</Words>
  <Application>Microsoft Office PowerPoint</Application>
  <PresentationFormat>自定义</PresentationFormat>
  <Paragraphs>36</Paragraphs>
  <Slides>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红色中国年</dc:title>
  <dc:creator>第一PPT</dc:creator>
  <cp:keywords>www.1ppt.com</cp:keywords>
  <dc:description>www.1ppt.com</dc:description>
  <cp:lastModifiedBy>Windows User</cp:lastModifiedBy>
  <cp:revision>62</cp:revision>
  <dcterms:created xsi:type="dcterms:W3CDTF">2017-08-18T03:02:00Z</dcterms:created>
  <dcterms:modified xsi:type="dcterms:W3CDTF">2019-09-17T13:02:05Z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