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60" r:id="rId6"/>
    <p:sldId id="261" r:id="rId7"/>
    <p:sldId id="266" r:id="rId8"/>
    <p:sldId id="262" r:id="rId9"/>
    <p:sldId id="263" r:id="rId10"/>
    <p:sldId id="264" r:id="rId11"/>
    <p:sldId id="267" r:id="rId12"/>
    <p:sldId id="271" r:id="rId13"/>
    <p:sldId id="270" r:id="rId14"/>
    <p:sldId id="276" r:id="rId15"/>
    <p:sldId id="277" r:id="rId16"/>
    <p:sldId id="272" r:id="rId17"/>
    <p:sldId id="273" r:id="rId18"/>
    <p:sldId id="280" r:id="rId19"/>
    <p:sldId id="281" r:id="rId20"/>
    <p:sldId id="269" r:id="rId21"/>
    <p:sldId id="274" r:id="rId22"/>
    <p:sldId id="275" r:id="rId23"/>
    <p:sldId id="282" r:id="rId24"/>
    <p:sldId id="284" r:id="rId25"/>
    <p:sldId id="285" r:id="rId26"/>
    <p:sldId id="283" r:id="rId27"/>
    <p:sldId id="286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6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198"/>
    <a:srgbClr val="218CD5"/>
    <a:srgbClr val="D3E8F7"/>
    <a:srgbClr val="1866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 showGuides="1">
      <p:cViewPr>
        <p:scale>
          <a:sx n="60" d="100"/>
          <a:sy n="60" d="100"/>
        </p:scale>
        <p:origin x="-72" y="-1488"/>
      </p:cViewPr>
      <p:guideLst>
        <p:guide orient="horz" pos="2183"/>
        <p:guide orient="horz" pos="64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492ABB3-1C52-4B0E-B72B-946F7F27F6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5CFEDFE-4613-4A9C-87A0-5753592A25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772BA3B-AA51-4DB4-A5A9-FD3FC9FA5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6B3731E-8CDD-452C-9C7C-ED6D7B562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F330F2F-FCD3-48C9-8464-845167EE0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70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6FEFAFC-7682-4DDA-AEBF-6FA7695E3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FEDAB80-59E0-4D9D-9241-513D65238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166CAD5-D865-48E3-AF0D-F4BA446F4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7239EBA-971B-493C-A960-B4A4590BC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6BDB4E9-028A-4F4F-BA00-61EDCCCB5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381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28FFDEA4-CC4E-487A-A6E4-19E3BB0814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79A61B5-E6E4-488C-9646-B76F3596D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4F400FB-BADF-4744-9B50-14380E26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F18FDDA-2354-433F-A78F-12FC830D0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2982388-781A-42ED-BE07-8F3BAAB39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22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364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371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169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998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6559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4749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4488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67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1B3F632-29CE-45AE-AC74-EF36612DB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CF4A799-F24E-4275-8AED-6BE50F2C3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548040D-9FA3-4465-9D7D-CFC3FCCCC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9547E4C-EED9-4DCA-B81F-FD1CA446A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44AEA8-BB56-4ABB-B2D8-2AD3D267E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8319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529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022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7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D1542A3-D8BC-436B-A274-8AB839882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708269D-F20A-4D26-95CA-56E114EEA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F65AD73-A7BE-4265-A66A-A35DDDF18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6958965-A669-46C4-88C4-4F67333D7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829DCCE-2733-4D19-A83D-5BA829666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83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99A045-2885-4642-A373-EC7C7E486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13CDDC8-8FAE-4A01-80C4-8E00E007A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7042C8C-D339-4C02-A1D8-9FC2D4E43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3C034071-B142-48AB-B271-4B4B7BE98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CD973ED-C124-4341-82CA-94C67EA93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F5F1741-8F00-4F0F-95CE-0508B8AED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27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76B9877-5508-4059-9BD6-15BAC7117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6A12DD5-5F39-4A14-87BD-5006D6CC7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D7EFCEBA-3B9A-402A-9134-E284E2BAB1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3EACE6C1-2059-4EF1-9544-40BF428BCF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BFDA023-1AD8-4CDC-B3DC-1A6F3F0809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F122EF84-3580-4FB8-AFE5-3B2850D66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BB467BA7-6508-4A71-9DA3-A6DED531E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9FCF8D5-4432-4D8A-A8B8-AA864A57A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03612" y="640353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84690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3B49E65-48DE-493B-A90A-159E07AD7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C4206B5-E297-4903-A2C8-C2D9BC189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5210BB1-8079-4AAD-931A-DDC1A27BB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FFD153B-503C-40A7-8255-B38960915887}"/>
              </a:ext>
            </a:extLst>
          </p:cNvPr>
          <p:cNvGrpSpPr/>
          <p:nvPr userDrawn="1"/>
        </p:nvGrpSpPr>
        <p:grpSpPr>
          <a:xfrm>
            <a:off x="11250949" y="578165"/>
            <a:ext cx="934958" cy="466603"/>
            <a:chOff x="11250949" y="578165"/>
            <a:chExt cx="934958" cy="466603"/>
          </a:xfrm>
        </p:grpSpPr>
        <p:sp>
          <p:nvSpPr>
            <p:cNvPr id="7" name="TextBox 1">
              <a:extLst>
                <a:ext uri="{FF2B5EF4-FFF2-40B4-BE49-F238E27FC236}">
                  <a16:creationId xmlns:a16="http://schemas.microsoft.com/office/drawing/2014/main" xmlns="" id="{1E1E86AC-82A8-4B44-B854-8AC70D257150}"/>
                </a:ext>
              </a:extLst>
            </p:cNvPr>
            <p:cNvSpPr txBox="1"/>
            <p:nvPr/>
          </p:nvSpPr>
          <p:spPr>
            <a:xfrm>
              <a:off x="11250949" y="578165"/>
              <a:ext cx="674865" cy="46660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810"/>
                </a:lnSpc>
              </a:pPr>
              <a:r>
                <a:rPr lang="en-US" altLang="zh-CN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LOGO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4D93E08F-1FA3-4018-8486-5EC2D256C7ED}"/>
                </a:ext>
              </a:extLst>
            </p:cNvPr>
            <p:cNvSpPr/>
            <p:nvPr/>
          </p:nvSpPr>
          <p:spPr>
            <a:xfrm>
              <a:off x="12084307" y="683340"/>
              <a:ext cx="101600" cy="338116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5686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94A43E7-E071-46EB-9106-AB3305BC4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80E3D54-F52D-41BD-BE86-884530E6A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1934C84-29A0-4178-944B-4EDCE7C0C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9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02CD90C-5DD8-4383-B0C1-72138D155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A4BCAB1-9FBC-42B1-B75D-0C79F0246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1FEEDA0-D226-4F39-A824-85045CB43D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2FFD985-D27A-409C-A85A-15C7F11D2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C75A7A2-172F-4E7E-98BC-1CD2E9A69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BFE44D8-A9D9-4EB3-A643-35F61B4EC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949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02635ED-5E51-4555-98F3-9EA21B473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634DBB4-FC9A-48E7-8EB6-2D6DAE0799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011C0FA-B089-4E24-99E0-A99E83F5BA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7CFE9EB-8559-4078-A176-E192BD4CB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685D822-BA14-4E28-8F6F-B23D8A3CB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CEAA729-2608-44A4-93B0-21BD12E43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88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EFBC305-70E8-41AF-8ECD-5A302D0D1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F5D45D9-D536-45F3-B7AD-3E0A6D0040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85BFD4-3B22-42D7-8C20-E19FB634E0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F7467-D482-4973-8C33-13E18C9C3791}" type="datetimeFigureOut">
              <a:rPr lang="zh-CN" altLang="en-US" smtClean="0"/>
              <a:t>2019/9/19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92CE1B2-5233-40F1-8782-1305B4F2D1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A9AB5B1-8AFC-45B1-970E-70F223EE2D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FBE4A-8ADA-434B-9984-26A4C8D10A8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575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47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866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天空, 水, 户外, 船&#10;&#10;已生成极高可信度的说明">
            <a:extLst>
              <a:ext uri="{FF2B5EF4-FFF2-40B4-BE49-F238E27FC236}">
                <a16:creationId xmlns:a16="http://schemas.microsoft.com/office/drawing/2014/main" xmlns="" id="{BA9D82B4-F71C-46F4-BEBB-035645C8BD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3892" cy="6858000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B40D9AA-0310-427C-BE50-04FA6C2AC13F}"/>
              </a:ext>
            </a:extLst>
          </p:cNvPr>
          <p:cNvGrpSpPr/>
          <p:nvPr/>
        </p:nvGrpSpPr>
        <p:grpSpPr>
          <a:xfrm>
            <a:off x="2793576" y="2057398"/>
            <a:ext cx="6596741" cy="2743203"/>
            <a:chOff x="2656116" y="2068284"/>
            <a:chExt cx="6596741" cy="2743203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06FE9B54-4F21-4A54-8788-A85E094EBAAC}"/>
                </a:ext>
              </a:extLst>
            </p:cNvPr>
            <p:cNvSpPr/>
            <p:nvPr/>
          </p:nvSpPr>
          <p:spPr>
            <a:xfrm>
              <a:off x="2656116" y="2068284"/>
              <a:ext cx="6574972" cy="2743201"/>
            </a:xfrm>
            <a:prstGeom prst="rect">
              <a:avLst/>
            </a:prstGeom>
            <a:gradFill>
              <a:gsLst>
                <a:gs pos="0">
                  <a:srgbClr val="166198"/>
                </a:gs>
                <a:gs pos="100000">
                  <a:srgbClr val="166198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23F8BB2B-952A-45E5-882B-FD9B77E5C138}"/>
                </a:ext>
              </a:extLst>
            </p:cNvPr>
            <p:cNvGrpSpPr/>
            <p:nvPr/>
          </p:nvGrpSpPr>
          <p:grpSpPr>
            <a:xfrm>
              <a:off x="2667000" y="2068286"/>
              <a:ext cx="6585857" cy="2743201"/>
              <a:chOff x="2667000" y="2068286"/>
              <a:chExt cx="6585857" cy="2743201"/>
            </a:xfrm>
          </p:grpSpPr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48BD5F27-AE45-4873-B451-DB93A37921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67001" y="4811485"/>
                <a:ext cx="2442453" cy="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8A86C939-D98E-474E-8AF4-D183D39D01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7000" y="2068286"/>
                <a:ext cx="0" cy="274320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xmlns="" id="{E0D0577C-BAAD-4CDD-A811-55431D420F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7000" y="2068286"/>
                <a:ext cx="658585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xmlns="" id="{118288C7-619E-474B-B824-14ADAC889C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1972" y="2068286"/>
                <a:ext cx="0" cy="274320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9FC6D6CC-B400-443E-A345-5DF036BEFC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155969" y="4811485"/>
                <a:ext cx="2096888" cy="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E3DFEED9-D221-429B-A4FC-8376A3D7FA57}"/>
              </a:ext>
            </a:extLst>
          </p:cNvPr>
          <p:cNvSpPr txBox="1"/>
          <p:nvPr/>
        </p:nvSpPr>
        <p:spPr>
          <a:xfrm>
            <a:off x="3455015" y="2598001"/>
            <a:ext cx="52629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造字工房典黑（非商用）粗体" pitchFamily="2" charset="-122"/>
                <a:ea typeface="造字工房典黑（非商用）粗体" pitchFamily="2" charset="-122"/>
              </a:rPr>
              <a:t>开拓进取 不断前行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89829E0-A5F8-4EDD-9FC1-28A197B3D4B1}"/>
              </a:ext>
            </a:extLst>
          </p:cNvPr>
          <p:cNvSpPr txBox="1"/>
          <p:nvPr/>
        </p:nvSpPr>
        <p:spPr>
          <a:xfrm>
            <a:off x="4262046" y="3600266"/>
            <a:ext cx="413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商业策划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计划总结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年终总结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教育培训</a:t>
            </a:r>
          </a:p>
        </p:txBody>
      </p:sp>
      <p:sp>
        <p:nvSpPr>
          <p:cNvPr id="31" name="TextBox 1">
            <a:extLst>
              <a:ext uri="{FF2B5EF4-FFF2-40B4-BE49-F238E27FC236}">
                <a16:creationId xmlns:a16="http://schemas.microsoft.com/office/drawing/2014/main" xmlns="" id="{F8305A40-C445-4B66-AD3B-B6F769CB3653}"/>
              </a:ext>
            </a:extLst>
          </p:cNvPr>
          <p:cNvSpPr txBox="1"/>
          <p:nvPr/>
        </p:nvSpPr>
        <p:spPr>
          <a:xfrm>
            <a:off x="10844549" y="413065"/>
            <a:ext cx="674865" cy="46660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44508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天空, 水, 户外, 船&#10;&#10;已生成极高可信度的说明">
            <a:extLst>
              <a:ext uri="{FF2B5EF4-FFF2-40B4-BE49-F238E27FC236}">
                <a16:creationId xmlns:a16="http://schemas.microsoft.com/office/drawing/2014/main" xmlns="" id="{FF789C1A-D684-484B-A6D4-4F9267DC9E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7071" y="816429"/>
            <a:ext cx="3537857" cy="3537857"/>
          </a:xfrm>
          <a:prstGeom prst="ellipse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xmlns="" id="{A6ADB631-F7B8-45FA-9503-1969C6B1F444}"/>
              </a:ext>
            </a:extLst>
          </p:cNvPr>
          <p:cNvSpPr txBox="1"/>
          <p:nvPr/>
        </p:nvSpPr>
        <p:spPr>
          <a:xfrm>
            <a:off x="4675412" y="4729021"/>
            <a:ext cx="2841171" cy="352854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dist">
              <a:lnSpc>
                <a:spcPts val="2300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CHAPERT 02</a:t>
            </a:r>
            <a:endParaRPr lang="zh-CN" altLang="en-US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xmlns="" id="{8FB96514-A360-4D89-87CA-1E0DE1B30BD8}"/>
              </a:ext>
            </a:extLst>
          </p:cNvPr>
          <p:cNvSpPr txBox="1"/>
          <p:nvPr/>
        </p:nvSpPr>
        <p:spPr>
          <a:xfrm>
            <a:off x="2831227" y="5081875"/>
            <a:ext cx="6529544" cy="108029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市场透视</a:t>
            </a:r>
            <a:endParaRPr lang="en-US" altLang="zh-CN" sz="2400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你需要知道你的市场，客户的需求，客户在那里</a:t>
            </a:r>
          </a:p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You need to know your market, customer needs, where customers.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D8B7C270-4C53-4D4B-9AB2-BE9D77016EA3}"/>
              </a:ext>
            </a:extLst>
          </p:cNvPr>
          <p:cNvGrpSpPr/>
          <p:nvPr/>
        </p:nvGrpSpPr>
        <p:grpSpPr>
          <a:xfrm>
            <a:off x="11250949" y="578165"/>
            <a:ext cx="934958" cy="466603"/>
            <a:chOff x="11250949" y="578165"/>
            <a:chExt cx="934958" cy="466603"/>
          </a:xfrm>
        </p:grpSpPr>
        <p:sp>
          <p:nvSpPr>
            <p:cNvPr id="10" name="TextBox 1">
              <a:extLst>
                <a:ext uri="{FF2B5EF4-FFF2-40B4-BE49-F238E27FC236}">
                  <a16:creationId xmlns:a16="http://schemas.microsoft.com/office/drawing/2014/main" xmlns="" id="{31775F74-1C28-4A2A-A846-C5970B85A46B}"/>
                </a:ext>
              </a:extLst>
            </p:cNvPr>
            <p:cNvSpPr txBox="1"/>
            <p:nvPr/>
          </p:nvSpPr>
          <p:spPr>
            <a:xfrm>
              <a:off x="11250949" y="578165"/>
              <a:ext cx="674865" cy="46660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810"/>
                </a:lnSpc>
              </a:pPr>
              <a:r>
                <a:rPr lang="en-US" altLang="zh-CN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LOGO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9300D379-8179-4755-8E6C-B9F0306311CC}"/>
                </a:ext>
              </a:extLst>
            </p:cNvPr>
            <p:cNvSpPr/>
            <p:nvPr/>
          </p:nvSpPr>
          <p:spPr>
            <a:xfrm>
              <a:off x="12084307" y="683340"/>
              <a:ext cx="101600" cy="338116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9190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文本框 117"/>
          <p:cNvSpPr txBox="1"/>
          <p:nvPr/>
        </p:nvSpPr>
        <p:spPr>
          <a:xfrm>
            <a:off x="909698" y="1444837"/>
            <a:ext cx="10905584" cy="659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1600" dirty="0">
                <a:solidFill>
                  <a:srgbClr val="72717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" panose="020B0503020204020204" pitchFamily="18" charset="-122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</a:p>
        </p:txBody>
      </p:sp>
      <p:grpSp>
        <p:nvGrpSpPr>
          <p:cNvPr id="119" name="组合 118"/>
          <p:cNvGrpSpPr/>
          <p:nvPr/>
        </p:nvGrpSpPr>
        <p:grpSpPr>
          <a:xfrm>
            <a:off x="1005573" y="2313540"/>
            <a:ext cx="3034460" cy="3768158"/>
            <a:chOff x="1003731" y="2313539"/>
            <a:chExt cx="3035557" cy="3768157"/>
          </a:xfrm>
        </p:grpSpPr>
        <p:grpSp>
          <p:nvGrpSpPr>
            <p:cNvPr id="120" name="组合 119"/>
            <p:cNvGrpSpPr/>
            <p:nvPr/>
          </p:nvGrpSpPr>
          <p:grpSpPr>
            <a:xfrm>
              <a:off x="1003732" y="4807985"/>
              <a:ext cx="3035556" cy="1273711"/>
              <a:chOff x="500586" y="5099006"/>
              <a:chExt cx="3276449" cy="1417040"/>
            </a:xfrm>
          </p:grpSpPr>
          <p:sp>
            <p:nvSpPr>
              <p:cNvPr id="125" name="矩形 124"/>
              <p:cNvSpPr/>
              <p:nvPr/>
            </p:nvSpPr>
            <p:spPr>
              <a:xfrm>
                <a:off x="500586" y="5099006"/>
                <a:ext cx="3276449" cy="1417040"/>
              </a:xfrm>
              <a:prstGeom prst="rect">
                <a:avLst/>
              </a:prstGeom>
              <a:solidFill>
                <a:srgbClr val="3677BC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26" name="组合 125"/>
              <p:cNvGrpSpPr/>
              <p:nvPr/>
            </p:nvGrpSpPr>
            <p:grpSpPr>
              <a:xfrm>
                <a:off x="500586" y="5111235"/>
                <a:ext cx="3276449" cy="1397000"/>
                <a:chOff x="502920" y="5222996"/>
                <a:chExt cx="3284220" cy="1397000"/>
              </a:xfrm>
            </p:grpSpPr>
            <p:cxnSp>
              <p:nvCxnSpPr>
                <p:cNvPr id="127" name="直接连接符 126"/>
                <p:cNvCxnSpPr/>
                <p:nvPr/>
              </p:nvCxnSpPr>
              <p:spPr>
                <a:xfrm>
                  <a:off x="502920" y="6619996"/>
                  <a:ext cx="3284220" cy="0"/>
                </a:xfrm>
                <a:prstGeom prst="line">
                  <a:avLst/>
                </a:prstGeom>
                <a:ln w="19050">
                  <a:solidFill>
                    <a:srgbClr val="3677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接连接符 127"/>
                <p:cNvCxnSpPr/>
                <p:nvPr/>
              </p:nvCxnSpPr>
              <p:spPr>
                <a:xfrm>
                  <a:off x="502920" y="5222996"/>
                  <a:ext cx="3284220" cy="0"/>
                </a:xfrm>
                <a:prstGeom prst="line">
                  <a:avLst/>
                </a:prstGeom>
                <a:ln w="19050">
                  <a:solidFill>
                    <a:srgbClr val="3677BC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1" name="矩形 120"/>
            <p:cNvSpPr/>
            <p:nvPr/>
          </p:nvSpPr>
          <p:spPr>
            <a:xfrm>
              <a:off x="1003732" y="2313539"/>
              <a:ext cx="3035556" cy="2260388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1240341" y="2557739"/>
              <a:ext cx="217402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kumimoji="1"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endParaRPr kumimoji="1"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217"/>
              <a:r>
                <a:rPr kumimoji="1" lang="zh-CN" altLang="en-US" sz="4399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</a:p>
          </p:txBody>
        </p:sp>
        <p:sp>
          <p:nvSpPr>
            <p:cNvPr id="123" name="Freeform 70"/>
            <p:cNvSpPr>
              <a:spLocks noEditPoints="1"/>
            </p:cNvSpPr>
            <p:nvPr/>
          </p:nvSpPr>
          <p:spPr bwMode="auto">
            <a:xfrm>
              <a:off x="2424331" y="3750016"/>
              <a:ext cx="1278579" cy="647615"/>
            </a:xfrm>
            <a:custGeom>
              <a:avLst/>
              <a:gdLst>
                <a:gd name="T0" fmla="*/ 137 w 147"/>
                <a:gd name="T1" fmla="*/ 22 h 73"/>
                <a:gd name="T2" fmla="*/ 134 w 147"/>
                <a:gd name="T3" fmla="*/ 30 h 73"/>
                <a:gd name="T4" fmla="*/ 121 w 147"/>
                <a:gd name="T5" fmla="*/ 41 h 73"/>
                <a:gd name="T6" fmla="*/ 109 w 147"/>
                <a:gd name="T7" fmla="*/ 30 h 73"/>
                <a:gd name="T8" fmla="*/ 107 w 147"/>
                <a:gd name="T9" fmla="*/ 22 h 73"/>
                <a:gd name="T10" fmla="*/ 110 w 147"/>
                <a:gd name="T11" fmla="*/ 9 h 73"/>
                <a:gd name="T12" fmla="*/ 36 w 147"/>
                <a:gd name="T13" fmla="*/ 35 h 73"/>
                <a:gd name="T14" fmla="*/ 25 w 147"/>
                <a:gd name="T15" fmla="*/ 44 h 73"/>
                <a:gd name="T16" fmla="*/ 13 w 147"/>
                <a:gd name="T17" fmla="*/ 10 h 73"/>
                <a:gd name="T18" fmla="*/ 36 w 147"/>
                <a:gd name="T19" fmla="*/ 35 h 73"/>
                <a:gd name="T20" fmla="*/ 76 w 147"/>
                <a:gd name="T21" fmla="*/ 51 h 73"/>
                <a:gd name="T22" fmla="*/ 69 w 147"/>
                <a:gd name="T23" fmla="*/ 67 h 73"/>
                <a:gd name="T24" fmla="*/ 72 w 147"/>
                <a:gd name="T25" fmla="*/ 47 h 73"/>
                <a:gd name="T26" fmla="*/ 73 w 147"/>
                <a:gd name="T27" fmla="*/ 6 h 73"/>
                <a:gd name="T28" fmla="*/ 88 w 147"/>
                <a:gd name="T29" fmla="*/ 10 h 73"/>
                <a:gd name="T30" fmla="*/ 74 w 147"/>
                <a:gd name="T31" fmla="*/ 2 h 73"/>
                <a:gd name="T32" fmla="*/ 56 w 147"/>
                <a:gd name="T33" fmla="*/ 20 h 73"/>
                <a:gd name="T34" fmla="*/ 56 w 147"/>
                <a:gd name="T35" fmla="*/ 27 h 73"/>
                <a:gd name="T36" fmla="*/ 73 w 147"/>
                <a:gd name="T37" fmla="*/ 45 h 73"/>
                <a:gd name="T38" fmla="*/ 83 w 147"/>
                <a:gd name="T39" fmla="*/ 40 h 73"/>
                <a:gd name="T40" fmla="*/ 92 w 147"/>
                <a:gd name="T41" fmla="*/ 22 h 73"/>
                <a:gd name="T42" fmla="*/ 91 w 147"/>
                <a:gd name="T43" fmla="*/ 20 h 73"/>
                <a:gd name="T44" fmla="*/ 62 w 147"/>
                <a:gd name="T45" fmla="*/ 18 h 73"/>
                <a:gd name="T46" fmla="*/ 77 w 147"/>
                <a:gd name="T47" fmla="*/ 19 h 73"/>
                <a:gd name="T48" fmla="*/ 79 w 147"/>
                <a:gd name="T49" fmla="*/ 19 h 73"/>
                <a:gd name="T50" fmla="*/ 85 w 147"/>
                <a:gd name="T51" fmla="*/ 18 h 73"/>
                <a:gd name="T52" fmla="*/ 88 w 147"/>
                <a:gd name="T53" fmla="*/ 23 h 73"/>
                <a:gd name="T54" fmla="*/ 86 w 147"/>
                <a:gd name="T55" fmla="*/ 28 h 73"/>
                <a:gd name="T56" fmla="*/ 74 w 147"/>
                <a:gd name="T57" fmla="*/ 42 h 73"/>
                <a:gd name="T58" fmla="*/ 61 w 147"/>
                <a:gd name="T59" fmla="*/ 28 h 73"/>
                <a:gd name="T60" fmla="*/ 59 w 147"/>
                <a:gd name="T61" fmla="*/ 23 h 73"/>
                <a:gd name="T62" fmla="*/ 52 w 147"/>
                <a:gd name="T63" fmla="*/ 46 h 73"/>
                <a:gd name="T64" fmla="*/ 43 w 147"/>
                <a:gd name="T65" fmla="*/ 73 h 73"/>
                <a:gd name="T66" fmla="*/ 104 w 147"/>
                <a:gd name="T67" fmla="*/ 73 h 73"/>
                <a:gd name="T68" fmla="*/ 96 w 147"/>
                <a:gd name="T69" fmla="*/ 45 h 73"/>
                <a:gd name="T70" fmla="*/ 86 w 147"/>
                <a:gd name="T71" fmla="*/ 45 h 73"/>
                <a:gd name="T72" fmla="*/ 99 w 147"/>
                <a:gd name="T73" fmla="*/ 58 h 73"/>
                <a:gd name="T74" fmla="*/ 48 w 147"/>
                <a:gd name="T75" fmla="*/ 59 h 73"/>
                <a:gd name="T76" fmla="*/ 61 w 147"/>
                <a:gd name="T77" fmla="*/ 45 h 73"/>
                <a:gd name="T78" fmla="*/ 36 w 147"/>
                <a:gd name="T79" fmla="*/ 45 h 73"/>
                <a:gd name="T80" fmla="*/ 1 w 147"/>
                <a:gd name="T81" fmla="*/ 65 h 73"/>
                <a:gd name="T82" fmla="*/ 32 w 147"/>
                <a:gd name="T83" fmla="*/ 59 h 73"/>
                <a:gd name="T84" fmla="*/ 34 w 147"/>
                <a:gd name="T85" fmla="*/ 23 h 73"/>
                <a:gd name="T86" fmla="*/ 16 w 147"/>
                <a:gd name="T87" fmla="*/ 32 h 73"/>
                <a:gd name="T88" fmla="*/ 35 w 147"/>
                <a:gd name="T89" fmla="*/ 31 h 73"/>
                <a:gd name="T90" fmla="*/ 125 w 147"/>
                <a:gd name="T91" fmla="*/ 43 h 73"/>
                <a:gd name="T92" fmla="*/ 125 w 147"/>
                <a:gd name="T93" fmla="*/ 56 h 73"/>
                <a:gd name="T94" fmla="*/ 146 w 147"/>
                <a:gd name="T95" fmla="*/ 64 h 73"/>
                <a:gd name="T96" fmla="*/ 104 w 147"/>
                <a:gd name="T97" fmla="*/ 43 h 73"/>
                <a:gd name="T98" fmla="*/ 121 w 147"/>
                <a:gd name="T99" fmla="*/ 46 h 73"/>
                <a:gd name="T100" fmla="*/ 125 w 147"/>
                <a:gd name="T101" fmla="*/ 43 h 73"/>
                <a:gd name="T102" fmla="*/ 113 w 147"/>
                <a:gd name="T103" fmla="*/ 19 h 73"/>
                <a:gd name="T104" fmla="*/ 110 w 147"/>
                <a:gd name="T105" fmla="*/ 24 h 73"/>
                <a:gd name="T106" fmla="*/ 110 w 147"/>
                <a:gd name="T107" fmla="*/ 27 h 73"/>
                <a:gd name="T108" fmla="*/ 112 w 147"/>
                <a:gd name="T109" fmla="*/ 29 h 73"/>
                <a:gd name="T110" fmla="*/ 121 w 147"/>
                <a:gd name="T111" fmla="*/ 38 h 73"/>
                <a:gd name="T112" fmla="*/ 132 w 147"/>
                <a:gd name="T113" fmla="*/ 29 h 73"/>
                <a:gd name="T114" fmla="*/ 134 w 147"/>
                <a:gd name="T115" fmla="*/ 27 h 73"/>
                <a:gd name="T116" fmla="*/ 134 w 147"/>
                <a:gd name="T117" fmla="*/ 24 h 73"/>
                <a:gd name="T118" fmla="*/ 131 w 147"/>
                <a:gd name="T119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7" h="73">
                  <a:moveTo>
                    <a:pt x="136" y="22"/>
                  </a:moveTo>
                  <a:cubicBezTo>
                    <a:pt x="136" y="22"/>
                    <a:pt x="136" y="22"/>
                    <a:pt x="136" y="22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7" y="25"/>
                    <a:pt x="137" y="27"/>
                    <a:pt x="136" y="28"/>
                  </a:cubicBezTo>
                  <a:cubicBezTo>
                    <a:pt x="136" y="29"/>
                    <a:pt x="135" y="30"/>
                    <a:pt x="134" y="30"/>
                  </a:cubicBezTo>
                  <a:cubicBezTo>
                    <a:pt x="134" y="32"/>
                    <a:pt x="133" y="34"/>
                    <a:pt x="132" y="36"/>
                  </a:cubicBezTo>
                  <a:cubicBezTo>
                    <a:pt x="131" y="38"/>
                    <a:pt x="129" y="39"/>
                    <a:pt x="127" y="40"/>
                  </a:cubicBezTo>
                  <a:cubicBezTo>
                    <a:pt x="126" y="40"/>
                    <a:pt x="124" y="41"/>
                    <a:pt x="121" y="41"/>
                  </a:cubicBezTo>
                  <a:cubicBezTo>
                    <a:pt x="119" y="41"/>
                    <a:pt x="117" y="40"/>
                    <a:pt x="116" y="40"/>
                  </a:cubicBezTo>
                  <a:cubicBezTo>
                    <a:pt x="114" y="39"/>
                    <a:pt x="113" y="38"/>
                    <a:pt x="111" y="36"/>
                  </a:cubicBezTo>
                  <a:cubicBezTo>
                    <a:pt x="111" y="34"/>
                    <a:pt x="110" y="32"/>
                    <a:pt x="109" y="30"/>
                  </a:cubicBezTo>
                  <a:cubicBezTo>
                    <a:pt x="108" y="30"/>
                    <a:pt x="108" y="29"/>
                    <a:pt x="107" y="28"/>
                  </a:cubicBezTo>
                  <a:cubicBezTo>
                    <a:pt x="107" y="27"/>
                    <a:pt x="107" y="25"/>
                    <a:pt x="107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8" y="22"/>
                  </a:cubicBezTo>
                  <a:cubicBezTo>
                    <a:pt x="107" y="14"/>
                    <a:pt x="107" y="12"/>
                    <a:pt x="110" y="9"/>
                  </a:cubicBezTo>
                  <a:cubicBezTo>
                    <a:pt x="115" y="4"/>
                    <a:pt x="128" y="4"/>
                    <a:pt x="133" y="8"/>
                  </a:cubicBezTo>
                  <a:cubicBezTo>
                    <a:pt x="137" y="12"/>
                    <a:pt x="137" y="16"/>
                    <a:pt x="136" y="22"/>
                  </a:cubicBezTo>
                  <a:close/>
                  <a:moveTo>
                    <a:pt x="36" y="35"/>
                  </a:moveTo>
                  <a:cubicBezTo>
                    <a:pt x="34" y="39"/>
                    <a:pt x="31" y="42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19" y="43"/>
                    <a:pt x="15" y="39"/>
                    <a:pt x="14" y="35"/>
                  </a:cubicBezTo>
                  <a:cubicBezTo>
                    <a:pt x="13" y="35"/>
                    <a:pt x="10" y="35"/>
                    <a:pt x="9" y="35"/>
                  </a:cubicBezTo>
                  <a:cubicBezTo>
                    <a:pt x="7" y="26"/>
                    <a:pt x="9" y="13"/>
                    <a:pt x="13" y="10"/>
                  </a:cubicBezTo>
                  <a:cubicBezTo>
                    <a:pt x="18" y="6"/>
                    <a:pt x="31" y="6"/>
                    <a:pt x="36" y="10"/>
                  </a:cubicBezTo>
                  <a:cubicBezTo>
                    <a:pt x="40" y="13"/>
                    <a:pt x="43" y="27"/>
                    <a:pt x="41" y="34"/>
                  </a:cubicBezTo>
                  <a:cubicBezTo>
                    <a:pt x="41" y="35"/>
                    <a:pt x="37" y="35"/>
                    <a:pt x="36" y="35"/>
                  </a:cubicBezTo>
                  <a:close/>
                  <a:moveTo>
                    <a:pt x="77" y="47"/>
                  </a:moveTo>
                  <a:cubicBezTo>
                    <a:pt x="77" y="49"/>
                    <a:pt x="77" y="49"/>
                    <a:pt x="77" y="49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4" y="47"/>
                    <a:pt x="75" y="47"/>
                    <a:pt x="77" y="47"/>
                  </a:cubicBezTo>
                  <a:close/>
                  <a:moveTo>
                    <a:pt x="64" y="4"/>
                  </a:moveTo>
                  <a:cubicBezTo>
                    <a:pt x="67" y="4"/>
                    <a:pt x="72" y="3"/>
                    <a:pt x="73" y="6"/>
                  </a:cubicBezTo>
                  <a:cubicBezTo>
                    <a:pt x="70" y="5"/>
                    <a:pt x="67" y="5"/>
                    <a:pt x="64" y="4"/>
                  </a:cubicBezTo>
                  <a:close/>
                  <a:moveTo>
                    <a:pt x="77" y="6"/>
                  </a:moveTo>
                  <a:cubicBezTo>
                    <a:pt x="81" y="4"/>
                    <a:pt x="87" y="4"/>
                    <a:pt x="88" y="10"/>
                  </a:cubicBezTo>
                  <a:cubicBezTo>
                    <a:pt x="87" y="8"/>
                    <a:pt x="82" y="5"/>
                    <a:pt x="77" y="6"/>
                  </a:cubicBezTo>
                  <a:close/>
                  <a:moveTo>
                    <a:pt x="91" y="20"/>
                  </a:moveTo>
                  <a:cubicBezTo>
                    <a:pt x="92" y="7"/>
                    <a:pt x="90" y="0"/>
                    <a:pt x="74" y="2"/>
                  </a:cubicBezTo>
                  <a:cubicBezTo>
                    <a:pt x="69" y="3"/>
                    <a:pt x="63" y="1"/>
                    <a:pt x="60" y="3"/>
                  </a:cubicBezTo>
                  <a:cubicBezTo>
                    <a:pt x="56" y="7"/>
                    <a:pt x="56" y="13"/>
                    <a:pt x="57" y="20"/>
                  </a:cubicBezTo>
                  <a:cubicBezTo>
                    <a:pt x="57" y="20"/>
                    <a:pt x="56" y="20"/>
                    <a:pt x="56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4"/>
                    <a:pt x="56" y="26"/>
                    <a:pt x="56" y="27"/>
                  </a:cubicBezTo>
                  <a:cubicBezTo>
                    <a:pt x="57" y="29"/>
                    <a:pt x="58" y="30"/>
                    <a:pt x="59" y="30"/>
                  </a:cubicBezTo>
                  <a:cubicBezTo>
                    <a:pt x="60" y="35"/>
                    <a:pt x="62" y="38"/>
                    <a:pt x="64" y="41"/>
                  </a:cubicBezTo>
                  <a:cubicBezTo>
                    <a:pt x="67" y="43"/>
                    <a:pt x="70" y="45"/>
                    <a:pt x="73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8" y="44"/>
                    <a:pt x="81" y="43"/>
                    <a:pt x="83" y="40"/>
                  </a:cubicBezTo>
                  <a:cubicBezTo>
                    <a:pt x="86" y="38"/>
                    <a:pt x="87" y="35"/>
                    <a:pt x="89" y="30"/>
                  </a:cubicBezTo>
                  <a:cubicBezTo>
                    <a:pt x="90" y="30"/>
                    <a:pt x="90" y="29"/>
                    <a:pt x="91" y="27"/>
                  </a:cubicBezTo>
                  <a:cubicBezTo>
                    <a:pt x="92" y="26"/>
                    <a:pt x="92" y="24"/>
                    <a:pt x="92" y="22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lose/>
                  <a:moveTo>
                    <a:pt x="59" y="23"/>
                  </a:moveTo>
                  <a:cubicBezTo>
                    <a:pt x="60" y="23"/>
                    <a:pt x="61" y="23"/>
                    <a:pt x="61" y="23"/>
                  </a:cubicBezTo>
                  <a:cubicBezTo>
                    <a:pt x="61" y="22"/>
                    <a:pt x="62" y="20"/>
                    <a:pt x="62" y="18"/>
                  </a:cubicBezTo>
                  <a:cubicBezTo>
                    <a:pt x="66" y="21"/>
                    <a:pt x="72" y="21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8"/>
                    <a:pt x="84" y="19"/>
                    <a:pt x="85" y="18"/>
                  </a:cubicBezTo>
                  <a:cubicBezTo>
                    <a:pt x="85" y="20"/>
                    <a:pt x="86" y="21"/>
                    <a:pt x="8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8" y="23"/>
                    <a:pt x="88" y="23"/>
                  </a:cubicBezTo>
                  <a:cubicBezTo>
                    <a:pt x="88" y="24"/>
                    <a:pt x="88" y="25"/>
                    <a:pt x="88" y="26"/>
                  </a:cubicBezTo>
                  <a:cubicBezTo>
                    <a:pt x="88" y="27"/>
                    <a:pt x="87" y="27"/>
                    <a:pt x="87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33"/>
                    <a:pt x="83" y="36"/>
                    <a:pt x="81" y="38"/>
                  </a:cubicBezTo>
                  <a:cubicBezTo>
                    <a:pt x="79" y="40"/>
                    <a:pt x="77" y="41"/>
                    <a:pt x="74" y="42"/>
                  </a:cubicBezTo>
                  <a:cubicBezTo>
                    <a:pt x="71" y="41"/>
                    <a:pt x="69" y="40"/>
                    <a:pt x="67" y="38"/>
                  </a:cubicBezTo>
                  <a:cubicBezTo>
                    <a:pt x="65" y="36"/>
                    <a:pt x="63" y="33"/>
                    <a:pt x="62" y="29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0" y="27"/>
                    <a:pt x="60" y="27"/>
                    <a:pt x="59" y="26"/>
                  </a:cubicBezTo>
                  <a:cubicBezTo>
                    <a:pt x="59" y="25"/>
                    <a:pt x="59" y="24"/>
                    <a:pt x="59" y="23"/>
                  </a:cubicBezTo>
                  <a:close/>
                  <a:moveTo>
                    <a:pt x="53" y="45"/>
                  </a:moveTo>
                  <a:cubicBezTo>
                    <a:pt x="52" y="45"/>
                    <a:pt x="52" y="45"/>
                    <a:pt x="52" y="45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8" y="49"/>
                    <a:pt x="46" y="54"/>
                    <a:pt x="45" y="59"/>
                  </a:cubicBezTo>
                  <a:cubicBezTo>
                    <a:pt x="43" y="63"/>
                    <a:pt x="43" y="68"/>
                    <a:pt x="43" y="72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103" y="73"/>
                    <a:pt x="103" y="73"/>
                    <a:pt x="103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5" y="68"/>
                    <a:pt x="104" y="62"/>
                    <a:pt x="103" y="57"/>
                  </a:cubicBezTo>
                  <a:cubicBezTo>
                    <a:pt x="101" y="52"/>
                    <a:pt x="99" y="48"/>
                    <a:pt x="96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96" y="51"/>
                    <a:pt x="98" y="54"/>
                    <a:pt x="99" y="58"/>
                  </a:cubicBezTo>
                  <a:cubicBezTo>
                    <a:pt x="100" y="62"/>
                    <a:pt x="101" y="66"/>
                    <a:pt x="101" y="70"/>
                  </a:cubicBezTo>
                  <a:cubicBezTo>
                    <a:pt x="56" y="70"/>
                    <a:pt x="92" y="70"/>
                    <a:pt x="47" y="70"/>
                  </a:cubicBezTo>
                  <a:cubicBezTo>
                    <a:pt x="47" y="67"/>
                    <a:pt x="47" y="63"/>
                    <a:pt x="48" y="59"/>
                  </a:cubicBezTo>
                  <a:cubicBezTo>
                    <a:pt x="49" y="55"/>
                    <a:pt x="51" y="52"/>
                    <a:pt x="54" y="49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53" y="45"/>
                    <a:pt x="53" y="45"/>
                    <a:pt x="53" y="45"/>
                  </a:cubicBezTo>
                  <a:close/>
                  <a:moveTo>
                    <a:pt x="35" y="45"/>
                  </a:moveTo>
                  <a:cubicBezTo>
                    <a:pt x="35" y="45"/>
                    <a:pt x="36" y="45"/>
                    <a:pt x="36" y="45"/>
                  </a:cubicBezTo>
                  <a:cubicBezTo>
                    <a:pt x="39" y="46"/>
                    <a:pt x="42" y="48"/>
                    <a:pt x="44" y="51"/>
                  </a:cubicBezTo>
                  <a:cubicBezTo>
                    <a:pt x="42" y="55"/>
                    <a:pt x="41" y="60"/>
                    <a:pt x="4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59"/>
                    <a:pt x="2" y="49"/>
                    <a:pt x="14" y="45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3" y="60"/>
                    <a:pt x="27" y="59"/>
                    <a:pt x="32" y="59"/>
                  </a:cubicBezTo>
                  <a:cubicBezTo>
                    <a:pt x="33" y="54"/>
                    <a:pt x="34" y="50"/>
                    <a:pt x="36" y="45"/>
                  </a:cubicBezTo>
                  <a:cubicBezTo>
                    <a:pt x="35" y="45"/>
                    <a:pt x="35" y="45"/>
                    <a:pt x="35" y="45"/>
                  </a:cubicBezTo>
                  <a:close/>
                  <a:moveTo>
                    <a:pt x="34" y="23"/>
                  </a:moveTo>
                  <a:cubicBezTo>
                    <a:pt x="30" y="24"/>
                    <a:pt x="23" y="24"/>
                    <a:pt x="16" y="23"/>
                  </a:cubicBezTo>
                  <a:cubicBezTo>
                    <a:pt x="16" y="24"/>
                    <a:pt x="16" y="25"/>
                    <a:pt x="16" y="27"/>
                  </a:cubicBezTo>
                  <a:cubicBezTo>
                    <a:pt x="15" y="29"/>
                    <a:pt x="16" y="31"/>
                    <a:pt x="16" y="32"/>
                  </a:cubicBezTo>
                  <a:cubicBezTo>
                    <a:pt x="17" y="36"/>
                    <a:pt x="20" y="40"/>
                    <a:pt x="25" y="41"/>
                  </a:cubicBezTo>
                  <a:cubicBezTo>
                    <a:pt x="31" y="39"/>
                    <a:pt x="34" y="35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lose/>
                  <a:moveTo>
                    <a:pt x="125" y="43"/>
                  </a:moveTo>
                  <a:cubicBezTo>
                    <a:pt x="125" y="45"/>
                    <a:pt x="125" y="45"/>
                    <a:pt x="125" y="45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4" y="47"/>
                    <a:pt x="147" y="57"/>
                    <a:pt x="146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7" y="58"/>
                    <a:pt x="105" y="51"/>
                    <a:pt x="101" y="47"/>
                  </a:cubicBezTo>
                  <a:cubicBezTo>
                    <a:pt x="102" y="46"/>
                    <a:pt x="103" y="44"/>
                    <a:pt x="104" y="43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0" y="45"/>
                    <a:pt x="120" y="45"/>
                    <a:pt x="120" y="45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2" y="43"/>
                    <a:pt x="123" y="43"/>
                    <a:pt x="125" y="43"/>
                  </a:cubicBezTo>
                  <a:close/>
                  <a:moveTo>
                    <a:pt x="131" y="19"/>
                  </a:moveTo>
                  <a:cubicBezTo>
                    <a:pt x="128" y="20"/>
                    <a:pt x="122" y="20"/>
                    <a:pt x="118" y="18"/>
                  </a:cubicBezTo>
                  <a:cubicBezTo>
                    <a:pt x="117" y="17"/>
                    <a:pt x="115" y="19"/>
                    <a:pt x="113" y="19"/>
                  </a:cubicBezTo>
                  <a:cubicBezTo>
                    <a:pt x="112" y="20"/>
                    <a:pt x="112" y="21"/>
                    <a:pt x="111" y="23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0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6"/>
                    <a:pt x="110" y="27"/>
                  </a:cubicBezTo>
                  <a:cubicBezTo>
                    <a:pt x="110" y="28"/>
                    <a:pt x="110" y="28"/>
                    <a:pt x="111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1"/>
                    <a:pt x="113" y="33"/>
                    <a:pt x="114" y="34"/>
                  </a:cubicBezTo>
                  <a:cubicBezTo>
                    <a:pt x="114" y="36"/>
                    <a:pt x="115" y="37"/>
                    <a:pt x="117" y="38"/>
                  </a:cubicBezTo>
                  <a:cubicBezTo>
                    <a:pt x="117" y="38"/>
                    <a:pt x="119" y="38"/>
                    <a:pt x="121" y="38"/>
                  </a:cubicBezTo>
                  <a:cubicBezTo>
                    <a:pt x="123" y="38"/>
                    <a:pt x="126" y="38"/>
                    <a:pt x="126" y="38"/>
                  </a:cubicBezTo>
                  <a:cubicBezTo>
                    <a:pt x="128" y="37"/>
                    <a:pt x="129" y="36"/>
                    <a:pt x="130" y="35"/>
                  </a:cubicBezTo>
                  <a:cubicBezTo>
                    <a:pt x="131" y="33"/>
                    <a:pt x="131" y="31"/>
                    <a:pt x="132" y="29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3" y="28"/>
                    <a:pt x="134" y="27"/>
                    <a:pt x="134" y="27"/>
                  </a:cubicBezTo>
                  <a:cubicBezTo>
                    <a:pt x="134" y="26"/>
                    <a:pt x="134" y="25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2" y="21"/>
                    <a:pt x="132" y="20"/>
                    <a:pt x="131" y="19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1003731" y="4984606"/>
              <a:ext cx="3035556" cy="905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>
                <a:lnSpc>
                  <a:spcPct val="130000"/>
                </a:lnSpc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此处文字替换成具体内容。此处文字替换成具体内容。此处文字替换成具体内容。</a:t>
              </a: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578772" y="2313539"/>
            <a:ext cx="3034459" cy="3768159"/>
            <a:chOff x="4578222" y="2313539"/>
            <a:chExt cx="3035556" cy="3768158"/>
          </a:xfrm>
        </p:grpSpPr>
        <p:grpSp>
          <p:nvGrpSpPr>
            <p:cNvPr id="130" name="组合 129"/>
            <p:cNvGrpSpPr/>
            <p:nvPr/>
          </p:nvGrpSpPr>
          <p:grpSpPr>
            <a:xfrm>
              <a:off x="4578222" y="4807986"/>
              <a:ext cx="3035556" cy="1273711"/>
              <a:chOff x="4259786" y="5099007"/>
              <a:chExt cx="3276449" cy="1417040"/>
            </a:xfrm>
          </p:grpSpPr>
          <p:sp>
            <p:nvSpPr>
              <p:cNvPr id="135" name="矩形 134"/>
              <p:cNvSpPr/>
              <p:nvPr/>
            </p:nvSpPr>
            <p:spPr>
              <a:xfrm>
                <a:off x="4259786" y="5099007"/>
                <a:ext cx="3276449" cy="1417040"/>
              </a:xfrm>
              <a:prstGeom prst="rect">
                <a:avLst/>
              </a:prstGeom>
              <a:solidFill>
                <a:srgbClr val="18669B">
                  <a:alpha val="15000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36" name="组合 135"/>
              <p:cNvGrpSpPr/>
              <p:nvPr/>
            </p:nvGrpSpPr>
            <p:grpSpPr>
              <a:xfrm>
                <a:off x="4259786" y="5111235"/>
                <a:ext cx="3276449" cy="1397000"/>
                <a:chOff x="502920" y="5222996"/>
                <a:chExt cx="3284220" cy="1397000"/>
              </a:xfrm>
            </p:grpSpPr>
            <p:cxnSp>
              <p:nvCxnSpPr>
                <p:cNvPr id="137" name="直接连接符 136"/>
                <p:cNvCxnSpPr/>
                <p:nvPr/>
              </p:nvCxnSpPr>
              <p:spPr>
                <a:xfrm>
                  <a:off x="502920" y="6619996"/>
                  <a:ext cx="3284220" cy="0"/>
                </a:xfrm>
                <a:prstGeom prst="line">
                  <a:avLst/>
                </a:prstGeom>
                <a:ln w="19050">
                  <a:solidFill>
                    <a:srgbClr val="1866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直接连接符 137"/>
                <p:cNvCxnSpPr/>
                <p:nvPr/>
              </p:nvCxnSpPr>
              <p:spPr>
                <a:xfrm>
                  <a:off x="502920" y="5222996"/>
                  <a:ext cx="3284220" cy="0"/>
                </a:xfrm>
                <a:prstGeom prst="line">
                  <a:avLst/>
                </a:prstGeom>
                <a:ln w="19050">
                  <a:solidFill>
                    <a:srgbClr val="18669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1" name="矩形 130"/>
            <p:cNvSpPr/>
            <p:nvPr/>
          </p:nvSpPr>
          <p:spPr>
            <a:xfrm>
              <a:off x="4578222" y="2313539"/>
              <a:ext cx="3035556" cy="2260388"/>
            </a:xfrm>
            <a:prstGeom prst="rect">
              <a:avLst/>
            </a:prstGeom>
            <a:solidFill>
              <a:srgbClr val="186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4814830" y="2557739"/>
              <a:ext cx="193741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kumimoji="1"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endParaRPr kumimoji="1"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217"/>
              <a:r>
                <a:rPr kumimoji="1" lang="zh-CN" altLang="en-US" sz="4399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4578222" y="4915912"/>
              <a:ext cx="303555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217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此处文字替换成具体内容。此处文字替换成具体内容。此处文字替换成具体内容。</a:t>
              </a:r>
            </a:p>
          </p:txBody>
        </p:sp>
        <p:sp>
          <p:nvSpPr>
            <p:cNvPr id="134" name="Freeform 213"/>
            <p:cNvSpPr>
              <a:spLocks noEditPoints="1"/>
            </p:cNvSpPr>
            <p:nvPr/>
          </p:nvSpPr>
          <p:spPr bwMode="auto">
            <a:xfrm>
              <a:off x="6547298" y="3680427"/>
              <a:ext cx="745114" cy="738278"/>
            </a:xfrm>
            <a:custGeom>
              <a:avLst/>
              <a:gdLst>
                <a:gd name="T0" fmla="*/ 0 w 92"/>
                <a:gd name="T1" fmla="*/ 46 h 91"/>
                <a:gd name="T2" fmla="*/ 92 w 92"/>
                <a:gd name="T3" fmla="*/ 46 h 91"/>
                <a:gd name="T4" fmla="*/ 38 w 92"/>
                <a:gd name="T5" fmla="*/ 87 h 91"/>
                <a:gd name="T6" fmla="*/ 44 w 92"/>
                <a:gd name="T7" fmla="*/ 70 h 91"/>
                <a:gd name="T8" fmla="*/ 38 w 92"/>
                <a:gd name="T9" fmla="*/ 87 h 91"/>
                <a:gd name="T10" fmla="*/ 21 w 92"/>
                <a:gd name="T11" fmla="*/ 47 h 91"/>
                <a:gd name="T12" fmla="*/ 9 w 92"/>
                <a:gd name="T13" fmla="*/ 66 h 91"/>
                <a:gd name="T14" fmla="*/ 48 w 92"/>
                <a:gd name="T15" fmla="*/ 22 h 91"/>
                <a:gd name="T16" fmla="*/ 53 w 92"/>
                <a:gd name="T17" fmla="*/ 4 h 91"/>
                <a:gd name="T18" fmla="*/ 48 w 92"/>
                <a:gd name="T19" fmla="*/ 22 h 91"/>
                <a:gd name="T20" fmla="*/ 67 w 92"/>
                <a:gd name="T21" fmla="*/ 44 h 91"/>
                <a:gd name="T22" fmla="*/ 48 w 92"/>
                <a:gd name="T23" fmla="*/ 25 h 91"/>
                <a:gd name="T24" fmla="*/ 44 w 92"/>
                <a:gd name="T25" fmla="*/ 22 h 91"/>
                <a:gd name="T26" fmla="*/ 38 w 92"/>
                <a:gd name="T27" fmla="*/ 4 h 91"/>
                <a:gd name="T28" fmla="*/ 44 w 92"/>
                <a:gd name="T29" fmla="*/ 22 h 91"/>
                <a:gd name="T30" fmla="*/ 44 w 92"/>
                <a:gd name="T31" fmla="*/ 44 h 91"/>
                <a:gd name="T32" fmla="*/ 27 w 92"/>
                <a:gd name="T33" fmla="*/ 25 h 91"/>
                <a:gd name="T34" fmla="*/ 21 w 92"/>
                <a:gd name="T35" fmla="*/ 44 h 91"/>
                <a:gd name="T36" fmla="*/ 9 w 92"/>
                <a:gd name="T37" fmla="*/ 25 h 91"/>
                <a:gd name="T38" fmla="*/ 21 w 92"/>
                <a:gd name="T39" fmla="*/ 44 h 91"/>
                <a:gd name="T40" fmla="*/ 44 w 92"/>
                <a:gd name="T41" fmla="*/ 47 h 91"/>
                <a:gd name="T42" fmla="*/ 27 w 92"/>
                <a:gd name="T43" fmla="*/ 66 h 91"/>
                <a:gd name="T44" fmla="*/ 48 w 92"/>
                <a:gd name="T45" fmla="*/ 70 h 91"/>
                <a:gd name="T46" fmla="*/ 53 w 92"/>
                <a:gd name="T47" fmla="*/ 88 h 91"/>
                <a:gd name="T48" fmla="*/ 48 w 92"/>
                <a:gd name="T49" fmla="*/ 70 h 91"/>
                <a:gd name="T50" fmla="*/ 48 w 92"/>
                <a:gd name="T51" fmla="*/ 47 h 91"/>
                <a:gd name="T52" fmla="*/ 64 w 92"/>
                <a:gd name="T53" fmla="*/ 66 h 91"/>
                <a:gd name="T54" fmla="*/ 70 w 92"/>
                <a:gd name="T55" fmla="*/ 47 h 91"/>
                <a:gd name="T56" fmla="*/ 83 w 92"/>
                <a:gd name="T57" fmla="*/ 67 h 91"/>
                <a:gd name="T58" fmla="*/ 67 w 92"/>
                <a:gd name="T59" fmla="*/ 66 h 91"/>
                <a:gd name="T60" fmla="*/ 70 w 92"/>
                <a:gd name="T61" fmla="*/ 44 h 91"/>
                <a:gd name="T62" fmla="*/ 83 w 92"/>
                <a:gd name="T63" fmla="*/ 25 h 91"/>
                <a:gd name="T64" fmla="*/ 70 w 92"/>
                <a:gd name="T65" fmla="*/ 44 h 91"/>
                <a:gd name="T66" fmla="*/ 66 w 92"/>
                <a:gd name="T67" fmla="*/ 22 h 91"/>
                <a:gd name="T68" fmla="*/ 76 w 92"/>
                <a:gd name="T69" fmla="*/ 16 h 91"/>
                <a:gd name="T70" fmla="*/ 16 w 92"/>
                <a:gd name="T71" fmla="*/ 16 h 91"/>
                <a:gd name="T72" fmla="*/ 25 w 92"/>
                <a:gd name="T73" fmla="*/ 22 h 91"/>
                <a:gd name="T74" fmla="*/ 16 w 92"/>
                <a:gd name="T75" fmla="*/ 16 h 91"/>
                <a:gd name="T76" fmla="*/ 25 w 92"/>
                <a:gd name="T77" fmla="*/ 70 h 91"/>
                <a:gd name="T78" fmla="*/ 16 w 92"/>
                <a:gd name="T79" fmla="*/ 76 h 91"/>
                <a:gd name="T80" fmla="*/ 76 w 92"/>
                <a:gd name="T81" fmla="*/ 76 h 91"/>
                <a:gd name="T82" fmla="*/ 66 w 92"/>
                <a:gd name="T83" fmla="*/ 70 h 91"/>
                <a:gd name="T84" fmla="*/ 76 w 92"/>
                <a:gd name="T85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21" y="0"/>
                    <a:pt x="0" y="20"/>
                    <a:pt x="0" y="46"/>
                  </a:cubicBezTo>
                  <a:cubicBezTo>
                    <a:pt x="0" y="71"/>
                    <a:pt x="21" y="91"/>
                    <a:pt x="46" y="91"/>
                  </a:cubicBezTo>
                  <a:cubicBezTo>
                    <a:pt x="71" y="91"/>
                    <a:pt x="92" y="71"/>
                    <a:pt x="92" y="46"/>
                  </a:cubicBezTo>
                  <a:cubicBezTo>
                    <a:pt x="92" y="20"/>
                    <a:pt x="71" y="0"/>
                    <a:pt x="46" y="0"/>
                  </a:cubicBezTo>
                  <a:close/>
                  <a:moveTo>
                    <a:pt x="38" y="87"/>
                  </a:moveTo>
                  <a:cubicBezTo>
                    <a:pt x="34" y="82"/>
                    <a:pt x="31" y="76"/>
                    <a:pt x="28" y="70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2" y="88"/>
                    <a:pt x="40" y="88"/>
                    <a:pt x="38" y="87"/>
                  </a:cubicBezTo>
                  <a:close/>
                  <a:moveTo>
                    <a:pt x="3" y="47"/>
                  </a:moveTo>
                  <a:cubicBezTo>
                    <a:pt x="21" y="47"/>
                    <a:pt x="21" y="47"/>
                    <a:pt x="21" y="47"/>
                  </a:cubicBezTo>
                  <a:cubicBezTo>
                    <a:pt x="21" y="54"/>
                    <a:pt x="22" y="60"/>
                    <a:pt x="24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6" y="61"/>
                    <a:pt x="4" y="54"/>
                    <a:pt x="3" y="47"/>
                  </a:cubicBezTo>
                  <a:close/>
                  <a:moveTo>
                    <a:pt x="48" y="22"/>
                  </a:move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51" y="3"/>
                    <a:pt x="53" y="4"/>
                  </a:cubicBezTo>
                  <a:cubicBezTo>
                    <a:pt x="57" y="9"/>
                    <a:pt x="60" y="15"/>
                    <a:pt x="63" y="22"/>
                  </a:cubicBezTo>
                  <a:lnTo>
                    <a:pt x="48" y="22"/>
                  </a:lnTo>
                  <a:close/>
                  <a:moveTo>
                    <a:pt x="64" y="25"/>
                  </a:moveTo>
                  <a:cubicBezTo>
                    <a:pt x="66" y="31"/>
                    <a:pt x="67" y="37"/>
                    <a:pt x="67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25"/>
                    <a:pt x="48" y="25"/>
                    <a:pt x="48" y="25"/>
                  </a:cubicBezTo>
                  <a:lnTo>
                    <a:pt x="64" y="25"/>
                  </a:lnTo>
                  <a:close/>
                  <a:moveTo>
                    <a:pt x="44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31" y="15"/>
                    <a:pt x="34" y="9"/>
                    <a:pt x="38" y="4"/>
                  </a:cubicBezTo>
                  <a:cubicBezTo>
                    <a:pt x="40" y="3"/>
                    <a:pt x="42" y="3"/>
                    <a:pt x="44" y="3"/>
                  </a:cubicBezTo>
                  <a:lnTo>
                    <a:pt x="44" y="22"/>
                  </a:lnTo>
                  <a:close/>
                  <a:moveTo>
                    <a:pt x="44" y="25"/>
                  </a:moveTo>
                  <a:cubicBezTo>
                    <a:pt x="44" y="44"/>
                    <a:pt x="44" y="44"/>
                    <a:pt x="4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37"/>
                    <a:pt x="25" y="31"/>
                    <a:pt x="27" y="25"/>
                  </a:cubicBezTo>
                  <a:lnTo>
                    <a:pt x="44" y="25"/>
                  </a:lnTo>
                  <a:close/>
                  <a:moveTo>
                    <a:pt x="21" y="44"/>
                  </a:moveTo>
                  <a:cubicBezTo>
                    <a:pt x="3" y="44"/>
                    <a:pt x="3" y="44"/>
                    <a:pt x="3" y="44"/>
                  </a:cubicBezTo>
                  <a:cubicBezTo>
                    <a:pt x="4" y="37"/>
                    <a:pt x="6" y="31"/>
                    <a:pt x="9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2" y="31"/>
                    <a:pt x="21" y="37"/>
                    <a:pt x="21" y="44"/>
                  </a:cubicBezTo>
                  <a:close/>
                  <a:moveTo>
                    <a:pt x="24" y="47"/>
                  </a:moveTo>
                  <a:cubicBezTo>
                    <a:pt x="44" y="47"/>
                    <a:pt x="44" y="47"/>
                    <a:pt x="44" y="4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5" y="60"/>
                    <a:pt x="24" y="54"/>
                    <a:pt x="24" y="47"/>
                  </a:cubicBezTo>
                  <a:close/>
                  <a:moveTo>
                    <a:pt x="48" y="70"/>
                  </a:moveTo>
                  <a:cubicBezTo>
                    <a:pt x="63" y="70"/>
                    <a:pt x="63" y="70"/>
                    <a:pt x="63" y="70"/>
                  </a:cubicBezTo>
                  <a:cubicBezTo>
                    <a:pt x="60" y="76"/>
                    <a:pt x="57" y="82"/>
                    <a:pt x="53" y="88"/>
                  </a:cubicBezTo>
                  <a:cubicBezTo>
                    <a:pt x="51" y="88"/>
                    <a:pt x="49" y="88"/>
                    <a:pt x="48" y="88"/>
                  </a:cubicBezTo>
                  <a:lnTo>
                    <a:pt x="48" y="70"/>
                  </a:lnTo>
                  <a:close/>
                  <a:moveTo>
                    <a:pt x="48" y="66"/>
                  </a:moveTo>
                  <a:cubicBezTo>
                    <a:pt x="48" y="47"/>
                    <a:pt x="48" y="47"/>
                    <a:pt x="48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7" y="54"/>
                    <a:pt x="66" y="60"/>
                    <a:pt x="64" y="66"/>
                  </a:cubicBezTo>
                  <a:lnTo>
                    <a:pt x="48" y="66"/>
                  </a:lnTo>
                  <a:close/>
                  <a:moveTo>
                    <a:pt x="70" y="47"/>
                  </a:moveTo>
                  <a:cubicBezTo>
                    <a:pt x="89" y="47"/>
                    <a:pt x="89" y="47"/>
                    <a:pt x="89" y="47"/>
                  </a:cubicBezTo>
                  <a:cubicBezTo>
                    <a:pt x="88" y="54"/>
                    <a:pt x="86" y="61"/>
                    <a:pt x="83" y="67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9" y="60"/>
                    <a:pt x="70" y="54"/>
                    <a:pt x="70" y="47"/>
                  </a:cubicBezTo>
                  <a:close/>
                  <a:moveTo>
                    <a:pt x="70" y="44"/>
                  </a:moveTo>
                  <a:cubicBezTo>
                    <a:pt x="70" y="37"/>
                    <a:pt x="69" y="31"/>
                    <a:pt x="67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6" y="31"/>
                    <a:pt x="88" y="37"/>
                    <a:pt x="89" y="44"/>
                  </a:cubicBezTo>
                  <a:lnTo>
                    <a:pt x="70" y="44"/>
                  </a:lnTo>
                  <a:close/>
                  <a:moveTo>
                    <a:pt x="81" y="22"/>
                  </a:moveTo>
                  <a:cubicBezTo>
                    <a:pt x="66" y="22"/>
                    <a:pt x="66" y="22"/>
                    <a:pt x="66" y="22"/>
                  </a:cubicBezTo>
                  <a:cubicBezTo>
                    <a:pt x="64" y="15"/>
                    <a:pt x="61" y="10"/>
                    <a:pt x="58" y="5"/>
                  </a:cubicBezTo>
                  <a:cubicBezTo>
                    <a:pt x="65" y="7"/>
                    <a:pt x="71" y="10"/>
                    <a:pt x="76" y="16"/>
                  </a:cubicBezTo>
                  <a:cubicBezTo>
                    <a:pt x="78" y="17"/>
                    <a:pt x="80" y="19"/>
                    <a:pt x="81" y="22"/>
                  </a:cubicBezTo>
                  <a:close/>
                  <a:moveTo>
                    <a:pt x="16" y="16"/>
                  </a:moveTo>
                  <a:cubicBezTo>
                    <a:pt x="21" y="11"/>
                    <a:pt x="27" y="7"/>
                    <a:pt x="33" y="5"/>
                  </a:cubicBezTo>
                  <a:cubicBezTo>
                    <a:pt x="30" y="10"/>
                    <a:pt x="27" y="16"/>
                    <a:pt x="25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19"/>
                    <a:pt x="14" y="17"/>
                    <a:pt x="16" y="16"/>
                  </a:cubicBezTo>
                  <a:close/>
                  <a:moveTo>
                    <a:pt x="11" y="70"/>
                  </a:moveTo>
                  <a:cubicBezTo>
                    <a:pt x="25" y="70"/>
                    <a:pt x="25" y="70"/>
                    <a:pt x="25" y="70"/>
                  </a:cubicBezTo>
                  <a:cubicBezTo>
                    <a:pt x="27" y="76"/>
                    <a:pt x="30" y="81"/>
                    <a:pt x="33" y="86"/>
                  </a:cubicBezTo>
                  <a:cubicBezTo>
                    <a:pt x="27" y="84"/>
                    <a:pt x="21" y="81"/>
                    <a:pt x="16" y="76"/>
                  </a:cubicBezTo>
                  <a:cubicBezTo>
                    <a:pt x="14" y="74"/>
                    <a:pt x="12" y="72"/>
                    <a:pt x="11" y="70"/>
                  </a:cubicBezTo>
                  <a:close/>
                  <a:moveTo>
                    <a:pt x="76" y="76"/>
                  </a:moveTo>
                  <a:cubicBezTo>
                    <a:pt x="71" y="81"/>
                    <a:pt x="65" y="85"/>
                    <a:pt x="58" y="87"/>
                  </a:cubicBezTo>
                  <a:cubicBezTo>
                    <a:pt x="61" y="82"/>
                    <a:pt x="64" y="76"/>
                    <a:pt x="66" y="70"/>
                  </a:cubicBezTo>
                  <a:cubicBezTo>
                    <a:pt x="81" y="70"/>
                    <a:pt x="81" y="70"/>
                    <a:pt x="81" y="70"/>
                  </a:cubicBezTo>
                  <a:cubicBezTo>
                    <a:pt x="80" y="72"/>
                    <a:pt x="78" y="74"/>
                    <a:pt x="76" y="7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8151970" y="2313539"/>
            <a:ext cx="3034459" cy="3768159"/>
            <a:chOff x="8152712" y="2313539"/>
            <a:chExt cx="3035556" cy="3768158"/>
          </a:xfrm>
        </p:grpSpPr>
        <p:grpSp>
          <p:nvGrpSpPr>
            <p:cNvPr id="140" name="组合 139"/>
            <p:cNvGrpSpPr/>
            <p:nvPr/>
          </p:nvGrpSpPr>
          <p:grpSpPr>
            <a:xfrm>
              <a:off x="8152712" y="4807986"/>
              <a:ext cx="3035556" cy="1273711"/>
              <a:chOff x="7815786" y="5099007"/>
              <a:chExt cx="3276449" cy="1417040"/>
            </a:xfrm>
          </p:grpSpPr>
          <p:sp>
            <p:nvSpPr>
              <p:cNvPr id="147" name="矩形 146"/>
              <p:cNvSpPr/>
              <p:nvPr/>
            </p:nvSpPr>
            <p:spPr>
              <a:xfrm>
                <a:off x="7815786" y="5099007"/>
                <a:ext cx="3276449" cy="141704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  <a:alpha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zh-CN" altLang="en-US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48" name="组合 147"/>
              <p:cNvGrpSpPr/>
              <p:nvPr/>
            </p:nvGrpSpPr>
            <p:grpSpPr>
              <a:xfrm>
                <a:off x="7815786" y="5111235"/>
                <a:ext cx="3276449" cy="1397000"/>
                <a:chOff x="502920" y="5222996"/>
                <a:chExt cx="3284220" cy="1397000"/>
              </a:xfrm>
            </p:grpSpPr>
            <p:cxnSp>
              <p:nvCxnSpPr>
                <p:cNvPr id="149" name="直接连接符 148"/>
                <p:cNvCxnSpPr/>
                <p:nvPr/>
              </p:nvCxnSpPr>
              <p:spPr>
                <a:xfrm>
                  <a:off x="502920" y="6619996"/>
                  <a:ext cx="328422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直接连接符 149"/>
                <p:cNvCxnSpPr/>
                <p:nvPr/>
              </p:nvCxnSpPr>
              <p:spPr>
                <a:xfrm>
                  <a:off x="502920" y="5222996"/>
                  <a:ext cx="328422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1" name="矩形 140"/>
            <p:cNvSpPr/>
            <p:nvPr/>
          </p:nvSpPr>
          <p:spPr>
            <a:xfrm>
              <a:off x="8152712" y="2313539"/>
              <a:ext cx="3035556" cy="22603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8389321" y="2557739"/>
              <a:ext cx="265665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kumimoji="1"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</a:t>
              </a:r>
              <a:endParaRPr kumimoji="1"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217"/>
              <a:r>
                <a:rPr kumimoji="1" lang="zh-CN" altLang="en-US" sz="4399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关键字</a:t>
              </a: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8152712" y="4920027"/>
              <a:ext cx="303555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217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此处文字替换成具体内容。此处文字替换成具体内容。此处文字替换成具体内容。</a:t>
              </a: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9994911" y="3584963"/>
              <a:ext cx="742781" cy="812668"/>
              <a:chOff x="2145505" y="1627187"/>
              <a:chExt cx="590550" cy="646113"/>
            </a:xfrm>
            <a:solidFill>
              <a:schemeClr val="bg1">
                <a:alpha val="60000"/>
              </a:schemeClr>
            </a:solidFill>
          </p:grpSpPr>
          <p:sp>
            <p:nvSpPr>
              <p:cNvPr id="145" name="Freeform 9"/>
              <p:cNvSpPr>
                <a:spLocks noEditPoints="1"/>
              </p:cNvSpPr>
              <p:nvPr/>
            </p:nvSpPr>
            <p:spPr bwMode="auto">
              <a:xfrm>
                <a:off x="2239167" y="1627187"/>
                <a:ext cx="496888" cy="515938"/>
              </a:xfrm>
              <a:custGeom>
                <a:avLst/>
                <a:gdLst>
                  <a:gd name="T0" fmla="*/ 130 w 132"/>
                  <a:gd name="T1" fmla="*/ 61 h 135"/>
                  <a:gd name="T2" fmla="*/ 60 w 132"/>
                  <a:gd name="T3" fmla="*/ 3 h 135"/>
                  <a:gd name="T4" fmla="*/ 16 w 132"/>
                  <a:gd name="T5" fmla="*/ 26 h 135"/>
                  <a:gd name="T6" fmla="*/ 2 w 132"/>
                  <a:gd name="T7" fmla="*/ 73 h 135"/>
                  <a:gd name="T8" fmla="*/ 72 w 132"/>
                  <a:gd name="T9" fmla="*/ 131 h 135"/>
                  <a:gd name="T10" fmla="*/ 116 w 132"/>
                  <a:gd name="T11" fmla="*/ 109 h 135"/>
                  <a:gd name="T12" fmla="*/ 130 w 132"/>
                  <a:gd name="T13" fmla="*/ 61 h 135"/>
                  <a:gd name="T14" fmla="*/ 70 w 132"/>
                  <a:gd name="T15" fmla="*/ 115 h 135"/>
                  <a:gd name="T16" fmla="*/ 18 w 132"/>
                  <a:gd name="T17" fmla="*/ 71 h 135"/>
                  <a:gd name="T18" fmla="*/ 62 w 132"/>
                  <a:gd name="T19" fmla="*/ 19 h 135"/>
                  <a:gd name="T20" fmla="*/ 114 w 132"/>
                  <a:gd name="T21" fmla="*/ 63 h 135"/>
                  <a:gd name="T22" fmla="*/ 70 w 132"/>
                  <a:gd name="T23" fmla="*/ 115 h 135"/>
                  <a:gd name="T24" fmla="*/ 67 w 132"/>
                  <a:gd name="T25" fmla="*/ 28 h 135"/>
                  <a:gd name="T26" fmla="*/ 63 w 132"/>
                  <a:gd name="T27" fmla="*/ 28 h 135"/>
                  <a:gd name="T28" fmla="*/ 36 w 132"/>
                  <a:gd name="T29" fmla="*/ 42 h 135"/>
                  <a:gd name="T30" fmla="*/ 36 w 132"/>
                  <a:gd name="T31" fmla="*/ 48 h 135"/>
                  <a:gd name="T32" fmla="*/ 42 w 132"/>
                  <a:gd name="T33" fmla="*/ 48 h 135"/>
                  <a:gd name="T34" fmla="*/ 64 w 132"/>
                  <a:gd name="T35" fmla="*/ 37 h 135"/>
                  <a:gd name="T36" fmla="*/ 67 w 132"/>
                  <a:gd name="T37" fmla="*/ 36 h 135"/>
                  <a:gd name="T38" fmla="*/ 87 w 132"/>
                  <a:gd name="T39" fmla="*/ 43 h 135"/>
                  <a:gd name="T40" fmla="*/ 92 w 132"/>
                  <a:gd name="T41" fmla="*/ 43 h 135"/>
                  <a:gd name="T42" fmla="*/ 92 w 132"/>
                  <a:gd name="T43" fmla="*/ 37 h 135"/>
                  <a:gd name="T44" fmla="*/ 67 w 132"/>
                  <a:gd name="T45" fmla="*/ 2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2" h="135">
                    <a:moveTo>
                      <a:pt x="130" y="61"/>
                    </a:moveTo>
                    <a:cubicBezTo>
                      <a:pt x="127" y="26"/>
                      <a:pt x="96" y="0"/>
                      <a:pt x="60" y="3"/>
                    </a:cubicBezTo>
                    <a:cubicBezTo>
                      <a:pt x="43" y="4"/>
                      <a:pt x="28" y="12"/>
                      <a:pt x="16" y="26"/>
                    </a:cubicBezTo>
                    <a:cubicBezTo>
                      <a:pt x="5" y="39"/>
                      <a:pt x="0" y="56"/>
                      <a:pt x="2" y="73"/>
                    </a:cubicBezTo>
                    <a:cubicBezTo>
                      <a:pt x="5" y="108"/>
                      <a:pt x="36" y="135"/>
                      <a:pt x="72" y="131"/>
                    </a:cubicBezTo>
                    <a:cubicBezTo>
                      <a:pt x="89" y="130"/>
                      <a:pt x="104" y="122"/>
                      <a:pt x="116" y="109"/>
                    </a:cubicBezTo>
                    <a:cubicBezTo>
                      <a:pt x="127" y="95"/>
                      <a:pt x="132" y="79"/>
                      <a:pt x="130" y="61"/>
                    </a:cubicBezTo>
                    <a:close/>
                    <a:moveTo>
                      <a:pt x="70" y="115"/>
                    </a:moveTo>
                    <a:cubicBezTo>
                      <a:pt x="44" y="117"/>
                      <a:pt x="20" y="98"/>
                      <a:pt x="18" y="71"/>
                    </a:cubicBezTo>
                    <a:cubicBezTo>
                      <a:pt x="16" y="45"/>
                      <a:pt x="35" y="21"/>
                      <a:pt x="62" y="19"/>
                    </a:cubicBezTo>
                    <a:cubicBezTo>
                      <a:pt x="88" y="17"/>
                      <a:pt x="112" y="36"/>
                      <a:pt x="114" y="63"/>
                    </a:cubicBezTo>
                    <a:cubicBezTo>
                      <a:pt x="116" y="89"/>
                      <a:pt x="97" y="113"/>
                      <a:pt x="70" y="115"/>
                    </a:cubicBezTo>
                    <a:close/>
                    <a:moveTo>
                      <a:pt x="67" y="28"/>
                    </a:moveTo>
                    <a:cubicBezTo>
                      <a:pt x="65" y="28"/>
                      <a:pt x="64" y="28"/>
                      <a:pt x="63" y="28"/>
                    </a:cubicBezTo>
                    <a:cubicBezTo>
                      <a:pt x="52" y="29"/>
                      <a:pt x="43" y="35"/>
                      <a:pt x="36" y="42"/>
                    </a:cubicBezTo>
                    <a:cubicBezTo>
                      <a:pt x="34" y="44"/>
                      <a:pt x="35" y="46"/>
                      <a:pt x="36" y="48"/>
                    </a:cubicBezTo>
                    <a:cubicBezTo>
                      <a:pt x="37" y="49"/>
                      <a:pt x="40" y="50"/>
                      <a:pt x="42" y="48"/>
                    </a:cubicBezTo>
                    <a:cubicBezTo>
                      <a:pt x="47" y="42"/>
                      <a:pt x="55" y="37"/>
                      <a:pt x="64" y="37"/>
                    </a:cubicBezTo>
                    <a:cubicBezTo>
                      <a:pt x="65" y="36"/>
                      <a:pt x="66" y="36"/>
                      <a:pt x="67" y="36"/>
                    </a:cubicBezTo>
                    <a:cubicBezTo>
                      <a:pt x="74" y="36"/>
                      <a:pt x="81" y="39"/>
                      <a:pt x="87" y="43"/>
                    </a:cubicBezTo>
                    <a:cubicBezTo>
                      <a:pt x="88" y="45"/>
                      <a:pt x="91" y="44"/>
                      <a:pt x="92" y="43"/>
                    </a:cubicBezTo>
                    <a:cubicBezTo>
                      <a:pt x="94" y="41"/>
                      <a:pt x="93" y="38"/>
                      <a:pt x="92" y="37"/>
                    </a:cubicBezTo>
                    <a:cubicBezTo>
                      <a:pt x="85" y="31"/>
                      <a:pt x="76" y="28"/>
                      <a:pt x="67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Freeform 10"/>
              <p:cNvSpPr>
                <a:spLocks noEditPoints="1"/>
              </p:cNvSpPr>
              <p:nvPr/>
            </p:nvSpPr>
            <p:spPr bwMode="auto">
              <a:xfrm>
                <a:off x="2145505" y="2039937"/>
                <a:ext cx="228600" cy="233363"/>
              </a:xfrm>
              <a:custGeom>
                <a:avLst/>
                <a:gdLst>
                  <a:gd name="T0" fmla="*/ 31 w 61"/>
                  <a:gd name="T1" fmla="*/ 0 h 61"/>
                  <a:gd name="T2" fmla="*/ 7 w 61"/>
                  <a:gd name="T3" fmla="*/ 28 h 61"/>
                  <a:gd name="T4" fmla="*/ 9 w 61"/>
                  <a:gd name="T5" fmla="*/ 56 h 61"/>
                  <a:gd name="T6" fmla="*/ 24 w 61"/>
                  <a:gd name="T7" fmla="*/ 61 h 61"/>
                  <a:gd name="T8" fmla="*/ 38 w 61"/>
                  <a:gd name="T9" fmla="*/ 53 h 61"/>
                  <a:gd name="T10" fmla="*/ 61 w 61"/>
                  <a:gd name="T11" fmla="*/ 26 h 61"/>
                  <a:gd name="T12" fmla="*/ 31 w 61"/>
                  <a:gd name="T13" fmla="*/ 0 h 61"/>
                  <a:gd name="T14" fmla="*/ 32 w 61"/>
                  <a:gd name="T15" fmla="*/ 17 h 61"/>
                  <a:gd name="T16" fmla="*/ 16 w 61"/>
                  <a:gd name="T17" fmla="*/ 35 h 61"/>
                  <a:gd name="T18" fmla="*/ 14 w 61"/>
                  <a:gd name="T19" fmla="*/ 40 h 61"/>
                  <a:gd name="T20" fmla="*/ 17 w 61"/>
                  <a:gd name="T21" fmla="*/ 46 h 61"/>
                  <a:gd name="T22" fmla="*/ 17 w 61"/>
                  <a:gd name="T23" fmla="*/ 51 h 61"/>
                  <a:gd name="T24" fmla="*/ 13 w 61"/>
                  <a:gd name="T25" fmla="*/ 51 h 61"/>
                  <a:gd name="T26" fmla="*/ 8 w 61"/>
                  <a:gd name="T27" fmla="*/ 40 h 61"/>
                  <a:gd name="T28" fmla="*/ 11 w 61"/>
                  <a:gd name="T29" fmla="*/ 31 h 61"/>
                  <a:gd name="T30" fmla="*/ 27 w 61"/>
                  <a:gd name="T31" fmla="*/ 13 h 61"/>
                  <a:gd name="T32" fmla="*/ 31 w 61"/>
                  <a:gd name="T33" fmla="*/ 12 h 61"/>
                  <a:gd name="T34" fmla="*/ 32 w 61"/>
                  <a:gd name="T35" fmla="*/ 1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7" y="28"/>
                      <a:pt x="7" y="28"/>
                      <a:pt x="7" y="28"/>
                    </a:cubicBezTo>
                    <a:cubicBezTo>
                      <a:pt x="0" y="36"/>
                      <a:pt x="1" y="49"/>
                      <a:pt x="9" y="56"/>
                    </a:cubicBezTo>
                    <a:cubicBezTo>
                      <a:pt x="13" y="59"/>
                      <a:pt x="19" y="61"/>
                      <a:pt x="24" y="61"/>
                    </a:cubicBezTo>
                    <a:cubicBezTo>
                      <a:pt x="29" y="60"/>
                      <a:pt x="34" y="58"/>
                      <a:pt x="38" y="53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49" y="20"/>
                      <a:pt x="38" y="11"/>
                      <a:pt x="31" y="0"/>
                    </a:cubicBezTo>
                    <a:close/>
                    <a:moveTo>
                      <a:pt x="32" y="17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5" y="37"/>
                      <a:pt x="14" y="39"/>
                      <a:pt x="14" y="40"/>
                    </a:cubicBezTo>
                    <a:cubicBezTo>
                      <a:pt x="14" y="42"/>
                      <a:pt x="15" y="45"/>
                      <a:pt x="17" y="46"/>
                    </a:cubicBezTo>
                    <a:cubicBezTo>
                      <a:pt x="18" y="47"/>
                      <a:pt x="18" y="49"/>
                      <a:pt x="17" y="51"/>
                    </a:cubicBezTo>
                    <a:cubicBezTo>
                      <a:pt x="17" y="51"/>
                      <a:pt x="14" y="52"/>
                      <a:pt x="13" y="51"/>
                    </a:cubicBezTo>
                    <a:cubicBezTo>
                      <a:pt x="10" y="48"/>
                      <a:pt x="8" y="44"/>
                      <a:pt x="8" y="40"/>
                    </a:cubicBezTo>
                    <a:cubicBezTo>
                      <a:pt x="8" y="37"/>
                      <a:pt x="9" y="34"/>
                      <a:pt x="11" y="31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8" y="11"/>
                      <a:pt x="30" y="11"/>
                      <a:pt x="31" y="12"/>
                    </a:cubicBezTo>
                    <a:cubicBezTo>
                      <a:pt x="32" y="13"/>
                      <a:pt x="33" y="15"/>
                      <a:pt x="3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6" name="TextBox 1">
            <a:extLst>
              <a:ext uri="{FF2B5EF4-FFF2-40B4-BE49-F238E27FC236}">
                <a16:creationId xmlns:a16="http://schemas.microsoft.com/office/drawing/2014/main" xmlns="" id="{FECE1DFC-995D-4E92-9976-CB33F8624014}"/>
              </a:ext>
            </a:extLst>
          </p:cNvPr>
          <p:cNvSpPr txBox="1"/>
          <p:nvPr/>
        </p:nvSpPr>
        <p:spPr>
          <a:xfrm>
            <a:off x="804962" y="635666"/>
            <a:ext cx="2087110" cy="4778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2.1</a:t>
            </a:r>
            <a:r>
              <a:rPr lang="en-US" altLang="zh-CN" sz="2800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800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市场潜力</a:t>
            </a:r>
            <a:endParaRPr lang="en-US" altLang="zh-CN" sz="2800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6758393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组合 117"/>
          <p:cNvGrpSpPr/>
          <p:nvPr/>
        </p:nvGrpSpPr>
        <p:grpSpPr>
          <a:xfrm>
            <a:off x="4571925" y="4431299"/>
            <a:ext cx="3140545" cy="1732033"/>
            <a:chOff x="5008323" y="4578037"/>
            <a:chExt cx="3141681" cy="1732033"/>
          </a:xfrm>
        </p:grpSpPr>
        <p:sp>
          <p:nvSpPr>
            <p:cNvPr id="119" name="矩形 118"/>
            <p:cNvSpPr/>
            <p:nvPr/>
          </p:nvSpPr>
          <p:spPr>
            <a:xfrm>
              <a:off x="5008323" y="4578037"/>
              <a:ext cx="3141681" cy="173203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文本框 120"/>
            <p:cNvSpPr txBox="1"/>
            <p:nvPr/>
          </p:nvSpPr>
          <p:spPr>
            <a:xfrm>
              <a:off x="5200841" y="5545651"/>
              <a:ext cx="24922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点击添加</a:t>
              </a:r>
              <a:r>
                <a:rPr lang="zh-CN" altLang="en-US" sz="3599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文本</a:t>
              </a: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5265565" y="4750641"/>
              <a:ext cx="315734" cy="499135"/>
            </a:xfrm>
            <a:custGeom>
              <a:avLst/>
              <a:gdLst/>
              <a:ahLst/>
              <a:cxnLst/>
              <a:rect l="l" t="t" r="r" b="b"/>
              <a:pathLst>
                <a:path w="315734" h="499135">
                  <a:moveTo>
                    <a:pt x="179280" y="269245"/>
                  </a:moveTo>
                  <a:lnTo>
                    <a:pt x="179280" y="434647"/>
                  </a:lnTo>
                  <a:lnTo>
                    <a:pt x="215561" y="429424"/>
                  </a:lnTo>
                  <a:cubicBezTo>
                    <a:pt x="257219" y="417592"/>
                    <a:pt x="280020" y="390971"/>
                    <a:pt x="283964" y="349559"/>
                  </a:cubicBezTo>
                  <a:cubicBezTo>
                    <a:pt x="286922" y="316036"/>
                    <a:pt x="263998" y="291756"/>
                    <a:pt x="215191" y="276720"/>
                  </a:cubicBezTo>
                  <a:close/>
                  <a:moveTo>
                    <a:pt x="143280" y="85383"/>
                  </a:moveTo>
                  <a:lnTo>
                    <a:pt x="113142" y="89629"/>
                  </a:lnTo>
                  <a:cubicBezTo>
                    <a:pt x="74196" y="100228"/>
                    <a:pt x="52257" y="123769"/>
                    <a:pt x="47327" y="160250"/>
                  </a:cubicBezTo>
                  <a:cubicBezTo>
                    <a:pt x="45355" y="189830"/>
                    <a:pt x="67417" y="212014"/>
                    <a:pt x="113512" y="226804"/>
                  </a:cubicBezTo>
                  <a:lnTo>
                    <a:pt x="143280" y="233585"/>
                  </a:lnTo>
                  <a:close/>
                  <a:moveTo>
                    <a:pt x="143280" y="0"/>
                  </a:moveTo>
                  <a:lnTo>
                    <a:pt x="179280" y="0"/>
                  </a:lnTo>
                  <a:lnTo>
                    <a:pt x="179280" y="58710"/>
                  </a:lnTo>
                  <a:lnTo>
                    <a:pt x="213219" y="63007"/>
                  </a:lnTo>
                  <a:cubicBezTo>
                    <a:pt x="263998" y="76565"/>
                    <a:pt x="294810" y="108979"/>
                    <a:pt x="305656" y="160250"/>
                  </a:cubicBezTo>
                  <a:lnTo>
                    <a:pt x="272132" y="170110"/>
                  </a:lnTo>
                  <a:cubicBezTo>
                    <a:pt x="264244" y="127713"/>
                    <a:pt x="240827" y="100844"/>
                    <a:pt x="201881" y="89506"/>
                  </a:cubicBezTo>
                  <a:lnTo>
                    <a:pt x="179280" y="86349"/>
                  </a:lnTo>
                  <a:lnTo>
                    <a:pt x="179280" y="241663"/>
                  </a:lnTo>
                  <a:lnTo>
                    <a:pt x="234541" y="253672"/>
                  </a:lnTo>
                  <a:cubicBezTo>
                    <a:pt x="291482" y="272899"/>
                    <a:pt x="318473" y="306176"/>
                    <a:pt x="315516" y="353503"/>
                  </a:cubicBezTo>
                  <a:cubicBezTo>
                    <a:pt x="310586" y="403789"/>
                    <a:pt x="281992" y="436326"/>
                    <a:pt x="229735" y="451116"/>
                  </a:cubicBezTo>
                  <a:lnTo>
                    <a:pt x="179280" y="458560"/>
                  </a:lnTo>
                  <a:lnTo>
                    <a:pt x="179280" y="499135"/>
                  </a:lnTo>
                  <a:lnTo>
                    <a:pt x="143280" y="499135"/>
                  </a:lnTo>
                  <a:lnTo>
                    <a:pt x="143280" y="457552"/>
                  </a:lnTo>
                  <a:lnTo>
                    <a:pt x="105747" y="454074"/>
                  </a:lnTo>
                  <a:cubicBezTo>
                    <a:pt x="49053" y="440270"/>
                    <a:pt x="13804" y="402803"/>
                    <a:pt x="0" y="341672"/>
                  </a:cubicBezTo>
                  <a:lnTo>
                    <a:pt x="33523" y="329840"/>
                  </a:lnTo>
                  <a:cubicBezTo>
                    <a:pt x="41411" y="383083"/>
                    <a:pt x="68526" y="416360"/>
                    <a:pt x="114867" y="429671"/>
                  </a:cubicBezTo>
                  <a:lnTo>
                    <a:pt x="143280" y="433256"/>
                  </a:lnTo>
                  <a:lnTo>
                    <a:pt x="143280" y="261426"/>
                  </a:lnTo>
                  <a:lnTo>
                    <a:pt x="94162" y="250098"/>
                  </a:lnTo>
                  <a:cubicBezTo>
                    <a:pt x="39932" y="231611"/>
                    <a:pt x="13804" y="201662"/>
                    <a:pt x="15776" y="160250"/>
                  </a:cubicBezTo>
                  <a:cubicBezTo>
                    <a:pt x="18734" y="109965"/>
                    <a:pt x="45725" y="77797"/>
                    <a:pt x="96750" y="63747"/>
                  </a:cubicBezTo>
                  <a:lnTo>
                    <a:pt x="143280" y="574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19" tIns="45709" rIns="91419" bIns="4570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17"/>
              <a:endParaRPr kumimoji="1" lang="zh-CN" altLang="en-US" sz="2799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751650" y="4431299"/>
            <a:ext cx="3140545" cy="1732033"/>
            <a:chOff x="1445752" y="4578037"/>
            <a:chExt cx="3141681" cy="1732033"/>
          </a:xfrm>
        </p:grpSpPr>
        <p:sp>
          <p:nvSpPr>
            <p:cNvPr id="124" name="矩形 123"/>
            <p:cNvSpPr/>
            <p:nvPr/>
          </p:nvSpPr>
          <p:spPr>
            <a:xfrm>
              <a:off x="1445752" y="4578037"/>
              <a:ext cx="3141681" cy="1732033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1638270" y="5545652"/>
              <a:ext cx="24922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点击添加</a:t>
              </a:r>
              <a:r>
                <a:rPr lang="zh-CN" altLang="en-US" sz="3599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文本</a:t>
              </a:r>
            </a:p>
          </p:txBody>
        </p:sp>
        <p:sp>
          <p:nvSpPr>
            <p:cNvPr id="127" name="Freeform 5"/>
            <p:cNvSpPr>
              <a:spLocks noEditPoints="1"/>
            </p:cNvSpPr>
            <p:nvPr/>
          </p:nvSpPr>
          <p:spPr bwMode="auto">
            <a:xfrm>
              <a:off x="1646916" y="4705082"/>
              <a:ext cx="639084" cy="597296"/>
            </a:xfrm>
            <a:custGeom>
              <a:avLst/>
              <a:gdLst>
                <a:gd name="T0" fmla="*/ 139 w 282"/>
                <a:gd name="T1" fmla="*/ 50 h 265"/>
                <a:gd name="T2" fmla="*/ 162 w 282"/>
                <a:gd name="T3" fmla="*/ 76 h 265"/>
                <a:gd name="T4" fmla="*/ 176 w 282"/>
                <a:gd name="T5" fmla="*/ 125 h 265"/>
                <a:gd name="T6" fmla="*/ 140 w 282"/>
                <a:gd name="T7" fmla="*/ 89 h 265"/>
                <a:gd name="T8" fmla="*/ 213 w 282"/>
                <a:gd name="T9" fmla="*/ 185 h 265"/>
                <a:gd name="T10" fmla="*/ 148 w 282"/>
                <a:gd name="T11" fmla="*/ 223 h 265"/>
                <a:gd name="T12" fmla="*/ 198 w 282"/>
                <a:gd name="T13" fmla="*/ 230 h 265"/>
                <a:gd name="T14" fmla="*/ 225 w 282"/>
                <a:gd name="T15" fmla="*/ 194 h 265"/>
                <a:gd name="T16" fmla="*/ 211 w 282"/>
                <a:gd name="T17" fmla="*/ 239 h 265"/>
                <a:gd name="T18" fmla="*/ 57 w 282"/>
                <a:gd name="T19" fmla="*/ 203 h 265"/>
                <a:gd name="T20" fmla="*/ 39 w 282"/>
                <a:gd name="T21" fmla="*/ 172 h 265"/>
                <a:gd name="T22" fmla="*/ 139 w 282"/>
                <a:gd name="T23" fmla="*/ 39 h 265"/>
                <a:gd name="T24" fmla="*/ 170 w 282"/>
                <a:gd name="T25" fmla="*/ 22 h 265"/>
                <a:gd name="T26" fmla="*/ 215 w 282"/>
                <a:gd name="T27" fmla="*/ 36 h 265"/>
                <a:gd name="T28" fmla="*/ 224 w 282"/>
                <a:gd name="T29" fmla="*/ 181 h 265"/>
                <a:gd name="T30" fmla="*/ 225 w 282"/>
                <a:gd name="T31" fmla="*/ 194 h 265"/>
                <a:gd name="T32" fmla="*/ 72 w 282"/>
                <a:gd name="T33" fmla="*/ 130 h 265"/>
                <a:gd name="T34" fmla="*/ 42 w 282"/>
                <a:gd name="T35" fmla="*/ 164 h 265"/>
                <a:gd name="T36" fmla="*/ 66 w 282"/>
                <a:gd name="T37" fmla="*/ 154 h 265"/>
                <a:gd name="T38" fmla="*/ 87 w 282"/>
                <a:gd name="T39" fmla="*/ 184 h 265"/>
                <a:gd name="T40" fmla="*/ 79 w 282"/>
                <a:gd name="T41" fmla="*/ 146 h 265"/>
                <a:gd name="T42" fmla="*/ 73 w 282"/>
                <a:gd name="T43" fmla="*/ 158 h 265"/>
                <a:gd name="T44" fmla="*/ 65 w 282"/>
                <a:gd name="T45" fmla="*/ 204 h 265"/>
                <a:gd name="T46" fmla="*/ 110 w 282"/>
                <a:gd name="T47" fmla="*/ 196 h 265"/>
                <a:gd name="T48" fmla="*/ 82 w 282"/>
                <a:gd name="T49" fmla="*/ 190 h 265"/>
                <a:gd name="T50" fmla="*/ 168 w 282"/>
                <a:gd name="T51" fmla="*/ 33 h 265"/>
                <a:gd name="T52" fmla="*/ 171 w 282"/>
                <a:gd name="T53" fmla="*/ 73 h 265"/>
                <a:gd name="T54" fmla="*/ 216 w 282"/>
                <a:gd name="T55" fmla="*/ 82 h 265"/>
                <a:gd name="T56" fmla="*/ 133 w 282"/>
                <a:gd name="T57" fmla="*/ 43 h 265"/>
                <a:gd name="T58" fmla="*/ 102 w 282"/>
                <a:gd name="T59" fmla="*/ 77 h 265"/>
                <a:gd name="T60" fmla="*/ 133 w 282"/>
                <a:gd name="T61" fmla="*/ 43 h 265"/>
                <a:gd name="T62" fmla="*/ 215 w 282"/>
                <a:gd name="T63" fmla="*/ 176 h 265"/>
                <a:gd name="T64" fmla="*/ 181 w 282"/>
                <a:gd name="T65" fmla="*/ 183 h 265"/>
                <a:gd name="T66" fmla="*/ 100 w 282"/>
                <a:gd name="T67" fmla="*/ 87 h 265"/>
                <a:gd name="T68" fmla="*/ 66 w 282"/>
                <a:gd name="T69" fmla="*/ 94 h 265"/>
                <a:gd name="T70" fmla="*/ 220 w 282"/>
                <a:gd name="T71" fmla="*/ 98 h 265"/>
                <a:gd name="T72" fmla="*/ 220 w 282"/>
                <a:gd name="T73" fmla="*/ 172 h 265"/>
                <a:gd name="T74" fmla="*/ 220 w 282"/>
                <a:gd name="T75" fmla="*/ 98 h 265"/>
                <a:gd name="T76" fmla="*/ 107 w 282"/>
                <a:gd name="T77" fmla="*/ 184 h 265"/>
                <a:gd name="T78" fmla="*/ 107 w 282"/>
                <a:gd name="T79" fmla="*/ 86 h 265"/>
                <a:gd name="T80" fmla="*/ 174 w 282"/>
                <a:gd name="T81" fmla="*/ 86 h 265"/>
                <a:gd name="T82" fmla="*/ 174 w 282"/>
                <a:gd name="T83" fmla="*/ 184 h 265"/>
                <a:gd name="T84" fmla="*/ 142 w 282"/>
                <a:gd name="T85" fmla="*/ 220 h 265"/>
                <a:gd name="T86" fmla="*/ 119 w 282"/>
                <a:gd name="T87" fmla="*/ 194 h 265"/>
                <a:gd name="T88" fmla="*/ 215 w 282"/>
                <a:gd name="T89" fmla="*/ 94 h 265"/>
                <a:gd name="T90" fmla="*/ 181 w 282"/>
                <a:gd name="T91" fmla="*/ 87 h 265"/>
                <a:gd name="T92" fmla="*/ 215 w 282"/>
                <a:gd name="T93" fmla="*/ 9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2" h="265">
                  <a:moveTo>
                    <a:pt x="164" y="72"/>
                  </a:moveTo>
                  <a:cubicBezTo>
                    <a:pt x="156" y="63"/>
                    <a:pt x="149" y="56"/>
                    <a:pt x="142" y="50"/>
                  </a:cubicBezTo>
                  <a:cubicBezTo>
                    <a:pt x="141" y="49"/>
                    <a:pt x="140" y="49"/>
                    <a:pt x="139" y="50"/>
                  </a:cubicBezTo>
                  <a:cubicBezTo>
                    <a:pt x="132" y="56"/>
                    <a:pt x="124" y="63"/>
                    <a:pt x="117" y="72"/>
                  </a:cubicBezTo>
                  <a:cubicBezTo>
                    <a:pt x="116" y="73"/>
                    <a:pt x="117" y="76"/>
                    <a:pt x="119" y="76"/>
                  </a:cubicBezTo>
                  <a:cubicBezTo>
                    <a:pt x="133" y="75"/>
                    <a:pt x="148" y="75"/>
                    <a:pt x="162" y="76"/>
                  </a:cubicBezTo>
                  <a:cubicBezTo>
                    <a:pt x="164" y="76"/>
                    <a:pt x="165" y="74"/>
                    <a:pt x="164" y="72"/>
                  </a:cubicBezTo>
                  <a:close/>
                  <a:moveTo>
                    <a:pt x="140" y="89"/>
                  </a:moveTo>
                  <a:cubicBezTo>
                    <a:pt x="160" y="89"/>
                    <a:pt x="176" y="105"/>
                    <a:pt x="176" y="125"/>
                  </a:cubicBezTo>
                  <a:cubicBezTo>
                    <a:pt x="176" y="144"/>
                    <a:pt x="160" y="160"/>
                    <a:pt x="140" y="160"/>
                  </a:cubicBezTo>
                  <a:cubicBezTo>
                    <a:pt x="120" y="160"/>
                    <a:pt x="104" y="144"/>
                    <a:pt x="104" y="125"/>
                  </a:cubicBezTo>
                  <a:cubicBezTo>
                    <a:pt x="104" y="105"/>
                    <a:pt x="120" y="89"/>
                    <a:pt x="140" y="89"/>
                  </a:cubicBezTo>
                  <a:close/>
                  <a:moveTo>
                    <a:pt x="216" y="190"/>
                  </a:moveTo>
                  <a:cubicBezTo>
                    <a:pt x="216" y="189"/>
                    <a:pt x="216" y="188"/>
                    <a:pt x="216" y="187"/>
                  </a:cubicBezTo>
                  <a:cubicBezTo>
                    <a:pt x="216" y="185"/>
                    <a:pt x="214" y="184"/>
                    <a:pt x="213" y="185"/>
                  </a:cubicBezTo>
                  <a:cubicBezTo>
                    <a:pt x="203" y="188"/>
                    <a:pt x="191" y="190"/>
                    <a:pt x="178" y="192"/>
                  </a:cubicBezTo>
                  <a:cubicBezTo>
                    <a:pt x="175" y="192"/>
                    <a:pt x="173" y="194"/>
                    <a:pt x="171" y="196"/>
                  </a:cubicBezTo>
                  <a:cubicBezTo>
                    <a:pt x="163" y="207"/>
                    <a:pt x="155" y="215"/>
                    <a:pt x="148" y="223"/>
                  </a:cubicBezTo>
                  <a:cubicBezTo>
                    <a:pt x="146" y="224"/>
                    <a:pt x="147" y="225"/>
                    <a:pt x="148" y="226"/>
                  </a:cubicBezTo>
                  <a:cubicBezTo>
                    <a:pt x="167" y="239"/>
                    <a:pt x="185" y="241"/>
                    <a:pt x="197" y="235"/>
                  </a:cubicBezTo>
                  <a:cubicBezTo>
                    <a:pt x="199" y="234"/>
                    <a:pt x="199" y="232"/>
                    <a:pt x="198" y="230"/>
                  </a:cubicBezTo>
                  <a:cubicBezTo>
                    <a:pt x="186" y="216"/>
                    <a:pt x="195" y="194"/>
                    <a:pt x="214" y="192"/>
                  </a:cubicBezTo>
                  <a:cubicBezTo>
                    <a:pt x="215" y="192"/>
                    <a:pt x="216" y="191"/>
                    <a:pt x="216" y="190"/>
                  </a:cubicBezTo>
                  <a:close/>
                  <a:moveTo>
                    <a:pt x="225" y="194"/>
                  </a:moveTo>
                  <a:cubicBezTo>
                    <a:pt x="233" y="198"/>
                    <a:pt x="239" y="206"/>
                    <a:pt x="239" y="215"/>
                  </a:cubicBezTo>
                  <a:cubicBezTo>
                    <a:pt x="239" y="229"/>
                    <a:pt x="227" y="240"/>
                    <a:pt x="213" y="238"/>
                  </a:cubicBezTo>
                  <a:cubicBezTo>
                    <a:pt x="212" y="238"/>
                    <a:pt x="212" y="238"/>
                    <a:pt x="211" y="239"/>
                  </a:cubicBezTo>
                  <a:cubicBezTo>
                    <a:pt x="196" y="254"/>
                    <a:pt x="171" y="253"/>
                    <a:pt x="142" y="230"/>
                  </a:cubicBezTo>
                  <a:cubicBezTo>
                    <a:pt x="141" y="229"/>
                    <a:pt x="140" y="229"/>
                    <a:pt x="139" y="230"/>
                  </a:cubicBezTo>
                  <a:cubicBezTo>
                    <a:pt x="96" y="265"/>
                    <a:pt x="59" y="250"/>
                    <a:pt x="57" y="203"/>
                  </a:cubicBezTo>
                  <a:cubicBezTo>
                    <a:pt x="57" y="202"/>
                    <a:pt x="57" y="201"/>
                    <a:pt x="56" y="201"/>
                  </a:cubicBezTo>
                  <a:cubicBezTo>
                    <a:pt x="44" y="197"/>
                    <a:pt x="38" y="186"/>
                    <a:pt x="40" y="174"/>
                  </a:cubicBezTo>
                  <a:cubicBezTo>
                    <a:pt x="40" y="173"/>
                    <a:pt x="40" y="172"/>
                    <a:pt x="39" y="172"/>
                  </a:cubicBezTo>
                  <a:cubicBezTo>
                    <a:pt x="0" y="147"/>
                    <a:pt x="6" y="108"/>
                    <a:pt x="57" y="88"/>
                  </a:cubicBezTo>
                  <a:cubicBezTo>
                    <a:pt x="58" y="88"/>
                    <a:pt x="59" y="87"/>
                    <a:pt x="59" y="86"/>
                  </a:cubicBezTo>
                  <a:cubicBezTo>
                    <a:pt x="49" y="24"/>
                    <a:pt x="90" y="0"/>
                    <a:pt x="139" y="39"/>
                  </a:cubicBezTo>
                  <a:cubicBezTo>
                    <a:pt x="140" y="40"/>
                    <a:pt x="141" y="40"/>
                    <a:pt x="142" y="39"/>
                  </a:cubicBezTo>
                  <a:cubicBezTo>
                    <a:pt x="151" y="32"/>
                    <a:pt x="160" y="27"/>
                    <a:pt x="169" y="24"/>
                  </a:cubicBezTo>
                  <a:cubicBezTo>
                    <a:pt x="170" y="23"/>
                    <a:pt x="170" y="23"/>
                    <a:pt x="170" y="22"/>
                  </a:cubicBezTo>
                  <a:cubicBezTo>
                    <a:pt x="173" y="12"/>
                    <a:pt x="182" y="4"/>
                    <a:pt x="193" y="4"/>
                  </a:cubicBezTo>
                  <a:cubicBezTo>
                    <a:pt x="209" y="4"/>
                    <a:pt x="219" y="19"/>
                    <a:pt x="215" y="34"/>
                  </a:cubicBezTo>
                  <a:cubicBezTo>
                    <a:pt x="215" y="34"/>
                    <a:pt x="215" y="35"/>
                    <a:pt x="215" y="36"/>
                  </a:cubicBezTo>
                  <a:cubicBezTo>
                    <a:pt x="222" y="47"/>
                    <a:pt x="225" y="64"/>
                    <a:pt x="222" y="85"/>
                  </a:cubicBezTo>
                  <a:cubicBezTo>
                    <a:pt x="222" y="87"/>
                    <a:pt x="223" y="88"/>
                    <a:pt x="224" y="88"/>
                  </a:cubicBezTo>
                  <a:cubicBezTo>
                    <a:pt x="282" y="111"/>
                    <a:pt x="282" y="158"/>
                    <a:pt x="224" y="181"/>
                  </a:cubicBezTo>
                  <a:cubicBezTo>
                    <a:pt x="223" y="182"/>
                    <a:pt x="222" y="183"/>
                    <a:pt x="222" y="184"/>
                  </a:cubicBezTo>
                  <a:cubicBezTo>
                    <a:pt x="223" y="187"/>
                    <a:pt x="223" y="189"/>
                    <a:pt x="223" y="192"/>
                  </a:cubicBezTo>
                  <a:cubicBezTo>
                    <a:pt x="223" y="193"/>
                    <a:pt x="224" y="194"/>
                    <a:pt x="225" y="194"/>
                  </a:cubicBezTo>
                  <a:close/>
                  <a:moveTo>
                    <a:pt x="66" y="154"/>
                  </a:moveTo>
                  <a:cubicBezTo>
                    <a:pt x="68" y="149"/>
                    <a:pt x="70" y="144"/>
                    <a:pt x="72" y="139"/>
                  </a:cubicBezTo>
                  <a:cubicBezTo>
                    <a:pt x="73" y="136"/>
                    <a:pt x="73" y="133"/>
                    <a:pt x="72" y="130"/>
                  </a:cubicBezTo>
                  <a:cubicBezTo>
                    <a:pt x="67" y="118"/>
                    <a:pt x="63" y="107"/>
                    <a:pt x="61" y="97"/>
                  </a:cubicBezTo>
                  <a:cubicBezTo>
                    <a:pt x="60" y="95"/>
                    <a:pt x="59" y="95"/>
                    <a:pt x="57" y="95"/>
                  </a:cubicBezTo>
                  <a:cubicBezTo>
                    <a:pt x="21" y="113"/>
                    <a:pt x="16" y="143"/>
                    <a:pt x="42" y="164"/>
                  </a:cubicBezTo>
                  <a:cubicBezTo>
                    <a:pt x="43" y="165"/>
                    <a:pt x="44" y="165"/>
                    <a:pt x="45" y="164"/>
                  </a:cubicBezTo>
                  <a:cubicBezTo>
                    <a:pt x="50" y="159"/>
                    <a:pt x="56" y="156"/>
                    <a:pt x="63" y="156"/>
                  </a:cubicBezTo>
                  <a:cubicBezTo>
                    <a:pt x="64" y="156"/>
                    <a:pt x="66" y="155"/>
                    <a:pt x="66" y="154"/>
                  </a:cubicBezTo>
                  <a:close/>
                  <a:moveTo>
                    <a:pt x="73" y="158"/>
                  </a:moveTo>
                  <a:cubicBezTo>
                    <a:pt x="81" y="163"/>
                    <a:pt x="86" y="172"/>
                    <a:pt x="85" y="182"/>
                  </a:cubicBezTo>
                  <a:cubicBezTo>
                    <a:pt x="85" y="183"/>
                    <a:pt x="86" y="184"/>
                    <a:pt x="87" y="184"/>
                  </a:cubicBezTo>
                  <a:cubicBezTo>
                    <a:pt x="90" y="185"/>
                    <a:pt x="94" y="186"/>
                    <a:pt x="98" y="186"/>
                  </a:cubicBezTo>
                  <a:cubicBezTo>
                    <a:pt x="100" y="187"/>
                    <a:pt x="101" y="184"/>
                    <a:pt x="100" y="183"/>
                  </a:cubicBezTo>
                  <a:cubicBezTo>
                    <a:pt x="92" y="171"/>
                    <a:pt x="85" y="158"/>
                    <a:pt x="79" y="146"/>
                  </a:cubicBezTo>
                  <a:cubicBezTo>
                    <a:pt x="78" y="144"/>
                    <a:pt x="75" y="144"/>
                    <a:pt x="74" y="146"/>
                  </a:cubicBezTo>
                  <a:cubicBezTo>
                    <a:pt x="73" y="149"/>
                    <a:pt x="72" y="152"/>
                    <a:pt x="71" y="155"/>
                  </a:cubicBezTo>
                  <a:cubicBezTo>
                    <a:pt x="71" y="156"/>
                    <a:pt x="71" y="158"/>
                    <a:pt x="73" y="158"/>
                  </a:cubicBezTo>
                  <a:close/>
                  <a:moveTo>
                    <a:pt x="82" y="190"/>
                  </a:moveTo>
                  <a:cubicBezTo>
                    <a:pt x="79" y="196"/>
                    <a:pt x="74" y="200"/>
                    <a:pt x="67" y="201"/>
                  </a:cubicBezTo>
                  <a:cubicBezTo>
                    <a:pt x="66" y="202"/>
                    <a:pt x="65" y="203"/>
                    <a:pt x="65" y="204"/>
                  </a:cubicBezTo>
                  <a:cubicBezTo>
                    <a:pt x="70" y="238"/>
                    <a:pt x="99" y="249"/>
                    <a:pt x="133" y="226"/>
                  </a:cubicBezTo>
                  <a:cubicBezTo>
                    <a:pt x="134" y="225"/>
                    <a:pt x="134" y="224"/>
                    <a:pt x="133" y="223"/>
                  </a:cubicBezTo>
                  <a:cubicBezTo>
                    <a:pt x="126" y="215"/>
                    <a:pt x="118" y="207"/>
                    <a:pt x="110" y="196"/>
                  </a:cubicBezTo>
                  <a:cubicBezTo>
                    <a:pt x="108" y="194"/>
                    <a:pt x="105" y="192"/>
                    <a:pt x="102" y="192"/>
                  </a:cubicBezTo>
                  <a:cubicBezTo>
                    <a:pt x="96" y="191"/>
                    <a:pt x="90" y="190"/>
                    <a:pt x="85" y="189"/>
                  </a:cubicBezTo>
                  <a:cubicBezTo>
                    <a:pt x="84" y="189"/>
                    <a:pt x="83" y="189"/>
                    <a:pt x="82" y="190"/>
                  </a:cubicBezTo>
                  <a:close/>
                  <a:moveTo>
                    <a:pt x="206" y="46"/>
                  </a:moveTo>
                  <a:cubicBezTo>
                    <a:pt x="194" y="54"/>
                    <a:pt x="176" y="49"/>
                    <a:pt x="171" y="35"/>
                  </a:cubicBezTo>
                  <a:cubicBezTo>
                    <a:pt x="171" y="33"/>
                    <a:pt x="169" y="33"/>
                    <a:pt x="168" y="33"/>
                  </a:cubicBezTo>
                  <a:cubicBezTo>
                    <a:pt x="162" y="35"/>
                    <a:pt x="155" y="38"/>
                    <a:pt x="148" y="43"/>
                  </a:cubicBezTo>
                  <a:cubicBezTo>
                    <a:pt x="147" y="44"/>
                    <a:pt x="146" y="46"/>
                    <a:pt x="148" y="47"/>
                  </a:cubicBezTo>
                  <a:cubicBezTo>
                    <a:pt x="155" y="54"/>
                    <a:pt x="163" y="63"/>
                    <a:pt x="171" y="73"/>
                  </a:cubicBezTo>
                  <a:cubicBezTo>
                    <a:pt x="173" y="76"/>
                    <a:pt x="175" y="77"/>
                    <a:pt x="178" y="77"/>
                  </a:cubicBezTo>
                  <a:cubicBezTo>
                    <a:pt x="191" y="79"/>
                    <a:pt x="202" y="81"/>
                    <a:pt x="212" y="84"/>
                  </a:cubicBezTo>
                  <a:cubicBezTo>
                    <a:pt x="214" y="85"/>
                    <a:pt x="216" y="84"/>
                    <a:pt x="216" y="82"/>
                  </a:cubicBezTo>
                  <a:cubicBezTo>
                    <a:pt x="217" y="67"/>
                    <a:pt x="214" y="55"/>
                    <a:pt x="209" y="46"/>
                  </a:cubicBezTo>
                  <a:cubicBezTo>
                    <a:pt x="209" y="45"/>
                    <a:pt x="207" y="45"/>
                    <a:pt x="206" y="46"/>
                  </a:cubicBezTo>
                  <a:close/>
                  <a:moveTo>
                    <a:pt x="133" y="43"/>
                  </a:moveTo>
                  <a:cubicBezTo>
                    <a:pt x="94" y="17"/>
                    <a:pt x="62" y="35"/>
                    <a:pt x="65" y="82"/>
                  </a:cubicBezTo>
                  <a:cubicBezTo>
                    <a:pt x="65" y="84"/>
                    <a:pt x="66" y="85"/>
                    <a:pt x="68" y="85"/>
                  </a:cubicBezTo>
                  <a:cubicBezTo>
                    <a:pt x="78" y="81"/>
                    <a:pt x="90" y="79"/>
                    <a:pt x="102" y="77"/>
                  </a:cubicBezTo>
                  <a:cubicBezTo>
                    <a:pt x="105" y="77"/>
                    <a:pt x="108" y="76"/>
                    <a:pt x="110" y="73"/>
                  </a:cubicBezTo>
                  <a:cubicBezTo>
                    <a:pt x="118" y="63"/>
                    <a:pt x="125" y="54"/>
                    <a:pt x="133" y="47"/>
                  </a:cubicBezTo>
                  <a:cubicBezTo>
                    <a:pt x="134" y="46"/>
                    <a:pt x="134" y="44"/>
                    <a:pt x="133" y="43"/>
                  </a:cubicBezTo>
                  <a:close/>
                  <a:moveTo>
                    <a:pt x="183" y="186"/>
                  </a:moveTo>
                  <a:cubicBezTo>
                    <a:pt x="195" y="184"/>
                    <a:pt x="205" y="182"/>
                    <a:pt x="213" y="178"/>
                  </a:cubicBezTo>
                  <a:cubicBezTo>
                    <a:pt x="214" y="178"/>
                    <a:pt x="215" y="177"/>
                    <a:pt x="215" y="176"/>
                  </a:cubicBezTo>
                  <a:cubicBezTo>
                    <a:pt x="213" y="167"/>
                    <a:pt x="210" y="157"/>
                    <a:pt x="206" y="146"/>
                  </a:cubicBezTo>
                  <a:cubicBezTo>
                    <a:pt x="206" y="144"/>
                    <a:pt x="203" y="144"/>
                    <a:pt x="202" y="146"/>
                  </a:cubicBezTo>
                  <a:cubicBezTo>
                    <a:pt x="196" y="158"/>
                    <a:pt x="189" y="171"/>
                    <a:pt x="181" y="183"/>
                  </a:cubicBezTo>
                  <a:cubicBezTo>
                    <a:pt x="180" y="184"/>
                    <a:pt x="181" y="187"/>
                    <a:pt x="183" y="186"/>
                  </a:cubicBezTo>
                  <a:close/>
                  <a:moveTo>
                    <a:pt x="79" y="124"/>
                  </a:moveTo>
                  <a:cubicBezTo>
                    <a:pt x="85" y="111"/>
                    <a:pt x="92" y="99"/>
                    <a:pt x="100" y="87"/>
                  </a:cubicBezTo>
                  <a:cubicBezTo>
                    <a:pt x="101" y="85"/>
                    <a:pt x="100" y="83"/>
                    <a:pt x="98" y="83"/>
                  </a:cubicBezTo>
                  <a:cubicBezTo>
                    <a:pt x="86" y="85"/>
                    <a:pt x="76" y="88"/>
                    <a:pt x="68" y="91"/>
                  </a:cubicBezTo>
                  <a:cubicBezTo>
                    <a:pt x="67" y="91"/>
                    <a:pt x="66" y="92"/>
                    <a:pt x="66" y="94"/>
                  </a:cubicBezTo>
                  <a:cubicBezTo>
                    <a:pt x="68" y="103"/>
                    <a:pt x="70" y="113"/>
                    <a:pt x="74" y="123"/>
                  </a:cubicBezTo>
                  <a:cubicBezTo>
                    <a:pt x="75" y="125"/>
                    <a:pt x="78" y="126"/>
                    <a:pt x="79" y="124"/>
                  </a:cubicBezTo>
                  <a:close/>
                  <a:moveTo>
                    <a:pt x="220" y="98"/>
                  </a:moveTo>
                  <a:cubicBezTo>
                    <a:pt x="218" y="108"/>
                    <a:pt x="214" y="119"/>
                    <a:pt x="209" y="130"/>
                  </a:cubicBezTo>
                  <a:cubicBezTo>
                    <a:pt x="208" y="133"/>
                    <a:pt x="208" y="136"/>
                    <a:pt x="209" y="139"/>
                  </a:cubicBezTo>
                  <a:cubicBezTo>
                    <a:pt x="214" y="151"/>
                    <a:pt x="218" y="162"/>
                    <a:pt x="220" y="172"/>
                  </a:cubicBezTo>
                  <a:cubicBezTo>
                    <a:pt x="220" y="174"/>
                    <a:pt x="222" y="175"/>
                    <a:pt x="223" y="174"/>
                  </a:cubicBezTo>
                  <a:cubicBezTo>
                    <a:pt x="266" y="153"/>
                    <a:pt x="266" y="117"/>
                    <a:pt x="224" y="96"/>
                  </a:cubicBezTo>
                  <a:cubicBezTo>
                    <a:pt x="222" y="95"/>
                    <a:pt x="220" y="96"/>
                    <a:pt x="220" y="98"/>
                  </a:cubicBezTo>
                  <a:close/>
                  <a:moveTo>
                    <a:pt x="166" y="188"/>
                  </a:moveTo>
                  <a:cubicBezTo>
                    <a:pt x="149" y="190"/>
                    <a:pt x="132" y="190"/>
                    <a:pt x="115" y="188"/>
                  </a:cubicBezTo>
                  <a:cubicBezTo>
                    <a:pt x="111" y="188"/>
                    <a:pt x="109" y="187"/>
                    <a:pt x="107" y="184"/>
                  </a:cubicBezTo>
                  <a:cubicBezTo>
                    <a:pt x="97" y="170"/>
                    <a:pt x="88" y="155"/>
                    <a:pt x="81" y="139"/>
                  </a:cubicBezTo>
                  <a:cubicBezTo>
                    <a:pt x="80" y="136"/>
                    <a:pt x="80" y="133"/>
                    <a:pt x="81" y="130"/>
                  </a:cubicBezTo>
                  <a:cubicBezTo>
                    <a:pt x="88" y="115"/>
                    <a:pt x="97" y="99"/>
                    <a:pt x="107" y="86"/>
                  </a:cubicBezTo>
                  <a:cubicBezTo>
                    <a:pt x="109" y="83"/>
                    <a:pt x="111" y="81"/>
                    <a:pt x="115" y="81"/>
                  </a:cubicBezTo>
                  <a:cubicBezTo>
                    <a:pt x="132" y="79"/>
                    <a:pt x="149" y="79"/>
                    <a:pt x="166" y="81"/>
                  </a:cubicBezTo>
                  <a:cubicBezTo>
                    <a:pt x="169" y="81"/>
                    <a:pt x="172" y="83"/>
                    <a:pt x="174" y="86"/>
                  </a:cubicBezTo>
                  <a:cubicBezTo>
                    <a:pt x="184" y="99"/>
                    <a:pt x="193" y="115"/>
                    <a:pt x="200" y="130"/>
                  </a:cubicBezTo>
                  <a:cubicBezTo>
                    <a:pt x="201" y="133"/>
                    <a:pt x="201" y="136"/>
                    <a:pt x="200" y="139"/>
                  </a:cubicBezTo>
                  <a:cubicBezTo>
                    <a:pt x="193" y="155"/>
                    <a:pt x="184" y="170"/>
                    <a:pt x="174" y="184"/>
                  </a:cubicBezTo>
                  <a:cubicBezTo>
                    <a:pt x="172" y="187"/>
                    <a:pt x="169" y="188"/>
                    <a:pt x="166" y="188"/>
                  </a:cubicBezTo>
                  <a:close/>
                  <a:moveTo>
                    <a:pt x="164" y="198"/>
                  </a:moveTo>
                  <a:cubicBezTo>
                    <a:pt x="156" y="206"/>
                    <a:pt x="149" y="214"/>
                    <a:pt x="142" y="220"/>
                  </a:cubicBezTo>
                  <a:cubicBezTo>
                    <a:pt x="141" y="220"/>
                    <a:pt x="140" y="220"/>
                    <a:pt x="139" y="220"/>
                  </a:cubicBezTo>
                  <a:cubicBezTo>
                    <a:pt x="132" y="214"/>
                    <a:pt x="125" y="206"/>
                    <a:pt x="117" y="197"/>
                  </a:cubicBezTo>
                  <a:cubicBezTo>
                    <a:pt x="116" y="196"/>
                    <a:pt x="117" y="193"/>
                    <a:pt x="119" y="194"/>
                  </a:cubicBezTo>
                  <a:cubicBezTo>
                    <a:pt x="133" y="195"/>
                    <a:pt x="148" y="195"/>
                    <a:pt x="162" y="194"/>
                  </a:cubicBezTo>
                  <a:cubicBezTo>
                    <a:pt x="164" y="194"/>
                    <a:pt x="165" y="196"/>
                    <a:pt x="164" y="198"/>
                  </a:cubicBezTo>
                  <a:close/>
                  <a:moveTo>
                    <a:pt x="215" y="94"/>
                  </a:moveTo>
                  <a:cubicBezTo>
                    <a:pt x="213" y="103"/>
                    <a:pt x="210" y="113"/>
                    <a:pt x="206" y="123"/>
                  </a:cubicBezTo>
                  <a:cubicBezTo>
                    <a:pt x="206" y="125"/>
                    <a:pt x="203" y="125"/>
                    <a:pt x="202" y="124"/>
                  </a:cubicBezTo>
                  <a:cubicBezTo>
                    <a:pt x="196" y="111"/>
                    <a:pt x="189" y="99"/>
                    <a:pt x="181" y="87"/>
                  </a:cubicBezTo>
                  <a:cubicBezTo>
                    <a:pt x="180" y="85"/>
                    <a:pt x="181" y="83"/>
                    <a:pt x="183" y="83"/>
                  </a:cubicBezTo>
                  <a:cubicBezTo>
                    <a:pt x="194" y="85"/>
                    <a:pt x="204" y="88"/>
                    <a:pt x="213" y="91"/>
                  </a:cubicBezTo>
                  <a:cubicBezTo>
                    <a:pt x="214" y="91"/>
                    <a:pt x="215" y="93"/>
                    <a:pt x="215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8392201" y="4431299"/>
            <a:ext cx="3140545" cy="1732033"/>
            <a:chOff x="8570894" y="4578037"/>
            <a:chExt cx="3141681" cy="1732033"/>
          </a:xfrm>
        </p:grpSpPr>
        <p:sp>
          <p:nvSpPr>
            <p:cNvPr id="129" name="矩形 128"/>
            <p:cNvSpPr/>
            <p:nvPr/>
          </p:nvSpPr>
          <p:spPr>
            <a:xfrm>
              <a:off x="8570894" y="4578037"/>
              <a:ext cx="3141681" cy="1732033"/>
            </a:xfrm>
            <a:prstGeom prst="rect">
              <a:avLst/>
            </a:prstGeom>
            <a:solidFill>
              <a:srgbClr val="186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8763412" y="5545650"/>
              <a:ext cx="24922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217"/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点击添加</a:t>
              </a:r>
              <a:r>
                <a:rPr lang="zh-CN" altLang="en-US" sz="3599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文本</a:t>
              </a:r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8803482" y="4798013"/>
              <a:ext cx="395287" cy="395287"/>
            </a:xfrm>
            <a:custGeom>
              <a:avLst/>
              <a:gdLst>
                <a:gd name="connsiteX0" fmla="*/ 326213 w 609600"/>
                <a:gd name="connsiteY0" fmla="*/ 324478 h 609600"/>
                <a:gd name="connsiteX1" fmla="*/ 362124 w 609600"/>
                <a:gd name="connsiteY1" fmla="*/ 331953 h 609600"/>
                <a:gd name="connsiteX2" fmla="*/ 430897 w 609600"/>
                <a:gd name="connsiteY2" fmla="*/ 404792 h 609600"/>
                <a:gd name="connsiteX3" fmla="*/ 362494 w 609600"/>
                <a:gd name="connsiteY3" fmla="*/ 484657 h 609600"/>
                <a:gd name="connsiteX4" fmla="*/ 326213 w 609600"/>
                <a:gd name="connsiteY4" fmla="*/ 489880 h 609600"/>
                <a:gd name="connsiteX5" fmla="*/ 290213 w 609600"/>
                <a:gd name="connsiteY5" fmla="*/ 140616 h 609600"/>
                <a:gd name="connsiteX6" fmla="*/ 290213 w 609600"/>
                <a:gd name="connsiteY6" fmla="*/ 288818 h 609600"/>
                <a:gd name="connsiteX7" fmla="*/ 260444 w 609600"/>
                <a:gd name="connsiteY7" fmla="*/ 282037 h 609600"/>
                <a:gd name="connsiteX8" fmla="*/ 194260 w 609600"/>
                <a:gd name="connsiteY8" fmla="*/ 215483 h 609600"/>
                <a:gd name="connsiteX9" fmla="*/ 260074 w 609600"/>
                <a:gd name="connsiteY9" fmla="*/ 144862 h 609600"/>
                <a:gd name="connsiteX10" fmla="*/ 290213 w 609600"/>
                <a:gd name="connsiteY10" fmla="*/ 55233 h 609600"/>
                <a:gd name="connsiteX11" fmla="*/ 290213 w 609600"/>
                <a:gd name="connsiteY11" fmla="*/ 112666 h 609600"/>
                <a:gd name="connsiteX12" fmla="*/ 243683 w 609600"/>
                <a:gd name="connsiteY12" fmla="*/ 118980 h 609600"/>
                <a:gd name="connsiteX13" fmla="*/ 162708 w 609600"/>
                <a:gd name="connsiteY13" fmla="*/ 215483 h 609600"/>
                <a:gd name="connsiteX14" fmla="*/ 241094 w 609600"/>
                <a:gd name="connsiteY14" fmla="*/ 305331 h 609600"/>
                <a:gd name="connsiteX15" fmla="*/ 290213 w 609600"/>
                <a:gd name="connsiteY15" fmla="*/ 316659 h 609600"/>
                <a:gd name="connsiteX16" fmla="*/ 290213 w 609600"/>
                <a:gd name="connsiteY16" fmla="*/ 488489 h 609600"/>
                <a:gd name="connsiteX17" fmla="*/ 261800 w 609600"/>
                <a:gd name="connsiteY17" fmla="*/ 484904 h 609600"/>
                <a:gd name="connsiteX18" fmla="*/ 180456 w 609600"/>
                <a:gd name="connsiteY18" fmla="*/ 385073 h 609600"/>
                <a:gd name="connsiteX19" fmla="*/ 146933 w 609600"/>
                <a:gd name="connsiteY19" fmla="*/ 396905 h 609600"/>
                <a:gd name="connsiteX20" fmla="*/ 252680 w 609600"/>
                <a:gd name="connsiteY20" fmla="*/ 509307 h 609600"/>
                <a:gd name="connsiteX21" fmla="*/ 290213 w 609600"/>
                <a:gd name="connsiteY21" fmla="*/ 512785 h 609600"/>
                <a:gd name="connsiteX22" fmla="*/ 290213 w 609600"/>
                <a:gd name="connsiteY22" fmla="*/ 554368 h 609600"/>
                <a:gd name="connsiteX23" fmla="*/ 326213 w 609600"/>
                <a:gd name="connsiteY23" fmla="*/ 554368 h 609600"/>
                <a:gd name="connsiteX24" fmla="*/ 326213 w 609600"/>
                <a:gd name="connsiteY24" fmla="*/ 513793 h 609600"/>
                <a:gd name="connsiteX25" fmla="*/ 376667 w 609600"/>
                <a:gd name="connsiteY25" fmla="*/ 506349 h 609600"/>
                <a:gd name="connsiteX26" fmla="*/ 462448 w 609600"/>
                <a:gd name="connsiteY26" fmla="*/ 408736 h 609600"/>
                <a:gd name="connsiteX27" fmla="*/ 381474 w 609600"/>
                <a:gd name="connsiteY27" fmla="*/ 308905 h 609600"/>
                <a:gd name="connsiteX28" fmla="*/ 326213 w 609600"/>
                <a:gd name="connsiteY28" fmla="*/ 296896 h 609600"/>
                <a:gd name="connsiteX29" fmla="*/ 326213 w 609600"/>
                <a:gd name="connsiteY29" fmla="*/ 141582 h 609600"/>
                <a:gd name="connsiteX30" fmla="*/ 348813 w 609600"/>
                <a:gd name="connsiteY30" fmla="*/ 144739 h 609600"/>
                <a:gd name="connsiteX31" fmla="*/ 419065 w 609600"/>
                <a:gd name="connsiteY31" fmla="*/ 225343 h 609600"/>
                <a:gd name="connsiteX32" fmla="*/ 452588 w 609600"/>
                <a:gd name="connsiteY32" fmla="*/ 215483 h 609600"/>
                <a:gd name="connsiteX33" fmla="*/ 360153 w 609600"/>
                <a:gd name="connsiteY33" fmla="*/ 118240 h 609600"/>
                <a:gd name="connsiteX34" fmla="*/ 326213 w 609600"/>
                <a:gd name="connsiteY34" fmla="*/ 113943 h 609600"/>
                <a:gd name="connsiteX35" fmla="*/ 326213 w 609600"/>
                <a:gd name="connsiteY35" fmla="*/ 55233 h 609600"/>
                <a:gd name="connsiteX36" fmla="*/ 304800 w 609600"/>
                <a:gd name="connsiteY36" fmla="*/ 0 h 609600"/>
                <a:gd name="connsiteX37" fmla="*/ 609600 w 609600"/>
                <a:gd name="connsiteY37" fmla="*/ 304800 h 609600"/>
                <a:gd name="connsiteX38" fmla="*/ 304800 w 609600"/>
                <a:gd name="connsiteY38" fmla="*/ 609600 h 609600"/>
                <a:gd name="connsiteX39" fmla="*/ 0 w 609600"/>
                <a:gd name="connsiteY39" fmla="*/ 304800 h 609600"/>
                <a:gd name="connsiteX40" fmla="*/ 304800 w 609600"/>
                <a:gd name="connsiteY40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9600" h="609600">
                  <a:moveTo>
                    <a:pt x="326213" y="324478"/>
                  </a:moveTo>
                  <a:lnTo>
                    <a:pt x="362124" y="331953"/>
                  </a:lnTo>
                  <a:cubicBezTo>
                    <a:pt x="410931" y="346989"/>
                    <a:pt x="433855" y="371269"/>
                    <a:pt x="430897" y="404792"/>
                  </a:cubicBezTo>
                  <a:cubicBezTo>
                    <a:pt x="426953" y="446204"/>
                    <a:pt x="404152" y="472825"/>
                    <a:pt x="362494" y="484657"/>
                  </a:cubicBezTo>
                  <a:lnTo>
                    <a:pt x="326213" y="489880"/>
                  </a:lnTo>
                  <a:close/>
                  <a:moveTo>
                    <a:pt x="290213" y="140616"/>
                  </a:moveTo>
                  <a:lnTo>
                    <a:pt x="290213" y="288818"/>
                  </a:lnTo>
                  <a:lnTo>
                    <a:pt x="260444" y="282037"/>
                  </a:lnTo>
                  <a:cubicBezTo>
                    <a:pt x="214349" y="267247"/>
                    <a:pt x="192288" y="245063"/>
                    <a:pt x="194260" y="215483"/>
                  </a:cubicBezTo>
                  <a:cubicBezTo>
                    <a:pt x="199190" y="179002"/>
                    <a:pt x="221128" y="155461"/>
                    <a:pt x="260074" y="144862"/>
                  </a:cubicBezTo>
                  <a:close/>
                  <a:moveTo>
                    <a:pt x="290213" y="55233"/>
                  </a:moveTo>
                  <a:lnTo>
                    <a:pt x="290213" y="112666"/>
                  </a:lnTo>
                  <a:lnTo>
                    <a:pt x="243683" y="118980"/>
                  </a:lnTo>
                  <a:cubicBezTo>
                    <a:pt x="192657" y="133030"/>
                    <a:pt x="165666" y="165198"/>
                    <a:pt x="162708" y="215483"/>
                  </a:cubicBezTo>
                  <a:cubicBezTo>
                    <a:pt x="160736" y="256895"/>
                    <a:pt x="186865" y="286844"/>
                    <a:pt x="241094" y="305331"/>
                  </a:cubicBezTo>
                  <a:lnTo>
                    <a:pt x="290213" y="316659"/>
                  </a:lnTo>
                  <a:lnTo>
                    <a:pt x="290213" y="488489"/>
                  </a:lnTo>
                  <a:lnTo>
                    <a:pt x="261800" y="484904"/>
                  </a:lnTo>
                  <a:cubicBezTo>
                    <a:pt x="215458" y="471593"/>
                    <a:pt x="188344" y="438316"/>
                    <a:pt x="180456" y="385073"/>
                  </a:cubicBezTo>
                  <a:lnTo>
                    <a:pt x="146933" y="396905"/>
                  </a:lnTo>
                  <a:cubicBezTo>
                    <a:pt x="160737" y="458036"/>
                    <a:pt x="195986" y="495503"/>
                    <a:pt x="252680" y="509307"/>
                  </a:cubicBezTo>
                  <a:lnTo>
                    <a:pt x="290213" y="512785"/>
                  </a:lnTo>
                  <a:lnTo>
                    <a:pt x="290213" y="554368"/>
                  </a:lnTo>
                  <a:lnTo>
                    <a:pt x="326213" y="554368"/>
                  </a:lnTo>
                  <a:lnTo>
                    <a:pt x="326213" y="513793"/>
                  </a:lnTo>
                  <a:lnTo>
                    <a:pt x="376667" y="506349"/>
                  </a:lnTo>
                  <a:cubicBezTo>
                    <a:pt x="428925" y="491559"/>
                    <a:pt x="457518" y="459022"/>
                    <a:pt x="462448" y="408736"/>
                  </a:cubicBezTo>
                  <a:cubicBezTo>
                    <a:pt x="465406" y="361409"/>
                    <a:pt x="438415" y="328132"/>
                    <a:pt x="381474" y="308905"/>
                  </a:cubicBezTo>
                  <a:lnTo>
                    <a:pt x="326213" y="296896"/>
                  </a:lnTo>
                  <a:lnTo>
                    <a:pt x="326213" y="141582"/>
                  </a:lnTo>
                  <a:lnTo>
                    <a:pt x="348813" y="144739"/>
                  </a:lnTo>
                  <a:cubicBezTo>
                    <a:pt x="387760" y="156077"/>
                    <a:pt x="411177" y="182946"/>
                    <a:pt x="419065" y="225343"/>
                  </a:cubicBezTo>
                  <a:lnTo>
                    <a:pt x="452588" y="215483"/>
                  </a:lnTo>
                  <a:cubicBezTo>
                    <a:pt x="441742" y="164212"/>
                    <a:pt x="410931" y="131798"/>
                    <a:pt x="360153" y="118240"/>
                  </a:cubicBezTo>
                  <a:lnTo>
                    <a:pt x="326213" y="113943"/>
                  </a:lnTo>
                  <a:lnTo>
                    <a:pt x="326213" y="55233"/>
                  </a:lnTo>
                  <a:close/>
                  <a:moveTo>
                    <a:pt x="304800" y="0"/>
                  </a:moveTo>
                  <a:cubicBezTo>
                    <a:pt x="473136" y="0"/>
                    <a:pt x="609600" y="136464"/>
                    <a:pt x="609600" y="304800"/>
                  </a:cubicBezTo>
                  <a:cubicBezTo>
                    <a:pt x="609600" y="473136"/>
                    <a:pt x="473136" y="609600"/>
                    <a:pt x="304800" y="609600"/>
                  </a:cubicBezTo>
                  <a:cubicBezTo>
                    <a:pt x="136464" y="609600"/>
                    <a:pt x="0" y="473136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任意多边形 132"/>
            <p:cNvSpPr/>
            <p:nvPr/>
          </p:nvSpPr>
          <p:spPr>
            <a:xfrm rot="20191287">
              <a:off x="9198769" y="4705082"/>
              <a:ext cx="157162" cy="157162"/>
            </a:xfrm>
            <a:custGeom>
              <a:avLst/>
              <a:gdLst>
                <a:gd name="connsiteX0" fmla="*/ 326213 w 609600"/>
                <a:gd name="connsiteY0" fmla="*/ 324478 h 609600"/>
                <a:gd name="connsiteX1" fmla="*/ 362124 w 609600"/>
                <a:gd name="connsiteY1" fmla="*/ 331953 h 609600"/>
                <a:gd name="connsiteX2" fmla="*/ 430897 w 609600"/>
                <a:gd name="connsiteY2" fmla="*/ 404792 h 609600"/>
                <a:gd name="connsiteX3" fmla="*/ 362494 w 609600"/>
                <a:gd name="connsiteY3" fmla="*/ 484657 h 609600"/>
                <a:gd name="connsiteX4" fmla="*/ 326213 w 609600"/>
                <a:gd name="connsiteY4" fmla="*/ 489880 h 609600"/>
                <a:gd name="connsiteX5" fmla="*/ 290213 w 609600"/>
                <a:gd name="connsiteY5" fmla="*/ 140616 h 609600"/>
                <a:gd name="connsiteX6" fmla="*/ 290213 w 609600"/>
                <a:gd name="connsiteY6" fmla="*/ 288818 h 609600"/>
                <a:gd name="connsiteX7" fmla="*/ 260444 w 609600"/>
                <a:gd name="connsiteY7" fmla="*/ 282037 h 609600"/>
                <a:gd name="connsiteX8" fmla="*/ 194260 w 609600"/>
                <a:gd name="connsiteY8" fmla="*/ 215483 h 609600"/>
                <a:gd name="connsiteX9" fmla="*/ 260074 w 609600"/>
                <a:gd name="connsiteY9" fmla="*/ 144862 h 609600"/>
                <a:gd name="connsiteX10" fmla="*/ 290213 w 609600"/>
                <a:gd name="connsiteY10" fmla="*/ 55233 h 609600"/>
                <a:gd name="connsiteX11" fmla="*/ 290213 w 609600"/>
                <a:gd name="connsiteY11" fmla="*/ 112666 h 609600"/>
                <a:gd name="connsiteX12" fmla="*/ 243683 w 609600"/>
                <a:gd name="connsiteY12" fmla="*/ 118980 h 609600"/>
                <a:gd name="connsiteX13" fmla="*/ 162708 w 609600"/>
                <a:gd name="connsiteY13" fmla="*/ 215483 h 609600"/>
                <a:gd name="connsiteX14" fmla="*/ 241094 w 609600"/>
                <a:gd name="connsiteY14" fmla="*/ 305331 h 609600"/>
                <a:gd name="connsiteX15" fmla="*/ 290213 w 609600"/>
                <a:gd name="connsiteY15" fmla="*/ 316659 h 609600"/>
                <a:gd name="connsiteX16" fmla="*/ 290213 w 609600"/>
                <a:gd name="connsiteY16" fmla="*/ 488489 h 609600"/>
                <a:gd name="connsiteX17" fmla="*/ 261800 w 609600"/>
                <a:gd name="connsiteY17" fmla="*/ 484904 h 609600"/>
                <a:gd name="connsiteX18" fmla="*/ 180456 w 609600"/>
                <a:gd name="connsiteY18" fmla="*/ 385073 h 609600"/>
                <a:gd name="connsiteX19" fmla="*/ 146933 w 609600"/>
                <a:gd name="connsiteY19" fmla="*/ 396905 h 609600"/>
                <a:gd name="connsiteX20" fmla="*/ 252680 w 609600"/>
                <a:gd name="connsiteY20" fmla="*/ 509307 h 609600"/>
                <a:gd name="connsiteX21" fmla="*/ 290213 w 609600"/>
                <a:gd name="connsiteY21" fmla="*/ 512785 h 609600"/>
                <a:gd name="connsiteX22" fmla="*/ 290213 w 609600"/>
                <a:gd name="connsiteY22" fmla="*/ 554368 h 609600"/>
                <a:gd name="connsiteX23" fmla="*/ 326213 w 609600"/>
                <a:gd name="connsiteY23" fmla="*/ 554368 h 609600"/>
                <a:gd name="connsiteX24" fmla="*/ 326213 w 609600"/>
                <a:gd name="connsiteY24" fmla="*/ 513793 h 609600"/>
                <a:gd name="connsiteX25" fmla="*/ 376667 w 609600"/>
                <a:gd name="connsiteY25" fmla="*/ 506349 h 609600"/>
                <a:gd name="connsiteX26" fmla="*/ 462448 w 609600"/>
                <a:gd name="connsiteY26" fmla="*/ 408736 h 609600"/>
                <a:gd name="connsiteX27" fmla="*/ 381474 w 609600"/>
                <a:gd name="connsiteY27" fmla="*/ 308905 h 609600"/>
                <a:gd name="connsiteX28" fmla="*/ 326213 w 609600"/>
                <a:gd name="connsiteY28" fmla="*/ 296896 h 609600"/>
                <a:gd name="connsiteX29" fmla="*/ 326213 w 609600"/>
                <a:gd name="connsiteY29" fmla="*/ 141582 h 609600"/>
                <a:gd name="connsiteX30" fmla="*/ 348813 w 609600"/>
                <a:gd name="connsiteY30" fmla="*/ 144739 h 609600"/>
                <a:gd name="connsiteX31" fmla="*/ 419065 w 609600"/>
                <a:gd name="connsiteY31" fmla="*/ 225343 h 609600"/>
                <a:gd name="connsiteX32" fmla="*/ 452588 w 609600"/>
                <a:gd name="connsiteY32" fmla="*/ 215483 h 609600"/>
                <a:gd name="connsiteX33" fmla="*/ 360153 w 609600"/>
                <a:gd name="connsiteY33" fmla="*/ 118240 h 609600"/>
                <a:gd name="connsiteX34" fmla="*/ 326213 w 609600"/>
                <a:gd name="connsiteY34" fmla="*/ 113943 h 609600"/>
                <a:gd name="connsiteX35" fmla="*/ 326213 w 609600"/>
                <a:gd name="connsiteY35" fmla="*/ 55233 h 609600"/>
                <a:gd name="connsiteX36" fmla="*/ 304800 w 609600"/>
                <a:gd name="connsiteY36" fmla="*/ 0 h 609600"/>
                <a:gd name="connsiteX37" fmla="*/ 609600 w 609600"/>
                <a:gd name="connsiteY37" fmla="*/ 304800 h 609600"/>
                <a:gd name="connsiteX38" fmla="*/ 304800 w 609600"/>
                <a:gd name="connsiteY38" fmla="*/ 609600 h 609600"/>
                <a:gd name="connsiteX39" fmla="*/ 0 w 609600"/>
                <a:gd name="connsiteY39" fmla="*/ 304800 h 609600"/>
                <a:gd name="connsiteX40" fmla="*/ 304800 w 609600"/>
                <a:gd name="connsiteY40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9600" h="609600">
                  <a:moveTo>
                    <a:pt x="326213" y="324478"/>
                  </a:moveTo>
                  <a:lnTo>
                    <a:pt x="362124" y="331953"/>
                  </a:lnTo>
                  <a:cubicBezTo>
                    <a:pt x="410931" y="346989"/>
                    <a:pt x="433855" y="371269"/>
                    <a:pt x="430897" y="404792"/>
                  </a:cubicBezTo>
                  <a:cubicBezTo>
                    <a:pt x="426953" y="446204"/>
                    <a:pt x="404152" y="472825"/>
                    <a:pt x="362494" y="484657"/>
                  </a:cubicBezTo>
                  <a:lnTo>
                    <a:pt x="326213" y="489880"/>
                  </a:lnTo>
                  <a:close/>
                  <a:moveTo>
                    <a:pt x="290213" y="140616"/>
                  </a:moveTo>
                  <a:lnTo>
                    <a:pt x="290213" y="288818"/>
                  </a:lnTo>
                  <a:lnTo>
                    <a:pt x="260444" y="282037"/>
                  </a:lnTo>
                  <a:cubicBezTo>
                    <a:pt x="214349" y="267247"/>
                    <a:pt x="192288" y="245063"/>
                    <a:pt x="194260" y="215483"/>
                  </a:cubicBezTo>
                  <a:cubicBezTo>
                    <a:pt x="199190" y="179002"/>
                    <a:pt x="221128" y="155461"/>
                    <a:pt x="260074" y="144862"/>
                  </a:cubicBezTo>
                  <a:close/>
                  <a:moveTo>
                    <a:pt x="290213" y="55233"/>
                  </a:moveTo>
                  <a:lnTo>
                    <a:pt x="290213" y="112666"/>
                  </a:lnTo>
                  <a:lnTo>
                    <a:pt x="243683" y="118980"/>
                  </a:lnTo>
                  <a:cubicBezTo>
                    <a:pt x="192657" y="133030"/>
                    <a:pt x="165666" y="165198"/>
                    <a:pt x="162708" y="215483"/>
                  </a:cubicBezTo>
                  <a:cubicBezTo>
                    <a:pt x="160736" y="256895"/>
                    <a:pt x="186865" y="286844"/>
                    <a:pt x="241094" y="305331"/>
                  </a:cubicBezTo>
                  <a:lnTo>
                    <a:pt x="290213" y="316659"/>
                  </a:lnTo>
                  <a:lnTo>
                    <a:pt x="290213" y="488489"/>
                  </a:lnTo>
                  <a:lnTo>
                    <a:pt x="261800" y="484904"/>
                  </a:lnTo>
                  <a:cubicBezTo>
                    <a:pt x="215458" y="471593"/>
                    <a:pt x="188344" y="438316"/>
                    <a:pt x="180456" y="385073"/>
                  </a:cubicBezTo>
                  <a:lnTo>
                    <a:pt x="146933" y="396905"/>
                  </a:lnTo>
                  <a:cubicBezTo>
                    <a:pt x="160737" y="458036"/>
                    <a:pt x="195986" y="495503"/>
                    <a:pt x="252680" y="509307"/>
                  </a:cubicBezTo>
                  <a:lnTo>
                    <a:pt x="290213" y="512785"/>
                  </a:lnTo>
                  <a:lnTo>
                    <a:pt x="290213" y="554368"/>
                  </a:lnTo>
                  <a:lnTo>
                    <a:pt x="326213" y="554368"/>
                  </a:lnTo>
                  <a:lnTo>
                    <a:pt x="326213" y="513793"/>
                  </a:lnTo>
                  <a:lnTo>
                    <a:pt x="376667" y="506349"/>
                  </a:lnTo>
                  <a:cubicBezTo>
                    <a:pt x="428925" y="491559"/>
                    <a:pt x="457518" y="459022"/>
                    <a:pt x="462448" y="408736"/>
                  </a:cubicBezTo>
                  <a:cubicBezTo>
                    <a:pt x="465406" y="361409"/>
                    <a:pt x="438415" y="328132"/>
                    <a:pt x="381474" y="308905"/>
                  </a:cubicBezTo>
                  <a:lnTo>
                    <a:pt x="326213" y="296896"/>
                  </a:lnTo>
                  <a:lnTo>
                    <a:pt x="326213" y="141582"/>
                  </a:lnTo>
                  <a:lnTo>
                    <a:pt x="348813" y="144739"/>
                  </a:lnTo>
                  <a:cubicBezTo>
                    <a:pt x="387760" y="156077"/>
                    <a:pt x="411177" y="182946"/>
                    <a:pt x="419065" y="225343"/>
                  </a:cubicBezTo>
                  <a:lnTo>
                    <a:pt x="452588" y="215483"/>
                  </a:lnTo>
                  <a:cubicBezTo>
                    <a:pt x="441742" y="164212"/>
                    <a:pt x="410931" y="131798"/>
                    <a:pt x="360153" y="118240"/>
                  </a:cubicBezTo>
                  <a:lnTo>
                    <a:pt x="326213" y="113943"/>
                  </a:lnTo>
                  <a:lnTo>
                    <a:pt x="326213" y="55233"/>
                  </a:lnTo>
                  <a:close/>
                  <a:moveTo>
                    <a:pt x="304800" y="0"/>
                  </a:moveTo>
                  <a:cubicBezTo>
                    <a:pt x="473136" y="0"/>
                    <a:pt x="609600" y="136464"/>
                    <a:pt x="609600" y="304800"/>
                  </a:cubicBezTo>
                  <a:cubicBezTo>
                    <a:pt x="609600" y="473136"/>
                    <a:pt x="473136" y="609600"/>
                    <a:pt x="304800" y="609600"/>
                  </a:cubicBezTo>
                  <a:cubicBezTo>
                    <a:pt x="136464" y="609600"/>
                    <a:pt x="0" y="473136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4" name="任意多边形 133"/>
            <p:cNvSpPr/>
            <p:nvPr/>
          </p:nvSpPr>
          <p:spPr>
            <a:xfrm rot="2072515">
              <a:off x="9241419" y="4896775"/>
              <a:ext cx="157162" cy="157162"/>
            </a:xfrm>
            <a:custGeom>
              <a:avLst/>
              <a:gdLst>
                <a:gd name="connsiteX0" fmla="*/ 326213 w 609600"/>
                <a:gd name="connsiteY0" fmla="*/ 324478 h 609600"/>
                <a:gd name="connsiteX1" fmla="*/ 362124 w 609600"/>
                <a:gd name="connsiteY1" fmla="*/ 331953 h 609600"/>
                <a:gd name="connsiteX2" fmla="*/ 430897 w 609600"/>
                <a:gd name="connsiteY2" fmla="*/ 404792 h 609600"/>
                <a:gd name="connsiteX3" fmla="*/ 362494 w 609600"/>
                <a:gd name="connsiteY3" fmla="*/ 484657 h 609600"/>
                <a:gd name="connsiteX4" fmla="*/ 326213 w 609600"/>
                <a:gd name="connsiteY4" fmla="*/ 489880 h 609600"/>
                <a:gd name="connsiteX5" fmla="*/ 290213 w 609600"/>
                <a:gd name="connsiteY5" fmla="*/ 140616 h 609600"/>
                <a:gd name="connsiteX6" fmla="*/ 290213 w 609600"/>
                <a:gd name="connsiteY6" fmla="*/ 288818 h 609600"/>
                <a:gd name="connsiteX7" fmla="*/ 260444 w 609600"/>
                <a:gd name="connsiteY7" fmla="*/ 282037 h 609600"/>
                <a:gd name="connsiteX8" fmla="*/ 194260 w 609600"/>
                <a:gd name="connsiteY8" fmla="*/ 215483 h 609600"/>
                <a:gd name="connsiteX9" fmla="*/ 260074 w 609600"/>
                <a:gd name="connsiteY9" fmla="*/ 144862 h 609600"/>
                <a:gd name="connsiteX10" fmla="*/ 290213 w 609600"/>
                <a:gd name="connsiteY10" fmla="*/ 55233 h 609600"/>
                <a:gd name="connsiteX11" fmla="*/ 290213 w 609600"/>
                <a:gd name="connsiteY11" fmla="*/ 112666 h 609600"/>
                <a:gd name="connsiteX12" fmla="*/ 243683 w 609600"/>
                <a:gd name="connsiteY12" fmla="*/ 118980 h 609600"/>
                <a:gd name="connsiteX13" fmla="*/ 162708 w 609600"/>
                <a:gd name="connsiteY13" fmla="*/ 215483 h 609600"/>
                <a:gd name="connsiteX14" fmla="*/ 241094 w 609600"/>
                <a:gd name="connsiteY14" fmla="*/ 305331 h 609600"/>
                <a:gd name="connsiteX15" fmla="*/ 290213 w 609600"/>
                <a:gd name="connsiteY15" fmla="*/ 316659 h 609600"/>
                <a:gd name="connsiteX16" fmla="*/ 290213 w 609600"/>
                <a:gd name="connsiteY16" fmla="*/ 488489 h 609600"/>
                <a:gd name="connsiteX17" fmla="*/ 261800 w 609600"/>
                <a:gd name="connsiteY17" fmla="*/ 484904 h 609600"/>
                <a:gd name="connsiteX18" fmla="*/ 180456 w 609600"/>
                <a:gd name="connsiteY18" fmla="*/ 385073 h 609600"/>
                <a:gd name="connsiteX19" fmla="*/ 146933 w 609600"/>
                <a:gd name="connsiteY19" fmla="*/ 396905 h 609600"/>
                <a:gd name="connsiteX20" fmla="*/ 252680 w 609600"/>
                <a:gd name="connsiteY20" fmla="*/ 509307 h 609600"/>
                <a:gd name="connsiteX21" fmla="*/ 290213 w 609600"/>
                <a:gd name="connsiteY21" fmla="*/ 512785 h 609600"/>
                <a:gd name="connsiteX22" fmla="*/ 290213 w 609600"/>
                <a:gd name="connsiteY22" fmla="*/ 554368 h 609600"/>
                <a:gd name="connsiteX23" fmla="*/ 326213 w 609600"/>
                <a:gd name="connsiteY23" fmla="*/ 554368 h 609600"/>
                <a:gd name="connsiteX24" fmla="*/ 326213 w 609600"/>
                <a:gd name="connsiteY24" fmla="*/ 513793 h 609600"/>
                <a:gd name="connsiteX25" fmla="*/ 376667 w 609600"/>
                <a:gd name="connsiteY25" fmla="*/ 506349 h 609600"/>
                <a:gd name="connsiteX26" fmla="*/ 462448 w 609600"/>
                <a:gd name="connsiteY26" fmla="*/ 408736 h 609600"/>
                <a:gd name="connsiteX27" fmla="*/ 381474 w 609600"/>
                <a:gd name="connsiteY27" fmla="*/ 308905 h 609600"/>
                <a:gd name="connsiteX28" fmla="*/ 326213 w 609600"/>
                <a:gd name="connsiteY28" fmla="*/ 296896 h 609600"/>
                <a:gd name="connsiteX29" fmla="*/ 326213 w 609600"/>
                <a:gd name="connsiteY29" fmla="*/ 141582 h 609600"/>
                <a:gd name="connsiteX30" fmla="*/ 348813 w 609600"/>
                <a:gd name="connsiteY30" fmla="*/ 144739 h 609600"/>
                <a:gd name="connsiteX31" fmla="*/ 419065 w 609600"/>
                <a:gd name="connsiteY31" fmla="*/ 225343 h 609600"/>
                <a:gd name="connsiteX32" fmla="*/ 452588 w 609600"/>
                <a:gd name="connsiteY32" fmla="*/ 215483 h 609600"/>
                <a:gd name="connsiteX33" fmla="*/ 360153 w 609600"/>
                <a:gd name="connsiteY33" fmla="*/ 118240 h 609600"/>
                <a:gd name="connsiteX34" fmla="*/ 326213 w 609600"/>
                <a:gd name="connsiteY34" fmla="*/ 113943 h 609600"/>
                <a:gd name="connsiteX35" fmla="*/ 326213 w 609600"/>
                <a:gd name="connsiteY35" fmla="*/ 55233 h 609600"/>
                <a:gd name="connsiteX36" fmla="*/ 304800 w 609600"/>
                <a:gd name="connsiteY36" fmla="*/ 0 h 609600"/>
                <a:gd name="connsiteX37" fmla="*/ 609600 w 609600"/>
                <a:gd name="connsiteY37" fmla="*/ 304800 h 609600"/>
                <a:gd name="connsiteX38" fmla="*/ 304800 w 609600"/>
                <a:gd name="connsiteY38" fmla="*/ 609600 h 609600"/>
                <a:gd name="connsiteX39" fmla="*/ 0 w 609600"/>
                <a:gd name="connsiteY39" fmla="*/ 304800 h 609600"/>
                <a:gd name="connsiteX40" fmla="*/ 304800 w 609600"/>
                <a:gd name="connsiteY40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9600" h="609600">
                  <a:moveTo>
                    <a:pt x="326213" y="324478"/>
                  </a:moveTo>
                  <a:lnTo>
                    <a:pt x="362124" y="331953"/>
                  </a:lnTo>
                  <a:cubicBezTo>
                    <a:pt x="410931" y="346989"/>
                    <a:pt x="433855" y="371269"/>
                    <a:pt x="430897" y="404792"/>
                  </a:cubicBezTo>
                  <a:cubicBezTo>
                    <a:pt x="426953" y="446204"/>
                    <a:pt x="404152" y="472825"/>
                    <a:pt x="362494" y="484657"/>
                  </a:cubicBezTo>
                  <a:lnTo>
                    <a:pt x="326213" y="489880"/>
                  </a:lnTo>
                  <a:close/>
                  <a:moveTo>
                    <a:pt x="290213" y="140616"/>
                  </a:moveTo>
                  <a:lnTo>
                    <a:pt x="290213" y="288818"/>
                  </a:lnTo>
                  <a:lnTo>
                    <a:pt x="260444" y="282037"/>
                  </a:lnTo>
                  <a:cubicBezTo>
                    <a:pt x="214349" y="267247"/>
                    <a:pt x="192288" y="245063"/>
                    <a:pt x="194260" y="215483"/>
                  </a:cubicBezTo>
                  <a:cubicBezTo>
                    <a:pt x="199190" y="179002"/>
                    <a:pt x="221128" y="155461"/>
                    <a:pt x="260074" y="144862"/>
                  </a:cubicBezTo>
                  <a:close/>
                  <a:moveTo>
                    <a:pt x="290213" y="55233"/>
                  </a:moveTo>
                  <a:lnTo>
                    <a:pt x="290213" y="112666"/>
                  </a:lnTo>
                  <a:lnTo>
                    <a:pt x="243683" y="118980"/>
                  </a:lnTo>
                  <a:cubicBezTo>
                    <a:pt x="192657" y="133030"/>
                    <a:pt x="165666" y="165198"/>
                    <a:pt x="162708" y="215483"/>
                  </a:cubicBezTo>
                  <a:cubicBezTo>
                    <a:pt x="160736" y="256895"/>
                    <a:pt x="186865" y="286844"/>
                    <a:pt x="241094" y="305331"/>
                  </a:cubicBezTo>
                  <a:lnTo>
                    <a:pt x="290213" y="316659"/>
                  </a:lnTo>
                  <a:lnTo>
                    <a:pt x="290213" y="488489"/>
                  </a:lnTo>
                  <a:lnTo>
                    <a:pt x="261800" y="484904"/>
                  </a:lnTo>
                  <a:cubicBezTo>
                    <a:pt x="215458" y="471593"/>
                    <a:pt x="188344" y="438316"/>
                    <a:pt x="180456" y="385073"/>
                  </a:cubicBezTo>
                  <a:lnTo>
                    <a:pt x="146933" y="396905"/>
                  </a:lnTo>
                  <a:cubicBezTo>
                    <a:pt x="160737" y="458036"/>
                    <a:pt x="195986" y="495503"/>
                    <a:pt x="252680" y="509307"/>
                  </a:cubicBezTo>
                  <a:lnTo>
                    <a:pt x="290213" y="512785"/>
                  </a:lnTo>
                  <a:lnTo>
                    <a:pt x="290213" y="554368"/>
                  </a:lnTo>
                  <a:lnTo>
                    <a:pt x="326213" y="554368"/>
                  </a:lnTo>
                  <a:lnTo>
                    <a:pt x="326213" y="513793"/>
                  </a:lnTo>
                  <a:lnTo>
                    <a:pt x="376667" y="506349"/>
                  </a:lnTo>
                  <a:cubicBezTo>
                    <a:pt x="428925" y="491559"/>
                    <a:pt x="457518" y="459022"/>
                    <a:pt x="462448" y="408736"/>
                  </a:cubicBezTo>
                  <a:cubicBezTo>
                    <a:pt x="465406" y="361409"/>
                    <a:pt x="438415" y="328132"/>
                    <a:pt x="381474" y="308905"/>
                  </a:cubicBezTo>
                  <a:lnTo>
                    <a:pt x="326213" y="296896"/>
                  </a:lnTo>
                  <a:lnTo>
                    <a:pt x="326213" y="141582"/>
                  </a:lnTo>
                  <a:lnTo>
                    <a:pt x="348813" y="144739"/>
                  </a:lnTo>
                  <a:cubicBezTo>
                    <a:pt x="387760" y="156077"/>
                    <a:pt x="411177" y="182946"/>
                    <a:pt x="419065" y="225343"/>
                  </a:cubicBezTo>
                  <a:lnTo>
                    <a:pt x="452588" y="215483"/>
                  </a:lnTo>
                  <a:cubicBezTo>
                    <a:pt x="441742" y="164212"/>
                    <a:pt x="410931" y="131798"/>
                    <a:pt x="360153" y="118240"/>
                  </a:cubicBezTo>
                  <a:lnTo>
                    <a:pt x="326213" y="113943"/>
                  </a:lnTo>
                  <a:lnTo>
                    <a:pt x="326213" y="55233"/>
                  </a:lnTo>
                  <a:close/>
                  <a:moveTo>
                    <a:pt x="304800" y="0"/>
                  </a:moveTo>
                  <a:cubicBezTo>
                    <a:pt x="473136" y="0"/>
                    <a:pt x="609600" y="136464"/>
                    <a:pt x="609600" y="304800"/>
                  </a:cubicBezTo>
                  <a:cubicBezTo>
                    <a:pt x="609600" y="473136"/>
                    <a:pt x="473136" y="609600"/>
                    <a:pt x="304800" y="609600"/>
                  </a:cubicBezTo>
                  <a:cubicBezTo>
                    <a:pt x="136464" y="609600"/>
                    <a:pt x="0" y="473136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2" name="文本框 151"/>
          <p:cNvSpPr txBox="1"/>
          <p:nvPr/>
        </p:nvSpPr>
        <p:spPr>
          <a:xfrm>
            <a:off x="673243" y="1323200"/>
            <a:ext cx="3207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7"/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请插入您的标题内容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19028" y="1883419"/>
            <a:ext cx="10931766" cy="659861"/>
            <a:chOff x="757804" y="1688480"/>
            <a:chExt cx="10935720" cy="659861"/>
          </a:xfrm>
        </p:grpSpPr>
        <p:sp>
          <p:nvSpPr>
            <p:cNvPr id="151" name="Freeform 177"/>
            <p:cNvSpPr>
              <a:spLocks noEditPoints="1"/>
            </p:cNvSpPr>
            <p:nvPr/>
          </p:nvSpPr>
          <p:spPr bwMode="auto">
            <a:xfrm>
              <a:off x="757804" y="1819493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53" name="文本框 152"/>
            <p:cNvSpPr txBox="1"/>
            <p:nvPr/>
          </p:nvSpPr>
          <p:spPr>
            <a:xfrm>
              <a:off x="1003868" y="1688480"/>
              <a:ext cx="10689656" cy="659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</a:p>
          </p:txBody>
        </p:sp>
      </p:grpSp>
      <p:sp>
        <p:nvSpPr>
          <p:cNvPr id="154" name="文本框 153"/>
          <p:cNvSpPr txBox="1"/>
          <p:nvPr/>
        </p:nvSpPr>
        <p:spPr>
          <a:xfrm>
            <a:off x="684244" y="3871080"/>
            <a:ext cx="3207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217"/>
            <a:r>
              <a:rPr lang="zh-CN" altLang="en-US" sz="2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请插入您的标题内容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719028" y="2760079"/>
            <a:ext cx="10931766" cy="659861"/>
            <a:chOff x="757804" y="2528104"/>
            <a:chExt cx="10935720" cy="659861"/>
          </a:xfrm>
        </p:grpSpPr>
        <p:sp>
          <p:nvSpPr>
            <p:cNvPr id="155" name="Freeform 177"/>
            <p:cNvSpPr>
              <a:spLocks noEditPoints="1"/>
            </p:cNvSpPr>
            <p:nvPr/>
          </p:nvSpPr>
          <p:spPr bwMode="auto">
            <a:xfrm>
              <a:off x="757804" y="2659117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56" name="文本框 155"/>
            <p:cNvSpPr txBox="1"/>
            <p:nvPr/>
          </p:nvSpPr>
          <p:spPr>
            <a:xfrm>
              <a:off x="1003868" y="2528104"/>
              <a:ext cx="10689656" cy="659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671108" y="6691701"/>
            <a:ext cx="1518687" cy="0"/>
            <a:chOff x="10672763" y="6691699"/>
            <a:chExt cx="1519237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0672763" y="6691699"/>
              <a:ext cx="1039812" cy="0"/>
            </a:xfrm>
            <a:prstGeom prst="line">
              <a:avLst/>
            </a:prstGeom>
            <a:ln w="571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1712575" y="6691699"/>
              <a:ext cx="479425" cy="0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1">
            <a:extLst>
              <a:ext uri="{FF2B5EF4-FFF2-40B4-BE49-F238E27FC236}">
                <a16:creationId xmlns:a16="http://schemas.microsoft.com/office/drawing/2014/main" xmlns="" id="{9AD720D1-7CE7-48A5-8BB6-B23D62071B27}"/>
              </a:ext>
            </a:extLst>
          </p:cNvPr>
          <p:cNvSpPr txBox="1"/>
          <p:nvPr/>
        </p:nvSpPr>
        <p:spPr>
          <a:xfrm>
            <a:off x="673243" y="637859"/>
            <a:ext cx="2087110" cy="4778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2.1</a:t>
            </a:r>
            <a:r>
              <a:rPr lang="en-US" altLang="zh-CN" sz="2800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800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市场潜力</a:t>
            </a:r>
            <a:endParaRPr lang="en-US" altLang="zh-CN" sz="2800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20139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Scale>
                                      <p:cBhvr>
                                        <p:cTn id="24" dur="200" fill="hold"/>
                                        <p:tgtEl>
                                          <p:spTgt spid="1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1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Scale>
                                      <p:cBhvr>
                                        <p:cTn id="36" dur="200" fill="hold"/>
                                        <p:tgtEl>
                                          <p:spTgt spid="1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  <p:bldP spid="1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3"/>
          <p:cNvSpPr/>
          <p:nvPr/>
        </p:nvSpPr>
        <p:spPr>
          <a:xfrm>
            <a:off x="6178336" y="3977345"/>
            <a:ext cx="2364729" cy="1975749"/>
          </a:xfrm>
          <a:custGeom>
            <a:avLst/>
            <a:gdLst>
              <a:gd name="connsiteX0" fmla="*/ 0 w 2234450"/>
              <a:gd name="connsiteY0" fmla="*/ 0 h 1866900"/>
              <a:gd name="connsiteX1" fmla="*/ 2234450 w 2234450"/>
              <a:gd name="connsiteY1" fmla="*/ 0 h 1866900"/>
              <a:gd name="connsiteX2" fmla="*/ 2234450 w 2234450"/>
              <a:gd name="connsiteY2" fmla="*/ 1866900 h 1866900"/>
              <a:gd name="connsiteX3" fmla="*/ 0 w 2234450"/>
              <a:gd name="connsiteY3" fmla="*/ 1866900 h 1866900"/>
              <a:gd name="connsiteX4" fmla="*/ 0 w 2234450"/>
              <a:gd name="connsiteY4" fmla="*/ 0 h 18669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50" h="1866900">
                <a:moveTo>
                  <a:pt x="0" y="0"/>
                </a:moveTo>
                <a:lnTo>
                  <a:pt x="2234450" y="0"/>
                </a:lnTo>
                <a:lnTo>
                  <a:pt x="2234450" y="1866900"/>
                </a:lnTo>
                <a:lnTo>
                  <a:pt x="0" y="1866900"/>
                </a:lnTo>
                <a:lnTo>
                  <a:pt x="0" y="0"/>
                </a:lnTo>
              </a:path>
            </a:pathLst>
          </a:custGeom>
          <a:solidFill>
            <a:srgbClr val="E1E1E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51" name="Freeform 3"/>
          <p:cNvSpPr/>
          <p:nvPr/>
        </p:nvSpPr>
        <p:spPr>
          <a:xfrm>
            <a:off x="6171603" y="3957184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solidFill>
            <a:srgbClr val="166198">
              <a:alpha val="85000"/>
            </a:srgb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45" name="Freeform 3"/>
          <p:cNvSpPr/>
          <p:nvPr/>
        </p:nvSpPr>
        <p:spPr>
          <a:xfrm>
            <a:off x="8679326" y="1843240"/>
            <a:ext cx="2364743" cy="1996205"/>
          </a:xfrm>
          <a:custGeom>
            <a:avLst/>
            <a:gdLst>
              <a:gd name="connsiteX0" fmla="*/ 2234463 w 2234463"/>
              <a:gd name="connsiteY0" fmla="*/ 1886229 h 1886229"/>
              <a:gd name="connsiteX1" fmla="*/ 0 w 2234463"/>
              <a:gd name="connsiteY1" fmla="*/ 1886229 h 1886229"/>
              <a:gd name="connsiteX2" fmla="*/ 0 w 2234463"/>
              <a:gd name="connsiteY2" fmla="*/ 0 h 1886229"/>
              <a:gd name="connsiteX3" fmla="*/ 2234463 w 2234463"/>
              <a:gd name="connsiteY3" fmla="*/ 0 h 1886229"/>
              <a:gd name="connsiteX4" fmla="*/ 2234463 w 2234463"/>
              <a:gd name="connsiteY4" fmla="*/ 1886229 h 18862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63" h="1886229">
                <a:moveTo>
                  <a:pt x="2234463" y="1886229"/>
                </a:moveTo>
                <a:lnTo>
                  <a:pt x="0" y="1886229"/>
                </a:lnTo>
                <a:lnTo>
                  <a:pt x="0" y="0"/>
                </a:lnTo>
                <a:lnTo>
                  <a:pt x="2234463" y="0"/>
                </a:lnTo>
                <a:lnTo>
                  <a:pt x="2234463" y="1886229"/>
                </a:lnTo>
              </a:path>
            </a:pathLst>
          </a:custGeom>
          <a:solidFill>
            <a:srgbClr val="E1E1E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49" name="Freeform 3"/>
          <p:cNvSpPr/>
          <p:nvPr/>
        </p:nvSpPr>
        <p:spPr>
          <a:xfrm>
            <a:off x="8684084" y="1829799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solidFill>
            <a:schemeClr val="tx1">
              <a:lumMod val="65000"/>
              <a:lumOff val="35000"/>
              <a:alpha val="85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44" name="Freeform 3"/>
          <p:cNvSpPr/>
          <p:nvPr/>
        </p:nvSpPr>
        <p:spPr>
          <a:xfrm>
            <a:off x="3677414" y="1843240"/>
            <a:ext cx="2364743" cy="1996205"/>
          </a:xfrm>
          <a:custGeom>
            <a:avLst/>
            <a:gdLst>
              <a:gd name="connsiteX0" fmla="*/ 2234463 w 2234463"/>
              <a:gd name="connsiteY0" fmla="*/ 1886229 h 1886229"/>
              <a:gd name="connsiteX1" fmla="*/ 0 w 2234463"/>
              <a:gd name="connsiteY1" fmla="*/ 1886229 h 1886229"/>
              <a:gd name="connsiteX2" fmla="*/ 0 w 2234463"/>
              <a:gd name="connsiteY2" fmla="*/ 0 h 1886229"/>
              <a:gd name="connsiteX3" fmla="*/ 2234463 w 2234463"/>
              <a:gd name="connsiteY3" fmla="*/ 0 h 1886229"/>
              <a:gd name="connsiteX4" fmla="*/ 2234463 w 2234463"/>
              <a:gd name="connsiteY4" fmla="*/ 1886229 h 18862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63" h="1886229">
                <a:moveTo>
                  <a:pt x="2234463" y="1886229"/>
                </a:moveTo>
                <a:lnTo>
                  <a:pt x="0" y="1886229"/>
                </a:lnTo>
                <a:lnTo>
                  <a:pt x="0" y="0"/>
                </a:lnTo>
                <a:lnTo>
                  <a:pt x="2234463" y="0"/>
                </a:lnTo>
                <a:lnTo>
                  <a:pt x="2234463" y="1886229"/>
                </a:lnTo>
              </a:path>
            </a:pathLst>
          </a:custGeom>
          <a:solidFill>
            <a:srgbClr val="E1E1E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48" name="Freeform 3"/>
          <p:cNvSpPr/>
          <p:nvPr/>
        </p:nvSpPr>
        <p:spPr>
          <a:xfrm>
            <a:off x="3670694" y="1836519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solidFill>
            <a:srgbClr val="218CD5">
              <a:alpha val="85000"/>
            </a:srgbClr>
          </a:solidFill>
          <a:ln w="12700">
            <a:solidFill>
              <a:srgbClr val="DAB96E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</a:endParaRPr>
          </a:p>
        </p:txBody>
      </p:sp>
      <p:sp>
        <p:nvSpPr>
          <p:cNvPr id="50" name="Freeform 3"/>
          <p:cNvSpPr/>
          <p:nvPr/>
        </p:nvSpPr>
        <p:spPr>
          <a:xfrm>
            <a:off x="1175700" y="3957184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DAB96E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5" name="Freeform 3"/>
          <p:cNvSpPr/>
          <p:nvPr/>
        </p:nvSpPr>
        <p:spPr>
          <a:xfrm>
            <a:off x="1169717" y="3971969"/>
            <a:ext cx="2364729" cy="1975749"/>
          </a:xfrm>
          <a:custGeom>
            <a:avLst/>
            <a:gdLst>
              <a:gd name="connsiteX0" fmla="*/ 0 w 2234450"/>
              <a:gd name="connsiteY0" fmla="*/ 0 h 1866900"/>
              <a:gd name="connsiteX1" fmla="*/ 2234450 w 2234450"/>
              <a:gd name="connsiteY1" fmla="*/ 0 h 1866900"/>
              <a:gd name="connsiteX2" fmla="*/ 2234450 w 2234450"/>
              <a:gd name="connsiteY2" fmla="*/ 1866900 h 1866900"/>
              <a:gd name="connsiteX3" fmla="*/ 0 w 2234450"/>
              <a:gd name="connsiteY3" fmla="*/ 1866900 h 1866900"/>
              <a:gd name="connsiteX4" fmla="*/ 0 w 2234450"/>
              <a:gd name="connsiteY4" fmla="*/ 0 h 18669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50" h="1866900">
                <a:moveTo>
                  <a:pt x="0" y="0"/>
                </a:moveTo>
                <a:lnTo>
                  <a:pt x="2234450" y="0"/>
                </a:lnTo>
                <a:lnTo>
                  <a:pt x="2234450" y="1866900"/>
                </a:lnTo>
                <a:lnTo>
                  <a:pt x="0" y="1866900"/>
                </a:lnTo>
                <a:lnTo>
                  <a:pt x="0" y="0"/>
                </a:lnTo>
              </a:path>
            </a:pathLst>
          </a:custGeom>
          <a:solidFill>
            <a:srgbClr val="18669B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766854" y="604822"/>
            <a:ext cx="2208938" cy="77713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2.2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市场透析</a:t>
            </a:r>
          </a:p>
          <a:p>
            <a:pPr>
              <a:lnSpc>
                <a:spcPts val="1905"/>
              </a:lnSpc>
            </a:pPr>
            <a:endParaRPr lang="en-US" altLang="zh-CN" sz="1905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3965686" y="2311762"/>
            <a:ext cx="2154436" cy="113223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国内市场透析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容。市场分析的主要目的</a:t>
            </a: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是研究商品的潜在销售量。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1411997" y="4421916"/>
            <a:ext cx="1846659" cy="102797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区域市场透析</a:t>
            </a:r>
          </a:p>
          <a:p>
            <a:pPr>
              <a:lnSpc>
                <a:spcPts val="2328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</a:t>
            </a: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容。市场分析的主要目的</a:t>
            </a: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是研究商品的潜在销售量。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6479053" y="4421916"/>
            <a:ext cx="1846721" cy="1022459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本地市场透析</a:t>
            </a:r>
          </a:p>
          <a:p>
            <a:pPr>
              <a:lnSpc>
                <a:spcPts val="2328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</a:t>
            </a: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容。市场分析的主要目的</a:t>
            </a: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是研究商品的潜在销售量。</a:t>
            </a:r>
          </a:p>
        </p:txBody>
      </p:sp>
      <p:sp>
        <p:nvSpPr>
          <p:cNvPr id="27" name="TextBox 1"/>
          <p:cNvSpPr txBox="1"/>
          <p:nvPr/>
        </p:nvSpPr>
        <p:spPr>
          <a:xfrm>
            <a:off x="8978982" y="2311762"/>
            <a:ext cx="1846659" cy="102797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国外市场透析</a:t>
            </a:r>
          </a:p>
          <a:p>
            <a:pPr>
              <a:lnSpc>
                <a:spcPts val="2328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</a:t>
            </a: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容。市场分析的主要目的</a:t>
            </a: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是研究商品的潜在销售量。</a:t>
            </a:r>
          </a:p>
        </p:txBody>
      </p:sp>
      <p:sp>
        <p:nvSpPr>
          <p:cNvPr id="40" name="Freeform 3"/>
          <p:cNvSpPr/>
          <p:nvPr/>
        </p:nvSpPr>
        <p:spPr>
          <a:xfrm>
            <a:off x="6171603" y="1836519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rgbClr val="218CD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41" name="Freeform 3"/>
          <p:cNvSpPr/>
          <p:nvPr/>
        </p:nvSpPr>
        <p:spPr>
          <a:xfrm>
            <a:off x="1169718" y="1836519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rgbClr val="218CD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42" name="Freeform 3"/>
          <p:cNvSpPr/>
          <p:nvPr/>
        </p:nvSpPr>
        <p:spPr>
          <a:xfrm>
            <a:off x="3684417" y="3977345"/>
            <a:ext cx="2364743" cy="1975749"/>
          </a:xfrm>
          <a:custGeom>
            <a:avLst/>
            <a:gdLst>
              <a:gd name="connsiteX0" fmla="*/ 0 w 2234463"/>
              <a:gd name="connsiteY0" fmla="*/ 0 h 1866900"/>
              <a:gd name="connsiteX1" fmla="*/ 2234463 w 2234463"/>
              <a:gd name="connsiteY1" fmla="*/ 0 h 1866900"/>
              <a:gd name="connsiteX2" fmla="*/ 2234463 w 2234463"/>
              <a:gd name="connsiteY2" fmla="*/ 1866900 h 1866900"/>
              <a:gd name="connsiteX3" fmla="*/ 0 w 2234463"/>
              <a:gd name="connsiteY3" fmla="*/ 1866900 h 1866900"/>
              <a:gd name="connsiteX4" fmla="*/ 0 w 2234463"/>
              <a:gd name="connsiteY4" fmla="*/ 0 h 18669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63" h="1866900">
                <a:moveTo>
                  <a:pt x="0" y="0"/>
                </a:moveTo>
                <a:lnTo>
                  <a:pt x="2234463" y="0"/>
                </a:lnTo>
                <a:lnTo>
                  <a:pt x="2234463" y="1866900"/>
                </a:lnTo>
                <a:lnTo>
                  <a:pt x="0" y="1866900"/>
                </a:lnTo>
                <a:lnTo>
                  <a:pt x="0" y="0"/>
                </a:lnTo>
              </a:path>
            </a:pathLst>
          </a:cu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rgbClr val="218CD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  <p:sp>
        <p:nvSpPr>
          <p:cNvPr id="43" name="Freeform 3"/>
          <p:cNvSpPr/>
          <p:nvPr/>
        </p:nvSpPr>
        <p:spPr>
          <a:xfrm>
            <a:off x="8672606" y="3957184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solidFill>
              <a:srgbClr val="218CD5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/>
          </a:p>
        </p:txBody>
      </p:sp>
    </p:spTree>
    <p:extLst>
      <p:ext uri="{BB962C8B-B14F-4D97-AF65-F5344CB8AC3E}">
        <p14:creationId xmlns:p14="http://schemas.microsoft.com/office/powerpoint/2010/main" val="609860990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9" grpId="0" animBg="1"/>
      <p:bldP spid="48" grpId="0" animBg="1"/>
      <p:bldP spid="5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3"/>
          <p:cNvSpPr/>
          <p:nvPr/>
        </p:nvSpPr>
        <p:spPr>
          <a:xfrm>
            <a:off x="4587928" y="2349234"/>
            <a:ext cx="1382594" cy="1348670"/>
          </a:xfrm>
          <a:custGeom>
            <a:avLst/>
            <a:gdLst>
              <a:gd name="connsiteX0" fmla="*/ 515251 w 1306423"/>
              <a:gd name="connsiteY0" fmla="*/ 286600 h 1274368"/>
              <a:gd name="connsiteX1" fmla="*/ 249440 w 1306423"/>
              <a:gd name="connsiteY1" fmla="*/ 250736 h 1274368"/>
              <a:gd name="connsiteX2" fmla="*/ 285331 w 1306423"/>
              <a:gd name="connsiteY2" fmla="*/ 516394 h 1274368"/>
              <a:gd name="connsiteX3" fmla="*/ 0 w 1306423"/>
              <a:gd name="connsiteY3" fmla="*/ 1274343 h 1274368"/>
              <a:gd name="connsiteX4" fmla="*/ 459600 w 1306423"/>
              <a:gd name="connsiteY4" fmla="*/ 1274368 h 1274368"/>
              <a:gd name="connsiteX5" fmla="*/ 717448 w 1306423"/>
              <a:gd name="connsiteY5" fmla="*/ 718731 h 1274368"/>
              <a:gd name="connsiteX6" fmla="*/ 1306423 w 1306423"/>
              <a:gd name="connsiteY6" fmla="*/ 458597 h 1274368"/>
              <a:gd name="connsiteX7" fmla="*/ 1306423 w 1306423"/>
              <a:gd name="connsiteY7" fmla="*/ 0 h 1274368"/>
              <a:gd name="connsiteX8" fmla="*/ 515251 w 1306423"/>
              <a:gd name="connsiteY8" fmla="*/ 286600 h 12743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06423" h="1274368">
                <a:moveTo>
                  <a:pt x="515251" y="286600"/>
                </a:moveTo>
                <a:lnTo>
                  <a:pt x="249440" y="250736"/>
                </a:lnTo>
                <a:lnTo>
                  <a:pt x="285331" y="516394"/>
                </a:lnTo>
                <a:cubicBezTo>
                  <a:pt x="110058" y="739609"/>
                  <a:pt x="14808" y="1005103"/>
                  <a:pt x="0" y="1274343"/>
                </a:cubicBezTo>
                <a:lnTo>
                  <a:pt x="459600" y="1274368"/>
                </a:lnTo>
                <a:cubicBezTo>
                  <a:pt x="476567" y="1071752"/>
                  <a:pt x="562381" y="873747"/>
                  <a:pt x="717448" y="718731"/>
                </a:cubicBezTo>
                <a:cubicBezTo>
                  <a:pt x="880960" y="555155"/>
                  <a:pt x="1092275" y="468464"/>
                  <a:pt x="1306423" y="458597"/>
                </a:cubicBezTo>
                <a:lnTo>
                  <a:pt x="1306423" y="0"/>
                </a:lnTo>
                <a:cubicBezTo>
                  <a:pt x="1025842" y="8559"/>
                  <a:pt x="747623" y="104203"/>
                  <a:pt x="515251" y="286600"/>
                </a:cubicBezTo>
              </a:path>
            </a:pathLst>
          </a:custGeom>
          <a:solidFill>
            <a:srgbClr val="218CD5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</a:endParaRPr>
          </a:p>
        </p:txBody>
      </p:sp>
      <p:sp>
        <p:nvSpPr>
          <p:cNvPr id="22" name="Freeform 3"/>
          <p:cNvSpPr/>
          <p:nvPr/>
        </p:nvSpPr>
        <p:spPr>
          <a:xfrm>
            <a:off x="6045038" y="3772456"/>
            <a:ext cx="1397970" cy="1432578"/>
          </a:xfrm>
          <a:custGeom>
            <a:avLst/>
            <a:gdLst>
              <a:gd name="connsiteX0" fmla="*/ 1018438 w 1320952"/>
              <a:gd name="connsiteY0" fmla="*/ 856195 h 1353654"/>
              <a:gd name="connsiteX1" fmla="*/ 1320952 w 1320952"/>
              <a:gd name="connsiteY1" fmla="*/ 37 h 1353654"/>
              <a:gd name="connsiteX2" fmla="*/ 862457 w 1320952"/>
              <a:gd name="connsiteY2" fmla="*/ 0 h 1353654"/>
              <a:gd name="connsiteX3" fmla="*/ 601370 w 1320952"/>
              <a:gd name="connsiteY3" fmla="*/ 634682 h 1353654"/>
              <a:gd name="connsiteX4" fmla="*/ 0 w 1320952"/>
              <a:gd name="connsiteY4" fmla="*/ 895083 h 1353654"/>
              <a:gd name="connsiteX5" fmla="*/ 63 w 1320952"/>
              <a:gd name="connsiteY5" fmla="*/ 1353654 h 1353654"/>
              <a:gd name="connsiteX6" fmla="*/ 822756 w 1320952"/>
              <a:gd name="connsiteY6" fmla="*/ 1051712 h 1353654"/>
              <a:gd name="connsiteX7" fmla="*/ 1049006 w 1320952"/>
              <a:gd name="connsiteY7" fmla="*/ 1082319 h 1353654"/>
              <a:gd name="connsiteX8" fmla="*/ 1018438 w 1320952"/>
              <a:gd name="connsiteY8" fmla="*/ 856195 h 135365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20952" h="1353654">
                <a:moveTo>
                  <a:pt x="1018438" y="856195"/>
                </a:moveTo>
                <a:cubicBezTo>
                  <a:pt x="1221104" y="607593"/>
                  <a:pt x="1321942" y="303657"/>
                  <a:pt x="1320952" y="37"/>
                </a:cubicBezTo>
                <a:lnTo>
                  <a:pt x="862457" y="0"/>
                </a:lnTo>
                <a:cubicBezTo>
                  <a:pt x="863485" y="229577"/>
                  <a:pt x="776554" y="459537"/>
                  <a:pt x="601370" y="634682"/>
                </a:cubicBezTo>
                <a:cubicBezTo>
                  <a:pt x="434695" y="801395"/>
                  <a:pt x="218427" y="888047"/>
                  <a:pt x="0" y="895083"/>
                </a:cubicBezTo>
                <a:lnTo>
                  <a:pt x="63" y="1353654"/>
                </a:lnTo>
                <a:cubicBezTo>
                  <a:pt x="292506" y="1347432"/>
                  <a:pt x="583272" y="1246860"/>
                  <a:pt x="822756" y="1051712"/>
                </a:cubicBezTo>
                <a:lnTo>
                  <a:pt x="1049006" y="1082319"/>
                </a:lnTo>
                <a:lnTo>
                  <a:pt x="1018438" y="856195"/>
                </a:lnTo>
              </a:path>
            </a:pathLst>
          </a:custGeom>
          <a:solidFill>
            <a:srgbClr val="218CD5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</a:endParaRPr>
          </a:p>
        </p:txBody>
      </p:sp>
      <p:sp>
        <p:nvSpPr>
          <p:cNvPr id="19" name="Freeform 3"/>
          <p:cNvSpPr/>
          <p:nvPr/>
        </p:nvSpPr>
        <p:spPr>
          <a:xfrm>
            <a:off x="4585605" y="3782537"/>
            <a:ext cx="1384919" cy="1432256"/>
          </a:xfrm>
          <a:custGeom>
            <a:avLst/>
            <a:gdLst>
              <a:gd name="connsiteX0" fmla="*/ 458571 w 1308620"/>
              <a:gd name="connsiteY0" fmla="*/ 0 h 1353349"/>
              <a:gd name="connsiteX1" fmla="*/ 0 w 1308620"/>
              <a:gd name="connsiteY1" fmla="*/ 12 h 1353349"/>
              <a:gd name="connsiteX2" fmla="*/ 292036 w 1308620"/>
              <a:gd name="connsiteY2" fmla="*/ 842683 h 1353349"/>
              <a:gd name="connsiteX3" fmla="*/ 261429 w 1308620"/>
              <a:gd name="connsiteY3" fmla="*/ 1069606 h 1353349"/>
              <a:gd name="connsiteX4" fmla="*/ 483704 w 1308620"/>
              <a:gd name="connsiteY4" fmla="*/ 1039545 h 1353349"/>
              <a:gd name="connsiteX5" fmla="*/ 1308620 w 1308620"/>
              <a:gd name="connsiteY5" fmla="*/ 1353350 h 1353349"/>
              <a:gd name="connsiteX6" fmla="*/ 1308595 w 1308620"/>
              <a:gd name="connsiteY6" fmla="*/ 894803 h 1353349"/>
              <a:gd name="connsiteX7" fmla="*/ 719620 w 1308620"/>
              <a:gd name="connsiteY7" fmla="*/ 634669 h 1353349"/>
              <a:gd name="connsiteX8" fmla="*/ 458571 w 1308620"/>
              <a:gd name="connsiteY8" fmla="*/ 0 h 13533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08620" h="1353349">
                <a:moveTo>
                  <a:pt x="458571" y="0"/>
                </a:moveTo>
                <a:lnTo>
                  <a:pt x="0" y="12"/>
                </a:lnTo>
                <a:cubicBezTo>
                  <a:pt x="-952" y="298221"/>
                  <a:pt x="96545" y="596569"/>
                  <a:pt x="292036" y="842683"/>
                </a:cubicBezTo>
                <a:lnTo>
                  <a:pt x="261429" y="1069606"/>
                </a:lnTo>
                <a:lnTo>
                  <a:pt x="483704" y="1039545"/>
                </a:lnTo>
                <a:cubicBezTo>
                  <a:pt x="722591" y="1239812"/>
                  <a:pt x="1014310" y="1344371"/>
                  <a:pt x="1308620" y="1353350"/>
                </a:cubicBezTo>
                <a:lnTo>
                  <a:pt x="1308595" y="894803"/>
                </a:lnTo>
                <a:cubicBezTo>
                  <a:pt x="1094435" y="884897"/>
                  <a:pt x="883119" y="798182"/>
                  <a:pt x="719620" y="634669"/>
                </a:cubicBezTo>
                <a:cubicBezTo>
                  <a:pt x="544423" y="459498"/>
                  <a:pt x="457466" y="229565"/>
                  <a:pt x="458571" y="0"/>
                </a:cubicBez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 baseline="-25000">
              <a:solidFill>
                <a:schemeClr val="bg1"/>
              </a:solidFill>
            </a:endParaRPr>
          </a:p>
        </p:txBody>
      </p:sp>
      <p:sp>
        <p:nvSpPr>
          <p:cNvPr id="20" name="Freeform 3"/>
          <p:cNvSpPr/>
          <p:nvPr/>
        </p:nvSpPr>
        <p:spPr>
          <a:xfrm>
            <a:off x="6056442" y="2352940"/>
            <a:ext cx="1395685" cy="1348966"/>
          </a:xfrm>
          <a:custGeom>
            <a:avLst/>
            <a:gdLst>
              <a:gd name="connsiteX0" fmla="*/ 1057123 w 1318793"/>
              <a:gd name="connsiteY0" fmla="*/ 240017 h 1274648"/>
              <a:gd name="connsiteX1" fmla="*/ 789698 w 1318793"/>
              <a:gd name="connsiteY1" fmla="*/ 276110 h 1274648"/>
              <a:gd name="connsiteX2" fmla="*/ 0 w 1318793"/>
              <a:gd name="connsiteY2" fmla="*/ 0 h 1274648"/>
              <a:gd name="connsiteX3" fmla="*/ 25 w 1318793"/>
              <a:gd name="connsiteY3" fmla="*/ 458533 h 1274648"/>
              <a:gd name="connsiteX4" fmla="*/ 601395 w 1318793"/>
              <a:gd name="connsiteY4" fmla="*/ 719035 h 1274648"/>
              <a:gd name="connsiteX5" fmla="*/ 859256 w 1318793"/>
              <a:gd name="connsiteY5" fmla="*/ 1274648 h 1274648"/>
              <a:gd name="connsiteX6" fmla="*/ 1318793 w 1318793"/>
              <a:gd name="connsiteY6" fmla="*/ 1274622 h 1274648"/>
              <a:gd name="connsiteX7" fmla="*/ 1021715 w 1318793"/>
              <a:gd name="connsiteY7" fmla="*/ 501916 h 1274648"/>
              <a:gd name="connsiteX8" fmla="*/ 1057123 w 1318793"/>
              <a:gd name="connsiteY8" fmla="*/ 240017 h 12746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18793" h="1274648">
                <a:moveTo>
                  <a:pt x="1057123" y="240017"/>
                </a:moveTo>
                <a:lnTo>
                  <a:pt x="789698" y="276110"/>
                </a:lnTo>
                <a:cubicBezTo>
                  <a:pt x="556729" y="98069"/>
                  <a:pt x="279234" y="6007"/>
                  <a:pt x="0" y="0"/>
                </a:cubicBezTo>
                <a:lnTo>
                  <a:pt x="25" y="458533"/>
                </a:lnTo>
                <a:cubicBezTo>
                  <a:pt x="218427" y="465620"/>
                  <a:pt x="434708" y="552310"/>
                  <a:pt x="601395" y="719035"/>
                </a:cubicBezTo>
                <a:cubicBezTo>
                  <a:pt x="756450" y="874052"/>
                  <a:pt x="842276" y="1072019"/>
                  <a:pt x="859256" y="1274648"/>
                </a:cubicBezTo>
                <a:lnTo>
                  <a:pt x="1318793" y="1274622"/>
                </a:lnTo>
                <a:cubicBezTo>
                  <a:pt x="1303655" y="999464"/>
                  <a:pt x="1204531" y="728040"/>
                  <a:pt x="1021715" y="501916"/>
                </a:cubicBezTo>
                <a:lnTo>
                  <a:pt x="1057123" y="240017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</a:endParaRPr>
          </a:p>
        </p:txBody>
      </p:sp>
      <p:sp>
        <p:nvSpPr>
          <p:cNvPr id="2" name="Freeform 3"/>
          <p:cNvSpPr/>
          <p:nvPr/>
        </p:nvSpPr>
        <p:spPr>
          <a:xfrm>
            <a:off x="4585605" y="3772456"/>
            <a:ext cx="1384919" cy="1432256"/>
          </a:xfrm>
          <a:custGeom>
            <a:avLst/>
            <a:gdLst>
              <a:gd name="connsiteX0" fmla="*/ 458571 w 1308620"/>
              <a:gd name="connsiteY0" fmla="*/ 0 h 1353349"/>
              <a:gd name="connsiteX1" fmla="*/ 0 w 1308620"/>
              <a:gd name="connsiteY1" fmla="*/ 12 h 1353349"/>
              <a:gd name="connsiteX2" fmla="*/ 292036 w 1308620"/>
              <a:gd name="connsiteY2" fmla="*/ 842683 h 1353349"/>
              <a:gd name="connsiteX3" fmla="*/ 261429 w 1308620"/>
              <a:gd name="connsiteY3" fmla="*/ 1069606 h 1353349"/>
              <a:gd name="connsiteX4" fmla="*/ 483704 w 1308620"/>
              <a:gd name="connsiteY4" fmla="*/ 1039545 h 1353349"/>
              <a:gd name="connsiteX5" fmla="*/ 1308620 w 1308620"/>
              <a:gd name="connsiteY5" fmla="*/ 1353350 h 1353349"/>
              <a:gd name="connsiteX6" fmla="*/ 1308595 w 1308620"/>
              <a:gd name="connsiteY6" fmla="*/ 894803 h 1353349"/>
              <a:gd name="connsiteX7" fmla="*/ 719620 w 1308620"/>
              <a:gd name="connsiteY7" fmla="*/ 634669 h 1353349"/>
              <a:gd name="connsiteX8" fmla="*/ 458571 w 1308620"/>
              <a:gd name="connsiteY8" fmla="*/ 0 h 13533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08620" h="1353349">
                <a:moveTo>
                  <a:pt x="458571" y="0"/>
                </a:moveTo>
                <a:lnTo>
                  <a:pt x="0" y="12"/>
                </a:lnTo>
                <a:cubicBezTo>
                  <a:pt x="-952" y="298221"/>
                  <a:pt x="96545" y="596569"/>
                  <a:pt x="292036" y="842683"/>
                </a:cubicBezTo>
                <a:lnTo>
                  <a:pt x="261429" y="1069606"/>
                </a:lnTo>
                <a:lnTo>
                  <a:pt x="483704" y="1039545"/>
                </a:lnTo>
                <a:cubicBezTo>
                  <a:pt x="722591" y="1239812"/>
                  <a:pt x="1014310" y="1344371"/>
                  <a:pt x="1308620" y="1353350"/>
                </a:cubicBezTo>
                <a:lnTo>
                  <a:pt x="1308595" y="894803"/>
                </a:lnTo>
                <a:cubicBezTo>
                  <a:pt x="1094435" y="884897"/>
                  <a:pt x="883119" y="798182"/>
                  <a:pt x="719620" y="634669"/>
                </a:cubicBezTo>
                <a:cubicBezTo>
                  <a:pt x="544423" y="459498"/>
                  <a:pt x="457466" y="229565"/>
                  <a:pt x="458571" y="0"/>
                </a:cubicBezTo>
              </a:path>
            </a:pathLst>
          </a:custGeom>
          <a:solidFill>
            <a:srgbClr val="1661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6045018" y="2348908"/>
            <a:ext cx="1395685" cy="1348966"/>
          </a:xfrm>
          <a:custGeom>
            <a:avLst/>
            <a:gdLst>
              <a:gd name="connsiteX0" fmla="*/ 1057123 w 1318793"/>
              <a:gd name="connsiteY0" fmla="*/ 240017 h 1274648"/>
              <a:gd name="connsiteX1" fmla="*/ 789698 w 1318793"/>
              <a:gd name="connsiteY1" fmla="*/ 276110 h 1274648"/>
              <a:gd name="connsiteX2" fmla="*/ 0 w 1318793"/>
              <a:gd name="connsiteY2" fmla="*/ 0 h 1274648"/>
              <a:gd name="connsiteX3" fmla="*/ 25 w 1318793"/>
              <a:gd name="connsiteY3" fmla="*/ 458533 h 1274648"/>
              <a:gd name="connsiteX4" fmla="*/ 601395 w 1318793"/>
              <a:gd name="connsiteY4" fmla="*/ 719035 h 1274648"/>
              <a:gd name="connsiteX5" fmla="*/ 859256 w 1318793"/>
              <a:gd name="connsiteY5" fmla="*/ 1274648 h 1274648"/>
              <a:gd name="connsiteX6" fmla="*/ 1318793 w 1318793"/>
              <a:gd name="connsiteY6" fmla="*/ 1274622 h 1274648"/>
              <a:gd name="connsiteX7" fmla="*/ 1021715 w 1318793"/>
              <a:gd name="connsiteY7" fmla="*/ 501916 h 1274648"/>
              <a:gd name="connsiteX8" fmla="*/ 1057123 w 1318793"/>
              <a:gd name="connsiteY8" fmla="*/ 240017 h 12746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18793" h="1274648">
                <a:moveTo>
                  <a:pt x="1057123" y="240017"/>
                </a:moveTo>
                <a:lnTo>
                  <a:pt x="789698" y="276110"/>
                </a:lnTo>
                <a:cubicBezTo>
                  <a:pt x="556729" y="98069"/>
                  <a:pt x="279234" y="6007"/>
                  <a:pt x="0" y="0"/>
                </a:cubicBezTo>
                <a:lnTo>
                  <a:pt x="25" y="458533"/>
                </a:lnTo>
                <a:cubicBezTo>
                  <a:pt x="218427" y="465620"/>
                  <a:pt x="434708" y="552310"/>
                  <a:pt x="601395" y="719035"/>
                </a:cubicBezTo>
                <a:cubicBezTo>
                  <a:pt x="756450" y="874052"/>
                  <a:pt x="842276" y="1072019"/>
                  <a:pt x="859256" y="1274648"/>
                </a:cubicBezTo>
                <a:lnTo>
                  <a:pt x="1318793" y="1274622"/>
                </a:lnTo>
                <a:cubicBezTo>
                  <a:pt x="1303655" y="999464"/>
                  <a:pt x="1204531" y="728040"/>
                  <a:pt x="1021715" y="501916"/>
                </a:cubicBezTo>
                <a:lnTo>
                  <a:pt x="1057123" y="240017"/>
                </a:lnTo>
              </a:path>
            </a:pathLst>
          </a:custGeom>
          <a:solidFill>
            <a:srgbClr val="166198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766854" y="604822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2.3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行业痛点</a:t>
            </a:r>
            <a:endParaRPr lang="en-US" altLang="zh-CN" sz="2963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7860673" y="4707127"/>
            <a:ext cx="2769989" cy="115416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20000"/>
              </a:lnSpc>
              <a:tabLst>
                <a:tab pos="846746" algn="l"/>
              </a:tabLst>
            </a:pPr>
            <a:r>
              <a:rPr lang="en-US" altLang="zh-CN" sz="24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</a:rPr>
              <a:t>行业痛点</a:t>
            </a:r>
          </a:p>
          <a:p>
            <a:pPr>
              <a:lnSpc>
                <a:spcPct val="120000"/>
              </a:lnSpc>
            </a:pPr>
            <a:r>
              <a:rPr lang="en-US" altLang="zh-CN" dirty="0" err="1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</a:t>
            </a:r>
            <a:r>
              <a:rPr lang="en-US" altLang="zh-CN" dirty="0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此处文字替换成具体内容。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1462672" y="4744486"/>
            <a:ext cx="2769989" cy="115416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r">
              <a:lnSpc>
                <a:spcPct val="120000"/>
              </a:lnSpc>
              <a:tabLst>
                <a:tab pos="846746" algn="l"/>
              </a:tabLst>
            </a:pPr>
            <a:r>
              <a:rPr lang="en-US" altLang="zh-CN" sz="24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</a:rPr>
              <a:t>行业痛点</a:t>
            </a:r>
          </a:p>
          <a:p>
            <a:pPr algn="r">
              <a:lnSpc>
                <a:spcPct val="120000"/>
              </a:lnSpc>
              <a:tabLst>
                <a:tab pos="846746" algn="l"/>
              </a:tabLst>
            </a:pPr>
            <a:r>
              <a:rPr lang="en-US" altLang="zh-CN" dirty="0" err="1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</a:t>
            </a:r>
            <a:r>
              <a:rPr lang="en-US" altLang="zh-CN" dirty="0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。</a:t>
            </a:r>
          </a:p>
          <a:p>
            <a:pPr algn="r">
              <a:lnSpc>
                <a:spcPct val="120000"/>
              </a:lnSpc>
              <a:tabLst>
                <a:tab pos="846746" algn="l"/>
              </a:tabLst>
            </a:pPr>
            <a:r>
              <a:rPr lang="en-US" altLang="zh-CN" dirty="0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此处文字替换成具体内容。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6667220" y="2782178"/>
            <a:ext cx="211596" cy="2641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3"/>
              </a:lnSpc>
            </a:pPr>
            <a:r>
              <a:rPr lang="en-US" altLang="zh-CN" sz="1339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01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6667220" y="4515999"/>
            <a:ext cx="211596" cy="2641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3"/>
              </a:lnSpc>
            </a:pPr>
            <a:r>
              <a:rPr lang="en-US" altLang="zh-CN" sz="1339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02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5108125" y="4515999"/>
            <a:ext cx="211596" cy="2641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3"/>
              </a:lnSpc>
            </a:pPr>
            <a:r>
              <a:rPr lang="en-US" altLang="zh-CN" sz="1339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03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5108125" y="2782178"/>
            <a:ext cx="211596" cy="2641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3"/>
              </a:lnSpc>
            </a:pPr>
            <a:r>
              <a:rPr lang="en-US" altLang="zh-CN" sz="1339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04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5345908" y="3548285"/>
            <a:ext cx="1377878" cy="46935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>
              <a:lnSpc>
                <a:spcPts val="1587"/>
              </a:lnSpc>
              <a:tabLst>
                <a:tab pos="80642" algn="l"/>
              </a:tabLst>
            </a:pPr>
            <a:r>
              <a:rPr lang="en-US" altLang="zh-CN" sz="16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INDUSTRY</a:t>
            </a:r>
          </a:p>
          <a:p>
            <a:pPr algn="ctr">
              <a:lnSpc>
                <a:spcPts val="1693"/>
              </a:lnSpc>
              <a:tabLst>
                <a:tab pos="80642" algn="l"/>
              </a:tabLst>
            </a:pPr>
            <a:r>
              <a:rPr lang="en-US" altLang="zh-CN" sz="16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PAIN POINTS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1462672" y="2205097"/>
            <a:ext cx="2769989" cy="115416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r">
              <a:lnSpc>
                <a:spcPct val="120000"/>
              </a:lnSpc>
              <a:tabLst>
                <a:tab pos="846746" algn="l"/>
              </a:tabLst>
            </a:pPr>
            <a:r>
              <a:rPr lang="en-US" altLang="zh-CN" sz="24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行业痛点</a:t>
            </a:r>
          </a:p>
          <a:p>
            <a:pPr algn="r">
              <a:lnSpc>
                <a:spcPct val="120000"/>
              </a:lnSpc>
              <a:tabLst>
                <a:tab pos="846746" algn="l"/>
              </a:tabLst>
            </a:pPr>
            <a:r>
              <a:rPr lang="en-US" altLang="zh-CN" dirty="0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此处文字替换成具体内容。</a:t>
            </a:r>
          </a:p>
          <a:p>
            <a:pPr algn="r">
              <a:lnSpc>
                <a:spcPct val="120000"/>
              </a:lnSpc>
              <a:tabLst>
                <a:tab pos="846746" algn="l"/>
              </a:tabLst>
            </a:pPr>
            <a:r>
              <a:rPr lang="en-US" altLang="zh-CN" dirty="0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此处文字替换成具体内容。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7868065" y="2113116"/>
            <a:ext cx="2769989" cy="115416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20000"/>
              </a:lnSpc>
              <a:tabLst>
                <a:tab pos="846746" algn="l"/>
              </a:tabLst>
            </a:pPr>
            <a:r>
              <a:rPr lang="en-US" altLang="zh-CN" sz="24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</a:rPr>
              <a:t>行业痛点</a:t>
            </a:r>
          </a:p>
          <a:p>
            <a:pPr>
              <a:lnSpc>
                <a:spcPct val="120000"/>
              </a:lnSpc>
            </a:pPr>
            <a:r>
              <a:rPr lang="en-US" altLang="zh-CN" dirty="0" err="1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</a:t>
            </a:r>
            <a:r>
              <a:rPr lang="en-US" altLang="zh-CN" dirty="0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。</a:t>
            </a: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595757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此处文字替换成具体内容。</a:t>
            </a:r>
          </a:p>
        </p:txBody>
      </p:sp>
    </p:spTree>
    <p:extLst>
      <p:ext uri="{BB962C8B-B14F-4D97-AF65-F5344CB8AC3E}">
        <p14:creationId xmlns:p14="http://schemas.microsoft.com/office/powerpoint/2010/main" val="4206724354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Freeform 177"/>
          <p:cNvSpPr>
            <a:spLocks noEditPoints="1"/>
          </p:cNvSpPr>
          <p:nvPr/>
        </p:nvSpPr>
        <p:spPr bwMode="auto">
          <a:xfrm>
            <a:off x="7538316" y="3276488"/>
            <a:ext cx="245973" cy="212316"/>
          </a:xfrm>
          <a:custGeom>
            <a:avLst/>
            <a:gdLst>
              <a:gd name="T0" fmla="*/ 246 w 288"/>
              <a:gd name="T1" fmla="*/ 26 h 247"/>
              <a:gd name="T2" fmla="*/ 144 w 288"/>
              <a:gd name="T3" fmla="*/ 0 h 247"/>
              <a:gd name="T4" fmla="*/ 41 w 288"/>
              <a:gd name="T5" fmla="*/ 26 h 247"/>
              <a:gd name="T6" fmla="*/ 0 w 288"/>
              <a:gd name="T7" fmla="*/ 98 h 247"/>
              <a:gd name="T8" fmla="*/ 144 w 288"/>
              <a:gd name="T9" fmla="*/ 247 h 247"/>
              <a:gd name="T10" fmla="*/ 288 w 288"/>
              <a:gd name="T11" fmla="*/ 98 h 247"/>
              <a:gd name="T12" fmla="*/ 246 w 288"/>
              <a:gd name="T13" fmla="*/ 26 h 247"/>
              <a:gd name="T14" fmla="*/ 245 w 288"/>
              <a:gd name="T15" fmla="*/ 115 h 247"/>
              <a:gd name="T16" fmla="*/ 201 w 288"/>
              <a:gd name="T17" fmla="*/ 71 h 247"/>
              <a:gd name="T18" fmla="*/ 234 w 288"/>
              <a:gd name="T19" fmla="*/ 41 h 247"/>
              <a:gd name="T20" fmla="*/ 245 w 288"/>
              <a:gd name="T21" fmla="*/ 115 h 247"/>
              <a:gd name="T22" fmla="*/ 227 w 288"/>
              <a:gd name="T23" fmla="*/ 40 h 247"/>
              <a:gd name="T24" fmla="*/ 143 w 288"/>
              <a:gd name="T25" fmla="*/ 72 h 247"/>
              <a:gd name="T26" fmla="*/ 59 w 288"/>
              <a:gd name="T27" fmla="*/ 40 h 247"/>
              <a:gd name="T28" fmla="*/ 62 w 288"/>
              <a:gd name="T29" fmla="*/ 32 h 247"/>
              <a:gd name="T30" fmla="*/ 144 w 288"/>
              <a:gd name="T31" fmla="*/ 15 h 247"/>
              <a:gd name="T32" fmla="*/ 223 w 288"/>
              <a:gd name="T33" fmla="*/ 30 h 247"/>
              <a:gd name="T34" fmla="*/ 227 w 288"/>
              <a:gd name="T35" fmla="*/ 40 h 247"/>
              <a:gd name="T36" fmla="*/ 183 w 288"/>
              <a:gd name="T37" fmla="*/ 76 h 247"/>
              <a:gd name="T38" fmla="*/ 144 w 288"/>
              <a:gd name="T39" fmla="*/ 143 h 247"/>
              <a:gd name="T40" fmla="*/ 105 w 288"/>
              <a:gd name="T41" fmla="*/ 76 h 247"/>
              <a:gd name="T42" fmla="*/ 143 w 288"/>
              <a:gd name="T43" fmla="*/ 80 h 247"/>
              <a:gd name="T44" fmla="*/ 183 w 288"/>
              <a:gd name="T45" fmla="*/ 76 h 247"/>
              <a:gd name="T46" fmla="*/ 52 w 288"/>
              <a:gd name="T47" fmla="*/ 43 h 247"/>
              <a:gd name="T48" fmla="*/ 89 w 288"/>
              <a:gd name="T49" fmla="*/ 72 h 247"/>
              <a:gd name="T50" fmla="*/ 44 w 288"/>
              <a:gd name="T51" fmla="*/ 117 h 247"/>
              <a:gd name="T52" fmla="*/ 52 w 288"/>
              <a:gd name="T53" fmla="*/ 43 h 247"/>
              <a:gd name="T54" fmla="*/ 96 w 288"/>
              <a:gd name="T55" fmla="*/ 76 h 247"/>
              <a:gd name="T56" fmla="*/ 136 w 288"/>
              <a:gd name="T57" fmla="*/ 145 h 247"/>
              <a:gd name="T58" fmla="*/ 49 w 288"/>
              <a:gd name="T59" fmla="*/ 122 h 247"/>
              <a:gd name="T60" fmla="*/ 96 w 288"/>
              <a:gd name="T61" fmla="*/ 76 h 247"/>
              <a:gd name="T62" fmla="*/ 144 w 288"/>
              <a:gd name="T63" fmla="*/ 153 h 247"/>
              <a:gd name="T64" fmla="*/ 187 w 288"/>
              <a:gd name="T65" fmla="*/ 149 h 247"/>
              <a:gd name="T66" fmla="*/ 144 w 288"/>
              <a:gd name="T67" fmla="*/ 224 h 247"/>
              <a:gd name="T68" fmla="*/ 101 w 288"/>
              <a:gd name="T69" fmla="*/ 149 h 247"/>
              <a:gd name="T70" fmla="*/ 144 w 288"/>
              <a:gd name="T71" fmla="*/ 153 h 247"/>
              <a:gd name="T72" fmla="*/ 151 w 288"/>
              <a:gd name="T73" fmla="*/ 145 h 247"/>
              <a:gd name="T74" fmla="*/ 193 w 288"/>
              <a:gd name="T75" fmla="*/ 73 h 247"/>
              <a:gd name="T76" fmla="*/ 241 w 288"/>
              <a:gd name="T77" fmla="*/ 121 h 247"/>
              <a:gd name="T78" fmla="*/ 151 w 288"/>
              <a:gd name="T79" fmla="*/ 145 h 247"/>
              <a:gd name="T80" fmla="*/ 273 w 288"/>
              <a:gd name="T81" fmla="*/ 94 h 247"/>
              <a:gd name="T82" fmla="*/ 253 w 288"/>
              <a:gd name="T83" fmla="*/ 113 h 247"/>
              <a:gd name="T84" fmla="*/ 242 w 288"/>
              <a:gd name="T85" fmla="*/ 41 h 247"/>
              <a:gd name="T86" fmla="*/ 273 w 288"/>
              <a:gd name="T87" fmla="*/ 94 h 247"/>
              <a:gd name="T88" fmla="*/ 44 w 288"/>
              <a:gd name="T89" fmla="*/ 42 h 247"/>
              <a:gd name="T90" fmla="*/ 36 w 288"/>
              <a:gd name="T91" fmla="*/ 114 h 247"/>
              <a:gd name="T92" fmla="*/ 15 w 288"/>
              <a:gd name="T93" fmla="*/ 93 h 247"/>
              <a:gd name="T94" fmla="*/ 44 w 288"/>
              <a:gd name="T95" fmla="*/ 42 h 247"/>
              <a:gd name="T96" fmla="*/ 47 w 288"/>
              <a:gd name="T97" fmla="*/ 130 h 247"/>
              <a:gd name="T98" fmla="*/ 91 w 288"/>
              <a:gd name="T99" fmla="*/ 147 h 247"/>
              <a:gd name="T100" fmla="*/ 127 w 288"/>
              <a:gd name="T101" fmla="*/ 209 h 247"/>
              <a:gd name="T102" fmla="*/ 47 w 288"/>
              <a:gd name="T103" fmla="*/ 130 h 247"/>
              <a:gd name="T104" fmla="*/ 161 w 288"/>
              <a:gd name="T105" fmla="*/ 209 h 247"/>
              <a:gd name="T106" fmla="*/ 197 w 288"/>
              <a:gd name="T107" fmla="*/ 147 h 247"/>
              <a:gd name="T108" fmla="*/ 241 w 288"/>
              <a:gd name="T109" fmla="*/ 130 h 247"/>
              <a:gd name="T110" fmla="*/ 161 w 288"/>
              <a:gd name="T111" fmla="*/ 20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8" h="247">
                <a:moveTo>
                  <a:pt x="246" y="26"/>
                </a:moveTo>
                <a:cubicBezTo>
                  <a:pt x="219" y="12"/>
                  <a:pt x="212" y="0"/>
                  <a:pt x="144" y="0"/>
                </a:cubicBezTo>
                <a:cubicBezTo>
                  <a:pt x="76" y="0"/>
                  <a:pt x="68" y="12"/>
                  <a:pt x="41" y="26"/>
                </a:cubicBezTo>
                <a:cubicBezTo>
                  <a:pt x="11" y="43"/>
                  <a:pt x="0" y="75"/>
                  <a:pt x="0" y="98"/>
                </a:cubicBezTo>
                <a:cubicBezTo>
                  <a:pt x="0" y="110"/>
                  <a:pt x="144" y="247"/>
                  <a:pt x="144" y="247"/>
                </a:cubicBezTo>
                <a:cubicBezTo>
                  <a:pt x="144" y="247"/>
                  <a:pt x="288" y="110"/>
                  <a:pt x="288" y="98"/>
                </a:cubicBezTo>
                <a:cubicBezTo>
                  <a:pt x="288" y="76"/>
                  <a:pt x="277" y="43"/>
                  <a:pt x="246" y="26"/>
                </a:cubicBezTo>
                <a:close/>
                <a:moveTo>
                  <a:pt x="245" y="115"/>
                </a:moveTo>
                <a:cubicBezTo>
                  <a:pt x="201" y="71"/>
                  <a:pt x="201" y="71"/>
                  <a:pt x="201" y="71"/>
                </a:cubicBezTo>
                <a:cubicBezTo>
                  <a:pt x="221" y="64"/>
                  <a:pt x="233" y="53"/>
                  <a:pt x="234" y="41"/>
                </a:cubicBezTo>
                <a:lnTo>
                  <a:pt x="245" y="115"/>
                </a:lnTo>
                <a:close/>
                <a:moveTo>
                  <a:pt x="227" y="40"/>
                </a:moveTo>
                <a:cubicBezTo>
                  <a:pt x="227" y="55"/>
                  <a:pt x="193" y="72"/>
                  <a:pt x="143" y="72"/>
                </a:cubicBezTo>
                <a:cubicBezTo>
                  <a:pt x="93" y="72"/>
                  <a:pt x="59" y="55"/>
                  <a:pt x="59" y="40"/>
                </a:cubicBezTo>
                <a:cubicBezTo>
                  <a:pt x="59" y="37"/>
                  <a:pt x="60" y="34"/>
                  <a:pt x="62" y="32"/>
                </a:cubicBezTo>
                <a:cubicBezTo>
                  <a:pt x="79" y="21"/>
                  <a:pt x="92" y="15"/>
                  <a:pt x="144" y="15"/>
                </a:cubicBezTo>
                <a:cubicBezTo>
                  <a:pt x="193" y="15"/>
                  <a:pt x="207" y="21"/>
                  <a:pt x="223" y="30"/>
                </a:cubicBezTo>
                <a:cubicBezTo>
                  <a:pt x="225" y="33"/>
                  <a:pt x="227" y="36"/>
                  <a:pt x="227" y="40"/>
                </a:cubicBezTo>
                <a:close/>
                <a:moveTo>
                  <a:pt x="183" y="76"/>
                </a:moveTo>
                <a:cubicBezTo>
                  <a:pt x="144" y="143"/>
                  <a:pt x="144" y="143"/>
                  <a:pt x="144" y="14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7" y="78"/>
                  <a:pt x="129" y="80"/>
                  <a:pt x="143" y="80"/>
                </a:cubicBezTo>
                <a:cubicBezTo>
                  <a:pt x="158" y="80"/>
                  <a:pt x="171" y="78"/>
                  <a:pt x="183" y="76"/>
                </a:cubicBezTo>
                <a:close/>
                <a:moveTo>
                  <a:pt x="52" y="43"/>
                </a:moveTo>
                <a:cubicBezTo>
                  <a:pt x="54" y="55"/>
                  <a:pt x="68" y="65"/>
                  <a:pt x="89" y="72"/>
                </a:cubicBezTo>
                <a:cubicBezTo>
                  <a:pt x="44" y="117"/>
                  <a:pt x="44" y="117"/>
                  <a:pt x="44" y="117"/>
                </a:cubicBezTo>
                <a:lnTo>
                  <a:pt x="52" y="43"/>
                </a:lnTo>
                <a:close/>
                <a:moveTo>
                  <a:pt x="96" y="76"/>
                </a:moveTo>
                <a:cubicBezTo>
                  <a:pt x="136" y="145"/>
                  <a:pt x="136" y="145"/>
                  <a:pt x="136" y="145"/>
                </a:cubicBezTo>
                <a:cubicBezTo>
                  <a:pt x="97" y="144"/>
                  <a:pt x="69" y="134"/>
                  <a:pt x="49" y="122"/>
                </a:cubicBezTo>
                <a:lnTo>
                  <a:pt x="96" y="76"/>
                </a:lnTo>
                <a:close/>
                <a:moveTo>
                  <a:pt x="144" y="153"/>
                </a:moveTo>
                <a:cubicBezTo>
                  <a:pt x="160" y="153"/>
                  <a:pt x="174" y="152"/>
                  <a:pt x="187" y="149"/>
                </a:cubicBezTo>
                <a:cubicBezTo>
                  <a:pt x="144" y="224"/>
                  <a:pt x="144" y="224"/>
                  <a:pt x="144" y="224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114" y="152"/>
                  <a:pt x="128" y="153"/>
                  <a:pt x="144" y="153"/>
                </a:cubicBezTo>
                <a:close/>
                <a:moveTo>
                  <a:pt x="151" y="145"/>
                </a:moveTo>
                <a:cubicBezTo>
                  <a:pt x="193" y="73"/>
                  <a:pt x="193" y="73"/>
                  <a:pt x="193" y="7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21" y="133"/>
                  <a:pt x="192" y="144"/>
                  <a:pt x="151" y="145"/>
                </a:cubicBezTo>
                <a:close/>
                <a:moveTo>
                  <a:pt x="273" y="94"/>
                </a:moveTo>
                <a:cubicBezTo>
                  <a:pt x="269" y="98"/>
                  <a:pt x="262" y="105"/>
                  <a:pt x="253" y="113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64" y="55"/>
                  <a:pt x="271" y="78"/>
                  <a:pt x="273" y="94"/>
                </a:cubicBezTo>
                <a:close/>
                <a:moveTo>
                  <a:pt x="44" y="42"/>
                </a:moveTo>
                <a:cubicBezTo>
                  <a:pt x="36" y="114"/>
                  <a:pt x="36" y="114"/>
                  <a:pt x="36" y="114"/>
                </a:cubicBezTo>
                <a:cubicBezTo>
                  <a:pt x="26" y="106"/>
                  <a:pt x="19" y="98"/>
                  <a:pt x="15" y="93"/>
                </a:cubicBezTo>
                <a:cubicBezTo>
                  <a:pt x="16" y="76"/>
                  <a:pt x="26" y="55"/>
                  <a:pt x="44" y="42"/>
                </a:cubicBezTo>
                <a:close/>
                <a:moveTo>
                  <a:pt x="47" y="130"/>
                </a:moveTo>
                <a:cubicBezTo>
                  <a:pt x="59" y="137"/>
                  <a:pt x="73" y="143"/>
                  <a:pt x="91" y="147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97" y="180"/>
                  <a:pt x="68" y="152"/>
                  <a:pt x="47" y="130"/>
                </a:cubicBezTo>
                <a:close/>
                <a:moveTo>
                  <a:pt x="161" y="209"/>
                </a:moveTo>
                <a:cubicBezTo>
                  <a:pt x="197" y="147"/>
                  <a:pt x="197" y="147"/>
                  <a:pt x="197" y="147"/>
                </a:cubicBezTo>
                <a:cubicBezTo>
                  <a:pt x="215" y="143"/>
                  <a:pt x="230" y="137"/>
                  <a:pt x="241" y="130"/>
                </a:cubicBezTo>
                <a:cubicBezTo>
                  <a:pt x="220" y="152"/>
                  <a:pt x="191" y="180"/>
                  <a:pt x="161" y="20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pPr defTabSz="914217"/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7748346" y="3147473"/>
            <a:ext cx="396220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1400" dirty="0">
                <a:solidFill>
                  <a:srgbClr val="72717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" panose="020B0503020204020204" pitchFamily="18" charset="-122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</a:p>
        </p:txBody>
      </p:sp>
      <p:pic>
        <p:nvPicPr>
          <p:cNvPr id="119" name="图片 1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327" y="3818802"/>
            <a:ext cx="2881751" cy="2048900"/>
          </a:xfrm>
          <a:custGeom>
            <a:avLst/>
            <a:gdLst>
              <a:gd name="connsiteX0" fmla="*/ 0 w 2882793"/>
              <a:gd name="connsiteY0" fmla="*/ 0 h 1762450"/>
              <a:gd name="connsiteX1" fmla="*/ 1332754 w 2882793"/>
              <a:gd name="connsiteY1" fmla="*/ 0 h 1762450"/>
              <a:gd name="connsiteX2" fmla="*/ 1441396 w 2882793"/>
              <a:gd name="connsiteY2" fmla="*/ 115779 h 1762450"/>
              <a:gd name="connsiteX3" fmla="*/ 1550039 w 2882793"/>
              <a:gd name="connsiteY3" fmla="*/ 0 h 1762450"/>
              <a:gd name="connsiteX4" fmla="*/ 2882793 w 2882793"/>
              <a:gd name="connsiteY4" fmla="*/ 0 h 1762450"/>
              <a:gd name="connsiteX5" fmla="*/ 2882793 w 2882793"/>
              <a:gd name="connsiteY5" fmla="*/ 1762450 h 1762450"/>
              <a:gd name="connsiteX6" fmla="*/ 0 w 2882793"/>
              <a:gd name="connsiteY6" fmla="*/ 1762450 h 176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2793" h="1762450">
                <a:moveTo>
                  <a:pt x="0" y="0"/>
                </a:moveTo>
                <a:lnTo>
                  <a:pt x="1332754" y="0"/>
                </a:lnTo>
                <a:lnTo>
                  <a:pt x="1441396" y="115779"/>
                </a:lnTo>
                <a:lnTo>
                  <a:pt x="1550039" y="0"/>
                </a:lnTo>
                <a:lnTo>
                  <a:pt x="2882793" y="0"/>
                </a:lnTo>
                <a:lnTo>
                  <a:pt x="2882793" y="1762450"/>
                </a:lnTo>
                <a:lnTo>
                  <a:pt x="0" y="1762450"/>
                </a:lnTo>
                <a:close/>
              </a:path>
            </a:pathLst>
          </a:custGeom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8918" y="3837550"/>
            <a:ext cx="2881751" cy="2048900"/>
          </a:xfrm>
          <a:custGeom>
            <a:avLst/>
            <a:gdLst>
              <a:gd name="connsiteX0" fmla="*/ 0 w 2882793"/>
              <a:gd name="connsiteY0" fmla="*/ 0 h 1762450"/>
              <a:gd name="connsiteX1" fmla="*/ 1332754 w 2882793"/>
              <a:gd name="connsiteY1" fmla="*/ 0 h 1762450"/>
              <a:gd name="connsiteX2" fmla="*/ 1441396 w 2882793"/>
              <a:gd name="connsiteY2" fmla="*/ 115779 h 1762450"/>
              <a:gd name="connsiteX3" fmla="*/ 1550039 w 2882793"/>
              <a:gd name="connsiteY3" fmla="*/ 0 h 1762450"/>
              <a:gd name="connsiteX4" fmla="*/ 2882793 w 2882793"/>
              <a:gd name="connsiteY4" fmla="*/ 0 h 1762450"/>
              <a:gd name="connsiteX5" fmla="*/ 2882793 w 2882793"/>
              <a:gd name="connsiteY5" fmla="*/ 1762450 h 1762450"/>
              <a:gd name="connsiteX6" fmla="*/ 0 w 2882793"/>
              <a:gd name="connsiteY6" fmla="*/ 1762450 h 176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2793" h="1762450">
                <a:moveTo>
                  <a:pt x="0" y="0"/>
                </a:moveTo>
                <a:lnTo>
                  <a:pt x="1332754" y="0"/>
                </a:lnTo>
                <a:lnTo>
                  <a:pt x="1441396" y="115779"/>
                </a:lnTo>
                <a:lnTo>
                  <a:pt x="1550039" y="0"/>
                </a:lnTo>
                <a:lnTo>
                  <a:pt x="2882793" y="0"/>
                </a:lnTo>
                <a:lnTo>
                  <a:pt x="2882793" y="1762450"/>
                </a:lnTo>
                <a:lnTo>
                  <a:pt x="0" y="1762450"/>
                </a:lnTo>
                <a:close/>
              </a:path>
            </a:pathLst>
          </a:custGeom>
        </p:spPr>
      </p:pic>
      <p:sp>
        <p:nvSpPr>
          <p:cNvPr id="121" name="矩形 120"/>
          <p:cNvSpPr/>
          <p:nvPr/>
        </p:nvSpPr>
        <p:spPr>
          <a:xfrm>
            <a:off x="698327" y="1452928"/>
            <a:ext cx="1101221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dirty="0">
                <a:solidFill>
                  <a:srgbClr val="72717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" panose="020B0503020204020204" pitchFamily="18" charset="-122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</a:p>
        </p:txBody>
      </p:sp>
      <p:grpSp>
        <p:nvGrpSpPr>
          <p:cNvPr id="122" name="组合 121"/>
          <p:cNvGrpSpPr/>
          <p:nvPr/>
        </p:nvGrpSpPr>
        <p:grpSpPr>
          <a:xfrm>
            <a:off x="698328" y="2734800"/>
            <a:ext cx="2881751" cy="976412"/>
            <a:chOff x="543150" y="2753548"/>
            <a:chExt cx="3311787" cy="976412"/>
          </a:xfrm>
        </p:grpSpPr>
        <p:sp>
          <p:nvSpPr>
            <p:cNvPr id="123" name="任意多边形 122"/>
            <p:cNvSpPr/>
            <p:nvPr/>
          </p:nvSpPr>
          <p:spPr>
            <a:xfrm>
              <a:off x="543150" y="2753548"/>
              <a:ext cx="2882793" cy="976412"/>
            </a:xfrm>
            <a:custGeom>
              <a:avLst/>
              <a:gdLst>
                <a:gd name="connsiteX0" fmla="*/ 21007 w 2882793"/>
                <a:gd name="connsiteY0" fmla="*/ 0 h 970338"/>
                <a:gd name="connsiteX1" fmla="*/ 2861786 w 2882793"/>
                <a:gd name="connsiteY1" fmla="*/ 0 h 970338"/>
                <a:gd name="connsiteX2" fmla="*/ 2882793 w 2882793"/>
                <a:gd name="connsiteY2" fmla="*/ 21007 h 970338"/>
                <a:gd name="connsiteX3" fmla="*/ 2882793 w 2882793"/>
                <a:gd name="connsiteY3" fmla="*/ 836087 h 970338"/>
                <a:gd name="connsiteX4" fmla="*/ 2861786 w 2882793"/>
                <a:gd name="connsiteY4" fmla="*/ 857094 h 970338"/>
                <a:gd name="connsiteX5" fmla="*/ 1547660 w 2882793"/>
                <a:gd name="connsiteY5" fmla="*/ 857094 h 970338"/>
                <a:gd name="connsiteX6" fmla="*/ 1441396 w 2882793"/>
                <a:gd name="connsiteY6" fmla="*/ 970338 h 970338"/>
                <a:gd name="connsiteX7" fmla="*/ 1335133 w 2882793"/>
                <a:gd name="connsiteY7" fmla="*/ 857094 h 970338"/>
                <a:gd name="connsiteX8" fmla="*/ 21007 w 2882793"/>
                <a:gd name="connsiteY8" fmla="*/ 857094 h 970338"/>
                <a:gd name="connsiteX9" fmla="*/ 0 w 2882793"/>
                <a:gd name="connsiteY9" fmla="*/ 836087 h 970338"/>
                <a:gd name="connsiteX10" fmla="*/ 0 w 2882793"/>
                <a:gd name="connsiteY10" fmla="*/ 21007 h 970338"/>
                <a:gd name="connsiteX11" fmla="*/ 21007 w 2882793"/>
                <a:gd name="connsiteY11" fmla="*/ 0 h 97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2793" h="970338">
                  <a:moveTo>
                    <a:pt x="21007" y="0"/>
                  </a:moveTo>
                  <a:lnTo>
                    <a:pt x="2861786" y="0"/>
                  </a:lnTo>
                  <a:cubicBezTo>
                    <a:pt x="2873388" y="0"/>
                    <a:pt x="2882793" y="9405"/>
                    <a:pt x="2882793" y="21007"/>
                  </a:cubicBezTo>
                  <a:lnTo>
                    <a:pt x="2882793" y="836087"/>
                  </a:lnTo>
                  <a:cubicBezTo>
                    <a:pt x="2882793" y="847689"/>
                    <a:pt x="2873388" y="857094"/>
                    <a:pt x="2861786" y="857094"/>
                  </a:cubicBezTo>
                  <a:lnTo>
                    <a:pt x="1547660" y="857094"/>
                  </a:lnTo>
                  <a:lnTo>
                    <a:pt x="1441396" y="970338"/>
                  </a:lnTo>
                  <a:lnTo>
                    <a:pt x="1335133" y="857094"/>
                  </a:lnTo>
                  <a:lnTo>
                    <a:pt x="21007" y="857094"/>
                  </a:lnTo>
                  <a:cubicBezTo>
                    <a:pt x="9405" y="857094"/>
                    <a:pt x="0" y="847689"/>
                    <a:pt x="0" y="836087"/>
                  </a:cubicBezTo>
                  <a:lnTo>
                    <a:pt x="0" y="21007"/>
                  </a:lnTo>
                  <a:cubicBezTo>
                    <a:pt x="0" y="9405"/>
                    <a:pt x="9405" y="0"/>
                    <a:pt x="21007" y="0"/>
                  </a:cubicBezTo>
                  <a:close/>
                </a:path>
              </a:pathLst>
            </a:custGeom>
            <a:solidFill>
              <a:srgbClr val="0070C0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矩形 123"/>
            <p:cNvSpPr/>
            <p:nvPr/>
          </p:nvSpPr>
          <p:spPr>
            <a:xfrm>
              <a:off x="835966" y="3030037"/>
              <a:ext cx="3018971" cy="33855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defTabSz="914217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请插入您的标题内容</a:t>
              </a: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4008917" y="2753549"/>
            <a:ext cx="2881751" cy="976413"/>
            <a:chOff x="4008160" y="2753547"/>
            <a:chExt cx="2882793" cy="976413"/>
          </a:xfrm>
        </p:grpSpPr>
        <p:sp>
          <p:nvSpPr>
            <p:cNvPr id="126" name="任意多边形 125"/>
            <p:cNvSpPr/>
            <p:nvPr/>
          </p:nvSpPr>
          <p:spPr>
            <a:xfrm>
              <a:off x="4008160" y="2753547"/>
              <a:ext cx="2882793" cy="976413"/>
            </a:xfrm>
            <a:custGeom>
              <a:avLst/>
              <a:gdLst>
                <a:gd name="connsiteX0" fmla="*/ 21007 w 2882793"/>
                <a:gd name="connsiteY0" fmla="*/ 0 h 970338"/>
                <a:gd name="connsiteX1" fmla="*/ 2861786 w 2882793"/>
                <a:gd name="connsiteY1" fmla="*/ 0 h 970338"/>
                <a:gd name="connsiteX2" fmla="*/ 2882793 w 2882793"/>
                <a:gd name="connsiteY2" fmla="*/ 21007 h 970338"/>
                <a:gd name="connsiteX3" fmla="*/ 2882793 w 2882793"/>
                <a:gd name="connsiteY3" fmla="*/ 836087 h 970338"/>
                <a:gd name="connsiteX4" fmla="*/ 2861786 w 2882793"/>
                <a:gd name="connsiteY4" fmla="*/ 857094 h 970338"/>
                <a:gd name="connsiteX5" fmla="*/ 1547660 w 2882793"/>
                <a:gd name="connsiteY5" fmla="*/ 857094 h 970338"/>
                <a:gd name="connsiteX6" fmla="*/ 1441396 w 2882793"/>
                <a:gd name="connsiteY6" fmla="*/ 970338 h 970338"/>
                <a:gd name="connsiteX7" fmla="*/ 1335133 w 2882793"/>
                <a:gd name="connsiteY7" fmla="*/ 857094 h 970338"/>
                <a:gd name="connsiteX8" fmla="*/ 21007 w 2882793"/>
                <a:gd name="connsiteY8" fmla="*/ 857094 h 970338"/>
                <a:gd name="connsiteX9" fmla="*/ 0 w 2882793"/>
                <a:gd name="connsiteY9" fmla="*/ 836087 h 970338"/>
                <a:gd name="connsiteX10" fmla="*/ 0 w 2882793"/>
                <a:gd name="connsiteY10" fmla="*/ 21007 h 970338"/>
                <a:gd name="connsiteX11" fmla="*/ 21007 w 2882793"/>
                <a:gd name="connsiteY11" fmla="*/ 0 h 97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2793" h="970338">
                  <a:moveTo>
                    <a:pt x="21007" y="0"/>
                  </a:moveTo>
                  <a:lnTo>
                    <a:pt x="2861786" y="0"/>
                  </a:lnTo>
                  <a:cubicBezTo>
                    <a:pt x="2873388" y="0"/>
                    <a:pt x="2882793" y="9405"/>
                    <a:pt x="2882793" y="21007"/>
                  </a:cubicBezTo>
                  <a:lnTo>
                    <a:pt x="2882793" y="836087"/>
                  </a:lnTo>
                  <a:cubicBezTo>
                    <a:pt x="2882793" y="847689"/>
                    <a:pt x="2873388" y="857094"/>
                    <a:pt x="2861786" y="857094"/>
                  </a:cubicBezTo>
                  <a:lnTo>
                    <a:pt x="1547660" y="857094"/>
                  </a:lnTo>
                  <a:lnTo>
                    <a:pt x="1441396" y="970338"/>
                  </a:lnTo>
                  <a:lnTo>
                    <a:pt x="1335133" y="857094"/>
                  </a:lnTo>
                  <a:lnTo>
                    <a:pt x="21007" y="857094"/>
                  </a:lnTo>
                  <a:cubicBezTo>
                    <a:pt x="9405" y="857094"/>
                    <a:pt x="0" y="847689"/>
                    <a:pt x="0" y="836087"/>
                  </a:cubicBezTo>
                  <a:lnTo>
                    <a:pt x="0" y="21007"/>
                  </a:lnTo>
                  <a:cubicBezTo>
                    <a:pt x="0" y="9405"/>
                    <a:pt x="9405" y="0"/>
                    <a:pt x="21007" y="0"/>
                  </a:cubicBezTo>
                  <a:close/>
                </a:path>
              </a:pathLst>
            </a:custGeom>
            <a:solidFill>
              <a:srgbClr val="0070C0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矩形 126"/>
            <p:cNvSpPr/>
            <p:nvPr/>
          </p:nvSpPr>
          <p:spPr>
            <a:xfrm>
              <a:off x="4365295" y="3030037"/>
              <a:ext cx="24651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217"/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请插入您的标题内容</a:t>
              </a:r>
            </a:p>
          </p:txBody>
        </p:sp>
      </p:grpSp>
      <p:sp>
        <p:nvSpPr>
          <p:cNvPr id="159" name="矩形 158"/>
          <p:cNvSpPr/>
          <p:nvPr/>
        </p:nvSpPr>
        <p:spPr>
          <a:xfrm>
            <a:off x="7421663" y="268820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217"/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请插入您的标题内容</a:t>
            </a:r>
          </a:p>
        </p:txBody>
      </p:sp>
      <p:sp>
        <p:nvSpPr>
          <p:cNvPr id="160" name="文本框 159"/>
          <p:cNvSpPr txBox="1"/>
          <p:nvPr/>
        </p:nvSpPr>
        <p:spPr>
          <a:xfrm>
            <a:off x="7748346" y="4558600"/>
            <a:ext cx="396220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1400" dirty="0">
                <a:solidFill>
                  <a:srgbClr val="72717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" panose="020B0503020204020204" pitchFamily="18" charset="-122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</a:p>
        </p:txBody>
      </p:sp>
      <p:sp>
        <p:nvSpPr>
          <p:cNvPr id="161" name="Freeform 177"/>
          <p:cNvSpPr>
            <a:spLocks noEditPoints="1"/>
          </p:cNvSpPr>
          <p:nvPr/>
        </p:nvSpPr>
        <p:spPr bwMode="auto">
          <a:xfrm>
            <a:off x="7538316" y="4687613"/>
            <a:ext cx="245973" cy="212316"/>
          </a:xfrm>
          <a:custGeom>
            <a:avLst/>
            <a:gdLst>
              <a:gd name="T0" fmla="*/ 246 w 288"/>
              <a:gd name="T1" fmla="*/ 26 h 247"/>
              <a:gd name="T2" fmla="*/ 144 w 288"/>
              <a:gd name="T3" fmla="*/ 0 h 247"/>
              <a:gd name="T4" fmla="*/ 41 w 288"/>
              <a:gd name="T5" fmla="*/ 26 h 247"/>
              <a:gd name="T6" fmla="*/ 0 w 288"/>
              <a:gd name="T7" fmla="*/ 98 h 247"/>
              <a:gd name="T8" fmla="*/ 144 w 288"/>
              <a:gd name="T9" fmla="*/ 247 h 247"/>
              <a:gd name="T10" fmla="*/ 288 w 288"/>
              <a:gd name="T11" fmla="*/ 98 h 247"/>
              <a:gd name="T12" fmla="*/ 246 w 288"/>
              <a:gd name="T13" fmla="*/ 26 h 247"/>
              <a:gd name="T14" fmla="*/ 245 w 288"/>
              <a:gd name="T15" fmla="*/ 115 h 247"/>
              <a:gd name="T16" fmla="*/ 201 w 288"/>
              <a:gd name="T17" fmla="*/ 71 h 247"/>
              <a:gd name="T18" fmla="*/ 234 w 288"/>
              <a:gd name="T19" fmla="*/ 41 h 247"/>
              <a:gd name="T20" fmla="*/ 245 w 288"/>
              <a:gd name="T21" fmla="*/ 115 h 247"/>
              <a:gd name="T22" fmla="*/ 227 w 288"/>
              <a:gd name="T23" fmla="*/ 40 h 247"/>
              <a:gd name="T24" fmla="*/ 143 w 288"/>
              <a:gd name="T25" fmla="*/ 72 h 247"/>
              <a:gd name="T26" fmla="*/ 59 w 288"/>
              <a:gd name="T27" fmla="*/ 40 h 247"/>
              <a:gd name="T28" fmla="*/ 62 w 288"/>
              <a:gd name="T29" fmla="*/ 32 h 247"/>
              <a:gd name="T30" fmla="*/ 144 w 288"/>
              <a:gd name="T31" fmla="*/ 15 h 247"/>
              <a:gd name="T32" fmla="*/ 223 w 288"/>
              <a:gd name="T33" fmla="*/ 30 h 247"/>
              <a:gd name="T34" fmla="*/ 227 w 288"/>
              <a:gd name="T35" fmla="*/ 40 h 247"/>
              <a:gd name="T36" fmla="*/ 183 w 288"/>
              <a:gd name="T37" fmla="*/ 76 h 247"/>
              <a:gd name="T38" fmla="*/ 144 w 288"/>
              <a:gd name="T39" fmla="*/ 143 h 247"/>
              <a:gd name="T40" fmla="*/ 105 w 288"/>
              <a:gd name="T41" fmla="*/ 76 h 247"/>
              <a:gd name="T42" fmla="*/ 143 w 288"/>
              <a:gd name="T43" fmla="*/ 80 h 247"/>
              <a:gd name="T44" fmla="*/ 183 w 288"/>
              <a:gd name="T45" fmla="*/ 76 h 247"/>
              <a:gd name="T46" fmla="*/ 52 w 288"/>
              <a:gd name="T47" fmla="*/ 43 h 247"/>
              <a:gd name="T48" fmla="*/ 89 w 288"/>
              <a:gd name="T49" fmla="*/ 72 h 247"/>
              <a:gd name="T50" fmla="*/ 44 w 288"/>
              <a:gd name="T51" fmla="*/ 117 h 247"/>
              <a:gd name="T52" fmla="*/ 52 w 288"/>
              <a:gd name="T53" fmla="*/ 43 h 247"/>
              <a:gd name="T54" fmla="*/ 96 w 288"/>
              <a:gd name="T55" fmla="*/ 76 h 247"/>
              <a:gd name="T56" fmla="*/ 136 w 288"/>
              <a:gd name="T57" fmla="*/ 145 h 247"/>
              <a:gd name="T58" fmla="*/ 49 w 288"/>
              <a:gd name="T59" fmla="*/ 122 h 247"/>
              <a:gd name="T60" fmla="*/ 96 w 288"/>
              <a:gd name="T61" fmla="*/ 76 h 247"/>
              <a:gd name="T62" fmla="*/ 144 w 288"/>
              <a:gd name="T63" fmla="*/ 153 h 247"/>
              <a:gd name="T64" fmla="*/ 187 w 288"/>
              <a:gd name="T65" fmla="*/ 149 h 247"/>
              <a:gd name="T66" fmla="*/ 144 w 288"/>
              <a:gd name="T67" fmla="*/ 224 h 247"/>
              <a:gd name="T68" fmla="*/ 101 w 288"/>
              <a:gd name="T69" fmla="*/ 149 h 247"/>
              <a:gd name="T70" fmla="*/ 144 w 288"/>
              <a:gd name="T71" fmla="*/ 153 h 247"/>
              <a:gd name="T72" fmla="*/ 151 w 288"/>
              <a:gd name="T73" fmla="*/ 145 h 247"/>
              <a:gd name="T74" fmla="*/ 193 w 288"/>
              <a:gd name="T75" fmla="*/ 73 h 247"/>
              <a:gd name="T76" fmla="*/ 241 w 288"/>
              <a:gd name="T77" fmla="*/ 121 h 247"/>
              <a:gd name="T78" fmla="*/ 151 w 288"/>
              <a:gd name="T79" fmla="*/ 145 h 247"/>
              <a:gd name="T80" fmla="*/ 273 w 288"/>
              <a:gd name="T81" fmla="*/ 94 h 247"/>
              <a:gd name="T82" fmla="*/ 253 w 288"/>
              <a:gd name="T83" fmla="*/ 113 h 247"/>
              <a:gd name="T84" fmla="*/ 242 w 288"/>
              <a:gd name="T85" fmla="*/ 41 h 247"/>
              <a:gd name="T86" fmla="*/ 273 w 288"/>
              <a:gd name="T87" fmla="*/ 94 h 247"/>
              <a:gd name="T88" fmla="*/ 44 w 288"/>
              <a:gd name="T89" fmla="*/ 42 h 247"/>
              <a:gd name="T90" fmla="*/ 36 w 288"/>
              <a:gd name="T91" fmla="*/ 114 h 247"/>
              <a:gd name="T92" fmla="*/ 15 w 288"/>
              <a:gd name="T93" fmla="*/ 93 h 247"/>
              <a:gd name="T94" fmla="*/ 44 w 288"/>
              <a:gd name="T95" fmla="*/ 42 h 247"/>
              <a:gd name="T96" fmla="*/ 47 w 288"/>
              <a:gd name="T97" fmla="*/ 130 h 247"/>
              <a:gd name="T98" fmla="*/ 91 w 288"/>
              <a:gd name="T99" fmla="*/ 147 h 247"/>
              <a:gd name="T100" fmla="*/ 127 w 288"/>
              <a:gd name="T101" fmla="*/ 209 h 247"/>
              <a:gd name="T102" fmla="*/ 47 w 288"/>
              <a:gd name="T103" fmla="*/ 130 h 247"/>
              <a:gd name="T104" fmla="*/ 161 w 288"/>
              <a:gd name="T105" fmla="*/ 209 h 247"/>
              <a:gd name="T106" fmla="*/ 197 w 288"/>
              <a:gd name="T107" fmla="*/ 147 h 247"/>
              <a:gd name="T108" fmla="*/ 241 w 288"/>
              <a:gd name="T109" fmla="*/ 130 h 247"/>
              <a:gd name="T110" fmla="*/ 161 w 288"/>
              <a:gd name="T111" fmla="*/ 20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8" h="247">
                <a:moveTo>
                  <a:pt x="246" y="26"/>
                </a:moveTo>
                <a:cubicBezTo>
                  <a:pt x="219" y="12"/>
                  <a:pt x="212" y="0"/>
                  <a:pt x="144" y="0"/>
                </a:cubicBezTo>
                <a:cubicBezTo>
                  <a:pt x="76" y="0"/>
                  <a:pt x="68" y="12"/>
                  <a:pt x="41" y="26"/>
                </a:cubicBezTo>
                <a:cubicBezTo>
                  <a:pt x="11" y="43"/>
                  <a:pt x="0" y="75"/>
                  <a:pt x="0" y="98"/>
                </a:cubicBezTo>
                <a:cubicBezTo>
                  <a:pt x="0" y="110"/>
                  <a:pt x="144" y="247"/>
                  <a:pt x="144" y="247"/>
                </a:cubicBezTo>
                <a:cubicBezTo>
                  <a:pt x="144" y="247"/>
                  <a:pt x="288" y="110"/>
                  <a:pt x="288" y="98"/>
                </a:cubicBezTo>
                <a:cubicBezTo>
                  <a:pt x="288" y="76"/>
                  <a:pt x="277" y="43"/>
                  <a:pt x="246" y="26"/>
                </a:cubicBezTo>
                <a:close/>
                <a:moveTo>
                  <a:pt x="245" y="115"/>
                </a:moveTo>
                <a:cubicBezTo>
                  <a:pt x="201" y="71"/>
                  <a:pt x="201" y="71"/>
                  <a:pt x="201" y="71"/>
                </a:cubicBezTo>
                <a:cubicBezTo>
                  <a:pt x="221" y="64"/>
                  <a:pt x="233" y="53"/>
                  <a:pt x="234" y="41"/>
                </a:cubicBezTo>
                <a:lnTo>
                  <a:pt x="245" y="115"/>
                </a:lnTo>
                <a:close/>
                <a:moveTo>
                  <a:pt x="227" y="40"/>
                </a:moveTo>
                <a:cubicBezTo>
                  <a:pt x="227" y="55"/>
                  <a:pt x="193" y="72"/>
                  <a:pt x="143" y="72"/>
                </a:cubicBezTo>
                <a:cubicBezTo>
                  <a:pt x="93" y="72"/>
                  <a:pt x="59" y="55"/>
                  <a:pt x="59" y="40"/>
                </a:cubicBezTo>
                <a:cubicBezTo>
                  <a:pt x="59" y="37"/>
                  <a:pt x="60" y="34"/>
                  <a:pt x="62" y="32"/>
                </a:cubicBezTo>
                <a:cubicBezTo>
                  <a:pt x="79" y="21"/>
                  <a:pt x="92" y="15"/>
                  <a:pt x="144" y="15"/>
                </a:cubicBezTo>
                <a:cubicBezTo>
                  <a:pt x="193" y="15"/>
                  <a:pt x="207" y="21"/>
                  <a:pt x="223" y="30"/>
                </a:cubicBezTo>
                <a:cubicBezTo>
                  <a:pt x="225" y="33"/>
                  <a:pt x="227" y="36"/>
                  <a:pt x="227" y="40"/>
                </a:cubicBezTo>
                <a:close/>
                <a:moveTo>
                  <a:pt x="183" y="76"/>
                </a:moveTo>
                <a:cubicBezTo>
                  <a:pt x="144" y="143"/>
                  <a:pt x="144" y="143"/>
                  <a:pt x="144" y="14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7" y="78"/>
                  <a:pt x="129" y="80"/>
                  <a:pt x="143" y="80"/>
                </a:cubicBezTo>
                <a:cubicBezTo>
                  <a:pt x="158" y="80"/>
                  <a:pt x="171" y="78"/>
                  <a:pt x="183" y="76"/>
                </a:cubicBezTo>
                <a:close/>
                <a:moveTo>
                  <a:pt x="52" y="43"/>
                </a:moveTo>
                <a:cubicBezTo>
                  <a:pt x="54" y="55"/>
                  <a:pt x="68" y="65"/>
                  <a:pt x="89" y="72"/>
                </a:cubicBezTo>
                <a:cubicBezTo>
                  <a:pt x="44" y="117"/>
                  <a:pt x="44" y="117"/>
                  <a:pt x="44" y="117"/>
                </a:cubicBezTo>
                <a:lnTo>
                  <a:pt x="52" y="43"/>
                </a:lnTo>
                <a:close/>
                <a:moveTo>
                  <a:pt x="96" y="76"/>
                </a:moveTo>
                <a:cubicBezTo>
                  <a:pt x="136" y="145"/>
                  <a:pt x="136" y="145"/>
                  <a:pt x="136" y="145"/>
                </a:cubicBezTo>
                <a:cubicBezTo>
                  <a:pt x="97" y="144"/>
                  <a:pt x="69" y="134"/>
                  <a:pt x="49" y="122"/>
                </a:cubicBezTo>
                <a:lnTo>
                  <a:pt x="96" y="76"/>
                </a:lnTo>
                <a:close/>
                <a:moveTo>
                  <a:pt x="144" y="153"/>
                </a:moveTo>
                <a:cubicBezTo>
                  <a:pt x="160" y="153"/>
                  <a:pt x="174" y="152"/>
                  <a:pt x="187" y="149"/>
                </a:cubicBezTo>
                <a:cubicBezTo>
                  <a:pt x="144" y="224"/>
                  <a:pt x="144" y="224"/>
                  <a:pt x="144" y="224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114" y="152"/>
                  <a:pt x="128" y="153"/>
                  <a:pt x="144" y="153"/>
                </a:cubicBezTo>
                <a:close/>
                <a:moveTo>
                  <a:pt x="151" y="145"/>
                </a:moveTo>
                <a:cubicBezTo>
                  <a:pt x="193" y="73"/>
                  <a:pt x="193" y="73"/>
                  <a:pt x="193" y="7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21" y="133"/>
                  <a:pt x="192" y="144"/>
                  <a:pt x="151" y="145"/>
                </a:cubicBezTo>
                <a:close/>
                <a:moveTo>
                  <a:pt x="273" y="94"/>
                </a:moveTo>
                <a:cubicBezTo>
                  <a:pt x="269" y="98"/>
                  <a:pt x="262" y="105"/>
                  <a:pt x="253" y="113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64" y="55"/>
                  <a:pt x="271" y="78"/>
                  <a:pt x="273" y="94"/>
                </a:cubicBezTo>
                <a:close/>
                <a:moveTo>
                  <a:pt x="44" y="42"/>
                </a:moveTo>
                <a:cubicBezTo>
                  <a:pt x="36" y="114"/>
                  <a:pt x="36" y="114"/>
                  <a:pt x="36" y="114"/>
                </a:cubicBezTo>
                <a:cubicBezTo>
                  <a:pt x="26" y="106"/>
                  <a:pt x="19" y="98"/>
                  <a:pt x="15" y="93"/>
                </a:cubicBezTo>
                <a:cubicBezTo>
                  <a:pt x="16" y="76"/>
                  <a:pt x="26" y="55"/>
                  <a:pt x="44" y="42"/>
                </a:cubicBezTo>
                <a:close/>
                <a:moveTo>
                  <a:pt x="47" y="130"/>
                </a:moveTo>
                <a:cubicBezTo>
                  <a:pt x="59" y="137"/>
                  <a:pt x="73" y="143"/>
                  <a:pt x="91" y="147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97" y="180"/>
                  <a:pt x="68" y="152"/>
                  <a:pt x="47" y="130"/>
                </a:cubicBezTo>
                <a:close/>
                <a:moveTo>
                  <a:pt x="161" y="209"/>
                </a:moveTo>
                <a:cubicBezTo>
                  <a:pt x="197" y="147"/>
                  <a:pt x="197" y="147"/>
                  <a:pt x="197" y="147"/>
                </a:cubicBezTo>
                <a:cubicBezTo>
                  <a:pt x="215" y="143"/>
                  <a:pt x="230" y="137"/>
                  <a:pt x="241" y="130"/>
                </a:cubicBezTo>
                <a:cubicBezTo>
                  <a:pt x="220" y="152"/>
                  <a:pt x="191" y="180"/>
                  <a:pt x="161" y="20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pPr defTabSz="914217"/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26" name="TextBox 1">
            <a:extLst>
              <a:ext uri="{FF2B5EF4-FFF2-40B4-BE49-F238E27FC236}">
                <a16:creationId xmlns:a16="http://schemas.microsoft.com/office/drawing/2014/main" xmlns="" id="{AB4C3A8A-18D6-4DEE-AFFB-BC5FEF3EB4C4}"/>
              </a:ext>
            </a:extLst>
          </p:cNvPr>
          <p:cNvSpPr txBox="1"/>
          <p:nvPr/>
        </p:nvSpPr>
        <p:spPr>
          <a:xfrm>
            <a:off x="545160" y="663945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2.4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解决方案</a:t>
            </a:r>
            <a:endParaRPr lang="en-US" altLang="zh-CN" sz="2963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7059077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8" grpId="0"/>
      <p:bldP spid="121" grpId="0"/>
      <p:bldP spid="159" grpId="0"/>
      <p:bldP spid="160" grpId="0"/>
      <p:bldP spid="16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组合 137"/>
          <p:cNvGrpSpPr/>
          <p:nvPr/>
        </p:nvGrpSpPr>
        <p:grpSpPr>
          <a:xfrm>
            <a:off x="5151701" y="5283234"/>
            <a:ext cx="6259975" cy="377411"/>
            <a:chOff x="5151357" y="5530884"/>
            <a:chExt cx="6262239" cy="377411"/>
          </a:xfrm>
        </p:grpSpPr>
        <p:sp>
          <p:nvSpPr>
            <p:cNvPr id="136" name="Freeform 177"/>
            <p:cNvSpPr>
              <a:spLocks noEditPoints="1"/>
            </p:cNvSpPr>
            <p:nvPr/>
          </p:nvSpPr>
          <p:spPr bwMode="auto">
            <a:xfrm>
              <a:off x="5151357" y="5659897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5361461" y="5530884"/>
              <a:ext cx="605213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217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此处文字替换成具体内容。此处文字替换成具体内容。</a:t>
              </a: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1017129" y="5300056"/>
            <a:ext cx="3414784" cy="377411"/>
            <a:chOff x="5151357" y="5530884"/>
            <a:chExt cx="3416019" cy="377411"/>
          </a:xfrm>
        </p:grpSpPr>
        <p:sp>
          <p:nvSpPr>
            <p:cNvPr id="140" name="Freeform 177"/>
            <p:cNvSpPr>
              <a:spLocks noEditPoints="1"/>
            </p:cNvSpPr>
            <p:nvPr/>
          </p:nvSpPr>
          <p:spPr bwMode="auto">
            <a:xfrm>
              <a:off x="5151357" y="5659897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41" name="文本框 140"/>
            <p:cNvSpPr txBox="1"/>
            <p:nvPr/>
          </p:nvSpPr>
          <p:spPr>
            <a:xfrm>
              <a:off x="5361461" y="5530884"/>
              <a:ext cx="320591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217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</a:t>
              </a: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017129" y="3118175"/>
            <a:ext cx="3414784" cy="377411"/>
            <a:chOff x="5151357" y="5530884"/>
            <a:chExt cx="3416019" cy="377411"/>
          </a:xfrm>
        </p:grpSpPr>
        <p:sp>
          <p:nvSpPr>
            <p:cNvPr id="143" name="Freeform 177"/>
            <p:cNvSpPr>
              <a:spLocks noEditPoints="1"/>
            </p:cNvSpPr>
            <p:nvPr/>
          </p:nvSpPr>
          <p:spPr bwMode="auto">
            <a:xfrm>
              <a:off x="5151357" y="5659897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5361461" y="5530884"/>
              <a:ext cx="320591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217">
                <a:lnSpc>
                  <a:spcPct val="150000"/>
                </a:lnSpc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</a:t>
              </a:r>
            </a:p>
          </p:txBody>
        </p:sp>
      </p:grpSp>
      <p:pic>
        <p:nvPicPr>
          <p:cNvPr id="147" name="图片 14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129" y="1617651"/>
            <a:ext cx="3414784" cy="150052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9" name="图片 14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129" y="3758453"/>
            <a:ext cx="3414784" cy="152172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1" name="图片 15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5227" y="1580871"/>
            <a:ext cx="6051030" cy="365788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3" name="TextBox 1">
            <a:extLst>
              <a:ext uri="{FF2B5EF4-FFF2-40B4-BE49-F238E27FC236}">
                <a16:creationId xmlns:a16="http://schemas.microsoft.com/office/drawing/2014/main" xmlns="" id="{4BE9421C-BECF-4796-B9E7-D7F889D18582}"/>
              </a:ext>
            </a:extLst>
          </p:cNvPr>
          <p:cNvSpPr txBox="1"/>
          <p:nvPr/>
        </p:nvSpPr>
        <p:spPr>
          <a:xfrm>
            <a:off x="766854" y="604822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2.5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zh-CN" altLang="en-US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竞争分析</a:t>
            </a:r>
            <a:endParaRPr lang="en-US" altLang="zh-CN" sz="2963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3338389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9617F20-CBC9-4B41-954B-DE91D36D0970}"/>
              </a:ext>
            </a:extLst>
          </p:cNvPr>
          <p:cNvGrpSpPr/>
          <p:nvPr/>
        </p:nvGrpSpPr>
        <p:grpSpPr>
          <a:xfrm>
            <a:off x="1634502" y="2787431"/>
            <a:ext cx="4159260" cy="1424205"/>
            <a:chOff x="1634502" y="2787431"/>
            <a:chExt cx="4159260" cy="1424205"/>
          </a:xfrm>
        </p:grpSpPr>
        <p:sp>
          <p:nvSpPr>
            <p:cNvPr id="20" name="Freeform 3"/>
            <p:cNvSpPr/>
            <p:nvPr/>
          </p:nvSpPr>
          <p:spPr>
            <a:xfrm>
              <a:off x="1634502" y="2787431"/>
              <a:ext cx="4159260" cy="1424205"/>
            </a:xfrm>
            <a:custGeom>
              <a:avLst/>
              <a:gdLst>
                <a:gd name="connsiteX0" fmla="*/ 3817480 w 3930116"/>
                <a:gd name="connsiteY0" fmla="*/ 0 h 1345742"/>
                <a:gd name="connsiteX1" fmla="*/ 19050 w 3930116"/>
                <a:gd name="connsiteY1" fmla="*/ 0 h 1345742"/>
                <a:gd name="connsiteX2" fmla="*/ 0 w 3930116"/>
                <a:gd name="connsiteY2" fmla="*/ 19050 h 1345742"/>
                <a:gd name="connsiteX3" fmla="*/ 0 w 3930116"/>
                <a:gd name="connsiteY3" fmla="*/ 1326692 h 1345742"/>
                <a:gd name="connsiteX4" fmla="*/ 19050 w 3930116"/>
                <a:gd name="connsiteY4" fmla="*/ 1345742 h 1345742"/>
                <a:gd name="connsiteX5" fmla="*/ 3817480 w 3930116"/>
                <a:gd name="connsiteY5" fmla="*/ 1345742 h 1345742"/>
                <a:gd name="connsiteX6" fmla="*/ 3930116 w 3930116"/>
                <a:gd name="connsiteY6" fmla="*/ 1233093 h 1345742"/>
                <a:gd name="connsiteX7" fmla="*/ 3930116 w 3930116"/>
                <a:gd name="connsiteY7" fmla="*/ 112636 h 1345742"/>
                <a:gd name="connsiteX8" fmla="*/ 3817480 w 3930116"/>
                <a:gd name="connsiteY8" fmla="*/ 0 h 13457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</a:cxnLst>
              <a:rect l="l" t="t" r="r" b="b"/>
              <a:pathLst>
                <a:path w="3930116" h="1345742">
                  <a:moveTo>
                    <a:pt x="3817480" y="0"/>
                  </a:moveTo>
                  <a:lnTo>
                    <a:pt x="19050" y="0"/>
                  </a:lnTo>
                  <a:cubicBezTo>
                    <a:pt x="8534" y="0"/>
                    <a:pt x="0" y="8521"/>
                    <a:pt x="0" y="19050"/>
                  </a:cubicBezTo>
                  <a:lnTo>
                    <a:pt x="0" y="1326692"/>
                  </a:lnTo>
                  <a:cubicBezTo>
                    <a:pt x="0" y="1337208"/>
                    <a:pt x="8534" y="1345742"/>
                    <a:pt x="19050" y="1345742"/>
                  </a:cubicBezTo>
                  <a:lnTo>
                    <a:pt x="3817480" y="1345742"/>
                  </a:lnTo>
                  <a:cubicBezTo>
                    <a:pt x="3879596" y="1345742"/>
                    <a:pt x="3930116" y="1295209"/>
                    <a:pt x="3930116" y="1233093"/>
                  </a:cubicBezTo>
                  <a:lnTo>
                    <a:pt x="3930116" y="112636"/>
                  </a:lnTo>
                  <a:cubicBezTo>
                    <a:pt x="3930116" y="50533"/>
                    <a:pt x="3879596" y="0"/>
                    <a:pt x="3817480" y="0"/>
                  </a:cubicBezTo>
                </a:path>
              </a:pathLst>
            </a:custGeom>
            <a:solidFill>
              <a:srgbClr val="218CD5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1" name="Freeform 3"/>
            <p:cNvSpPr/>
            <p:nvPr/>
          </p:nvSpPr>
          <p:spPr>
            <a:xfrm>
              <a:off x="2935824" y="2827749"/>
              <a:ext cx="2817619" cy="1343562"/>
            </a:xfrm>
            <a:custGeom>
              <a:avLst/>
              <a:gdLst>
                <a:gd name="connsiteX0" fmla="*/ 2662389 w 2662389"/>
                <a:gd name="connsiteY0" fmla="*/ 1194993 h 1269542"/>
                <a:gd name="connsiteX1" fmla="*/ 2587853 w 2662389"/>
                <a:gd name="connsiteY1" fmla="*/ 1269542 h 1269542"/>
                <a:gd name="connsiteX2" fmla="*/ 0 w 2662389"/>
                <a:gd name="connsiteY2" fmla="*/ 1269542 h 1269542"/>
                <a:gd name="connsiteX3" fmla="*/ 0 w 2662389"/>
                <a:gd name="connsiteY3" fmla="*/ 779030 h 1269542"/>
                <a:gd name="connsiteX4" fmla="*/ 127812 w 2662389"/>
                <a:gd name="connsiteY4" fmla="*/ 651217 h 1269542"/>
                <a:gd name="connsiteX5" fmla="*/ 131648 w 2662389"/>
                <a:gd name="connsiteY5" fmla="*/ 641985 h 1269542"/>
                <a:gd name="connsiteX6" fmla="*/ 127812 w 2662389"/>
                <a:gd name="connsiteY6" fmla="*/ 632739 h 1269542"/>
                <a:gd name="connsiteX7" fmla="*/ 0 w 2662389"/>
                <a:gd name="connsiteY7" fmla="*/ 504939 h 1269542"/>
                <a:gd name="connsiteX8" fmla="*/ 0 w 2662389"/>
                <a:gd name="connsiteY8" fmla="*/ 0 h 1269542"/>
                <a:gd name="connsiteX9" fmla="*/ 2587853 w 2662389"/>
                <a:gd name="connsiteY9" fmla="*/ 0 h 1269542"/>
                <a:gd name="connsiteX10" fmla="*/ 2662389 w 2662389"/>
                <a:gd name="connsiteY10" fmla="*/ 74536 h 1269542"/>
                <a:gd name="connsiteX11" fmla="*/ 2662389 w 2662389"/>
                <a:gd name="connsiteY11" fmla="*/ 1194993 h 12695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</a:cxnLst>
              <a:rect l="l" t="t" r="r" b="b"/>
              <a:pathLst>
                <a:path w="2662389" h="1269542">
                  <a:moveTo>
                    <a:pt x="2662389" y="1194993"/>
                  </a:moveTo>
                  <a:cubicBezTo>
                    <a:pt x="2662389" y="1236103"/>
                    <a:pt x="2628950" y="1269542"/>
                    <a:pt x="2587853" y="1269542"/>
                  </a:cubicBezTo>
                  <a:lnTo>
                    <a:pt x="0" y="1269542"/>
                  </a:lnTo>
                  <a:lnTo>
                    <a:pt x="0" y="779030"/>
                  </a:lnTo>
                  <a:lnTo>
                    <a:pt x="127812" y="651217"/>
                  </a:lnTo>
                  <a:cubicBezTo>
                    <a:pt x="130365" y="648665"/>
                    <a:pt x="131648" y="645312"/>
                    <a:pt x="131648" y="641985"/>
                  </a:cubicBezTo>
                  <a:cubicBezTo>
                    <a:pt x="131648" y="638632"/>
                    <a:pt x="130365" y="635292"/>
                    <a:pt x="127812" y="632739"/>
                  </a:cubicBezTo>
                  <a:lnTo>
                    <a:pt x="0" y="504939"/>
                  </a:lnTo>
                  <a:lnTo>
                    <a:pt x="0" y="0"/>
                  </a:lnTo>
                  <a:lnTo>
                    <a:pt x="2587853" y="0"/>
                  </a:lnTo>
                  <a:cubicBezTo>
                    <a:pt x="2628950" y="0"/>
                    <a:pt x="2662389" y="33439"/>
                    <a:pt x="2662389" y="74536"/>
                  </a:cubicBezTo>
                  <a:lnTo>
                    <a:pt x="2662389" y="1194993"/>
                  </a:lnTo>
                </a:path>
              </a:pathLst>
            </a:custGeom>
            <a:solidFill>
              <a:srgbClr val="D3E8F7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16" name="TextBox 1"/>
            <p:cNvSpPr txBox="1"/>
            <p:nvPr/>
          </p:nvSpPr>
          <p:spPr>
            <a:xfrm>
              <a:off x="3199579" y="2970344"/>
              <a:ext cx="1962076" cy="1072088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434"/>
                </a:lnSpc>
              </a:pPr>
              <a:r>
                <a:rPr lang="en-US" altLang="zh-CN" sz="1905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核心优势一</a:t>
              </a:r>
            </a:p>
            <a:p>
              <a:pPr>
                <a:lnSpc>
                  <a:spcPts val="2222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此处文字替换成具体。</a:t>
              </a:r>
            </a:p>
          </p:txBody>
        </p:sp>
        <p:sp>
          <p:nvSpPr>
            <p:cNvPr id="17" name="TextBox 1"/>
            <p:cNvSpPr txBox="1"/>
            <p:nvPr/>
          </p:nvSpPr>
          <p:spPr>
            <a:xfrm>
              <a:off x="1855531" y="3024107"/>
              <a:ext cx="881652" cy="1007968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7514"/>
                </a:lnSpc>
              </a:pPr>
              <a:r>
                <a:rPr lang="en-US" altLang="zh-CN" sz="5863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01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6E74759-3B1C-49B0-863A-A18BCFBB209B}"/>
              </a:ext>
            </a:extLst>
          </p:cNvPr>
          <p:cNvGrpSpPr/>
          <p:nvPr/>
        </p:nvGrpSpPr>
        <p:grpSpPr>
          <a:xfrm>
            <a:off x="6419599" y="2787431"/>
            <a:ext cx="4159261" cy="1424205"/>
            <a:chOff x="6419599" y="2787431"/>
            <a:chExt cx="4159261" cy="1424205"/>
          </a:xfrm>
        </p:grpSpPr>
        <p:sp>
          <p:nvSpPr>
            <p:cNvPr id="22" name="Freeform 3"/>
            <p:cNvSpPr/>
            <p:nvPr/>
          </p:nvSpPr>
          <p:spPr>
            <a:xfrm>
              <a:off x="6419599" y="2787431"/>
              <a:ext cx="4159261" cy="1424205"/>
            </a:xfrm>
            <a:custGeom>
              <a:avLst/>
              <a:gdLst>
                <a:gd name="connsiteX0" fmla="*/ 3817480 w 3930117"/>
                <a:gd name="connsiteY0" fmla="*/ 0 h 1345742"/>
                <a:gd name="connsiteX1" fmla="*/ 19050 w 3930117"/>
                <a:gd name="connsiteY1" fmla="*/ 0 h 1345742"/>
                <a:gd name="connsiteX2" fmla="*/ 0 w 3930117"/>
                <a:gd name="connsiteY2" fmla="*/ 19050 h 1345742"/>
                <a:gd name="connsiteX3" fmla="*/ 0 w 3930117"/>
                <a:gd name="connsiteY3" fmla="*/ 1326692 h 1345742"/>
                <a:gd name="connsiteX4" fmla="*/ 19050 w 3930117"/>
                <a:gd name="connsiteY4" fmla="*/ 1345742 h 1345742"/>
                <a:gd name="connsiteX5" fmla="*/ 3817480 w 3930117"/>
                <a:gd name="connsiteY5" fmla="*/ 1345742 h 1345742"/>
                <a:gd name="connsiteX6" fmla="*/ 3930116 w 3930117"/>
                <a:gd name="connsiteY6" fmla="*/ 1233093 h 1345742"/>
                <a:gd name="connsiteX7" fmla="*/ 3930116 w 3930117"/>
                <a:gd name="connsiteY7" fmla="*/ 112636 h 1345742"/>
                <a:gd name="connsiteX8" fmla="*/ 3817480 w 3930117"/>
                <a:gd name="connsiteY8" fmla="*/ 0 h 13457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</a:cxnLst>
              <a:rect l="l" t="t" r="r" b="b"/>
              <a:pathLst>
                <a:path w="3930117" h="1345742">
                  <a:moveTo>
                    <a:pt x="3817480" y="0"/>
                  </a:moveTo>
                  <a:lnTo>
                    <a:pt x="19050" y="0"/>
                  </a:lnTo>
                  <a:cubicBezTo>
                    <a:pt x="8534" y="0"/>
                    <a:pt x="0" y="8521"/>
                    <a:pt x="0" y="19050"/>
                  </a:cubicBezTo>
                  <a:lnTo>
                    <a:pt x="0" y="1326692"/>
                  </a:lnTo>
                  <a:cubicBezTo>
                    <a:pt x="0" y="1337208"/>
                    <a:pt x="8534" y="1345742"/>
                    <a:pt x="19050" y="1345742"/>
                  </a:cubicBezTo>
                  <a:lnTo>
                    <a:pt x="3817480" y="1345742"/>
                  </a:lnTo>
                  <a:cubicBezTo>
                    <a:pt x="3879596" y="1345742"/>
                    <a:pt x="3930116" y="1295209"/>
                    <a:pt x="3930116" y="1233093"/>
                  </a:cubicBezTo>
                  <a:lnTo>
                    <a:pt x="3930116" y="112636"/>
                  </a:lnTo>
                  <a:cubicBezTo>
                    <a:pt x="3930116" y="50533"/>
                    <a:pt x="3879596" y="0"/>
                    <a:pt x="3817480" y="0"/>
                  </a:cubicBezTo>
                </a:path>
              </a:pathLst>
            </a:custGeom>
            <a:solidFill>
              <a:srgbClr val="166198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3" name="Freeform 3"/>
            <p:cNvSpPr/>
            <p:nvPr/>
          </p:nvSpPr>
          <p:spPr>
            <a:xfrm>
              <a:off x="7720920" y="2827749"/>
              <a:ext cx="2817620" cy="1343562"/>
            </a:xfrm>
            <a:custGeom>
              <a:avLst/>
              <a:gdLst>
                <a:gd name="connsiteX0" fmla="*/ 2662389 w 2662390"/>
                <a:gd name="connsiteY0" fmla="*/ 1194993 h 1269542"/>
                <a:gd name="connsiteX1" fmla="*/ 2587853 w 2662390"/>
                <a:gd name="connsiteY1" fmla="*/ 1269542 h 1269542"/>
                <a:gd name="connsiteX2" fmla="*/ 0 w 2662390"/>
                <a:gd name="connsiteY2" fmla="*/ 1269542 h 1269542"/>
                <a:gd name="connsiteX3" fmla="*/ 0 w 2662390"/>
                <a:gd name="connsiteY3" fmla="*/ 779030 h 1269542"/>
                <a:gd name="connsiteX4" fmla="*/ 127812 w 2662390"/>
                <a:gd name="connsiteY4" fmla="*/ 651217 h 1269542"/>
                <a:gd name="connsiteX5" fmla="*/ 131647 w 2662390"/>
                <a:gd name="connsiteY5" fmla="*/ 641985 h 1269542"/>
                <a:gd name="connsiteX6" fmla="*/ 127812 w 2662390"/>
                <a:gd name="connsiteY6" fmla="*/ 632739 h 1269542"/>
                <a:gd name="connsiteX7" fmla="*/ 0 w 2662390"/>
                <a:gd name="connsiteY7" fmla="*/ 504939 h 1269542"/>
                <a:gd name="connsiteX8" fmla="*/ 0 w 2662390"/>
                <a:gd name="connsiteY8" fmla="*/ 0 h 1269542"/>
                <a:gd name="connsiteX9" fmla="*/ 2587853 w 2662390"/>
                <a:gd name="connsiteY9" fmla="*/ 0 h 1269542"/>
                <a:gd name="connsiteX10" fmla="*/ 2662389 w 2662390"/>
                <a:gd name="connsiteY10" fmla="*/ 74536 h 1269542"/>
                <a:gd name="connsiteX11" fmla="*/ 2662389 w 2662390"/>
                <a:gd name="connsiteY11" fmla="*/ 1194993 h 12695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</a:cxnLst>
              <a:rect l="l" t="t" r="r" b="b"/>
              <a:pathLst>
                <a:path w="2662390" h="1269542">
                  <a:moveTo>
                    <a:pt x="2662389" y="1194993"/>
                  </a:moveTo>
                  <a:cubicBezTo>
                    <a:pt x="2662389" y="1236103"/>
                    <a:pt x="2628950" y="1269542"/>
                    <a:pt x="2587853" y="1269542"/>
                  </a:cubicBezTo>
                  <a:lnTo>
                    <a:pt x="0" y="1269542"/>
                  </a:lnTo>
                  <a:lnTo>
                    <a:pt x="0" y="779030"/>
                  </a:lnTo>
                  <a:lnTo>
                    <a:pt x="127812" y="651217"/>
                  </a:lnTo>
                  <a:cubicBezTo>
                    <a:pt x="130365" y="648665"/>
                    <a:pt x="131647" y="645312"/>
                    <a:pt x="131647" y="641985"/>
                  </a:cubicBezTo>
                  <a:cubicBezTo>
                    <a:pt x="131647" y="638632"/>
                    <a:pt x="130365" y="635292"/>
                    <a:pt x="127812" y="632739"/>
                  </a:cubicBezTo>
                  <a:lnTo>
                    <a:pt x="0" y="504939"/>
                  </a:lnTo>
                  <a:lnTo>
                    <a:pt x="0" y="0"/>
                  </a:lnTo>
                  <a:lnTo>
                    <a:pt x="2587853" y="0"/>
                  </a:lnTo>
                  <a:cubicBezTo>
                    <a:pt x="2628950" y="0"/>
                    <a:pt x="2662389" y="33439"/>
                    <a:pt x="2662389" y="74536"/>
                  </a:cubicBezTo>
                  <a:lnTo>
                    <a:pt x="2662389" y="1194993"/>
                  </a:lnTo>
                </a:path>
              </a:pathLst>
            </a:custGeom>
            <a:solidFill>
              <a:srgbClr val="D3E8F7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18" name="TextBox 1"/>
            <p:cNvSpPr txBox="1"/>
            <p:nvPr/>
          </p:nvSpPr>
          <p:spPr>
            <a:xfrm>
              <a:off x="7984386" y="2970344"/>
              <a:ext cx="1962076" cy="1072088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434"/>
                </a:lnSpc>
              </a:pPr>
              <a:r>
                <a:rPr lang="en-US" altLang="zh-CN" sz="1905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核心优势二</a:t>
              </a:r>
            </a:p>
            <a:p>
              <a:pPr>
                <a:lnSpc>
                  <a:spcPts val="2222"/>
                </a:lnSpc>
              </a:pPr>
              <a:r>
                <a:rPr lang="en-US" altLang="zh-CN" sz="1270" dirty="0" err="1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</a:t>
              </a: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此处文字替换成具体。</a:t>
              </a:r>
            </a:p>
          </p:txBody>
        </p:sp>
        <p:sp>
          <p:nvSpPr>
            <p:cNvPr id="19" name="TextBox 1"/>
            <p:cNvSpPr txBox="1"/>
            <p:nvPr/>
          </p:nvSpPr>
          <p:spPr>
            <a:xfrm>
              <a:off x="6640339" y="3024107"/>
              <a:ext cx="881652" cy="94641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7514"/>
                </a:lnSpc>
              </a:pPr>
              <a:r>
                <a:rPr lang="en-US" altLang="zh-CN" sz="5863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02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8470013-7F23-493E-895A-D33507C68E1A}"/>
              </a:ext>
            </a:extLst>
          </p:cNvPr>
          <p:cNvGrpSpPr/>
          <p:nvPr/>
        </p:nvGrpSpPr>
        <p:grpSpPr>
          <a:xfrm>
            <a:off x="1634502" y="4494371"/>
            <a:ext cx="4159260" cy="1424205"/>
            <a:chOff x="1634502" y="4494371"/>
            <a:chExt cx="4159260" cy="1424205"/>
          </a:xfrm>
        </p:grpSpPr>
        <p:sp>
          <p:nvSpPr>
            <p:cNvPr id="24" name="Freeform 3"/>
            <p:cNvSpPr/>
            <p:nvPr/>
          </p:nvSpPr>
          <p:spPr>
            <a:xfrm>
              <a:off x="1634502" y="4494371"/>
              <a:ext cx="4159260" cy="1424205"/>
            </a:xfrm>
            <a:custGeom>
              <a:avLst/>
              <a:gdLst>
                <a:gd name="connsiteX0" fmla="*/ 3817480 w 3930116"/>
                <a:gd name="connsiteY0" fmla="*/ 0 h 1345742"/>
                <a:gd name="connsiteX1" fmla="*/ 19050 w 3930116"/>
                <a:gd name="connsiteY1" fmla="*/ 0 h 1345742"/>
                <a:gd name="connsiteX2" fmla="*/ 0 w 3930116"/>
                <a:gd name="connsiteY2" fmla="*/ 19050 h 1345742"/>
                <a:gd name="connsiteX3" fmla="*/ 0 w 3930116"/>
                <a:gd name="connsiteY3" fmla="*/ 1326692 h 1345742"/>
                <a:gd name="connsiteX4" fmla="*/ 19050 w 3930116"/>
                <a:gd name="connsiteY4" fmla="*/ 1345742 h 1345742"/>
                <a:gd name="connsiteX5" fmla="*/ 3817480 w 3930116"/>
                <a:gd name="connsiteY5" fmla="*/ 1345742 h 1345742"/>
                <a:gd name="connsiteX6" fmla="*/ 3930116 w 3930116"/>
                <a:gd name="connsiteY6" fmla="*/ 1233093 h 1345742"/>
                <a:gd name="connsiteX7" fmla="*/ 3930116 w 3930116"/>
                <a:gd name="connsiteY7" fmla="*/ 112636 h 1345742"/>
                <a:gd name="connsiteX8" fmla="*/ 3817480 w 3930116"/>
                <a:gd name="connsiteY8" fmla="*/ 0 h 13457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</a:cxnLst>
              <a:rect l="l" t="t" r="r" b="b"/>
              <a:pathLst>
                <a:path w="3930116" h="1345742">
                  <a:moveTo>
                    <a:pt x="3817480" y="0"/>
                  </a:moveTo>
                  <a:lnTo>
                    <a:pt x="19050" y="0"/>
                  </a:lnTo>
                  <a:cubicBezTo>
                    <a:pt x="8534" y="0"/>
                    <a:pt x="0" y="8521"/>
                    <a:pt x="0" y="19050"/>
                  </a:cubicBezTo>
                  <a:lnTo>
                    <a:pt x="0" y="1326692"/>
                  </a:lnTo>
                  <a:cubicBezTo>
                    <a:pt x="0" y="1337208"/>
                    <a:pt x="8534" y="1345742"/>
                    <a:pt x="19050" y="1345742"/>
                  </a:cubicBezTo>
                  <a:lnTo>
                    <a:pt x="3817480" y="1345742"/>
                  </a:lnTo>
                  <a:cubicBezTo>
                    <a:pt x="3879596" y="1345742"/>
                    <a:pt x="3930116" y="1295209"/>
                    <a:pt x="3930116" y="1233093"/>
                  </a:cubicBezTo>
                  <a:lnTo>
                    <a:pt x="3930116" y="112636"/>
                  </a:lnTo>
                  <a:cubicBezTo>
                    <a:pt x="3930116" y="50533"/>
                    <a:pt x="3879596" y="0"/>
                    <a:pt x="3817480" y="0"/>
                  </a:cubicBezTo>
                </a:path>
              </a:pathLst>
            </a:custGeom>
            <a:solidFill>
              <a:srgbClr val="166198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5" name="Freeform 3"/>
            <p:cNvSpPr/>
            <p:nvPr/>
          </p:nvSpPr>
          <p:spPr>
            <a:xfrm>
              <a:off x="2935824" y="4534688"/>
              <a:ext cx="2817619" cy="1343562"/>
            </a:xfrm>
            <a:custGeom>
              <a:avLst/>
              <a:gdLst>
                <a:gd name="connsiteX0" fmla="*/ 2662389 w 2662389"/>
                <a:gd name="connsiteY0" fmla="*/ 1194993 h 1269542"/>
                <a:gd name="connsiteX1" fmla="*/ 2587853 w 2662389"/>
                <a:gd name="connsiteY1" fmla="*/ 1269542 h 1269542"/>
                <a:gd name="connsiteX2" fmla="*/ 0 w 2662389"/>
                <a:gd name="connsiteY2" fmla="*/ 1269542 h 1269542"/>
                <a:gd name="connsiteX3" fmla="*/ 0 w 2662389"/>
                <a:gd name="connsiteY3" fmla="*/ 779030 h 1269542"/>
                <a:gd name="connsiteX4" fmla="*/ 127812 w 2662389"/>
                <a:gd name="connsiteY4" fmla="*/ 651218 h 1269542"/>
                <a:gd name="connsiteX5" fmla="*/ 131648 w 2662389"/>
                <a:gd name="connsiteY5" fmla="*/ 641984 h 1269542"/>
                <a:gd name="connsiteX6" fmla="*/ 127812 w 2662389"/>
                <a:gd name="connsiteY6" fmla="*/ 632739 h 1269542"/>
                <a:gd name="connsiteX7" fmla="*/ 0 w 2662389"/>
                <a:gd name="connsiteY7" fmla="*/ 504939 h 1269542"/>
                <a:gd name="connsiteX8" fmla="*/ 0 w 2662389"/>
                <a:gd name="connsiteY8" fmla="*/ 0 h 1269542"/>
                <a:gd name="connsiteX9" fmla="*/ 2587853 w 2662389"/>
                <a:gd name="connsiteY9" fmla="*/ 0 h 1269542"/>
                <a:gd name="connsiteX10" fmla="*/ 2662389 w 2662389"/>
                <a:gd name="connsiteY10" fmla="*/ 74536 h 1269542"/>
                <a:gd name="connsiteX11" fmla="*/ 2662389 w 2662389"/>
                <a:gd name="connsiteY11" fmla="*/ 1194993 h 12695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</a:cxnLst>
              <a:rect l="l" t="t" r="r" b="b"/>
              <a:pathLst>
                <a:path w="2662389" h="1269542">
                  <a:moveTo>
                    <a:pt x="2662389" y="1194993"/>
                  </a:moveTo>
                  <a:cubicBezTo>
                    <a:pt x="2662389" y="1236103"/>
                    <a:pt x="2628950" y="1269542"/>
                    <a:pt x="2587853" y="1269542"/>
                  </a:cubicBezTo>
                  <a:lnTo>
                    <a:pt x="0" y="1269542"/>
                  </a:lnTo>
                  <a:lnTo>
                    <a:pt x="0" y="779030"/>
                  </a:lnTo>
                  <a:lnTo>
                    <a:pt x="127812" y="651218"/>
                  </a:lnTo>
                  <a:cubicBezTo>
                    <a:pt x="130365" y="648665"/>
                    <a:pt x="131648" y="645312"/>
                    <a:pt x="131648" y="641984"/>
                  </a:cubicBezTo>
                  <a:cubicBezTo>
                    <a:pt x="131648" y="638632"/>
                    <a:pt x="130365" y="635292"/>
                    <a:pt x="127812" y="632739"/>
                  </a:cubicBezTo>
                  <a:lnTo>
                    <a:pt x="0" y="504939"/>
                  </a:lnTo>
                  <a:lnTo>
                    <a:pt x="0" y="0"/>
                  </a:lnTo>
                  <a:lnTo>
                    <a:pt x="2587853" y="0"/>
                  </a:lnTo>
                  <a:cubicBezTo>
                    <a:pt x="2628950" y="0"/>
                    <a:pt x="2662389" y="33439"/>
                    <a:pt x="2662389" y="74536"/>
                  </a:cubicBezTo>
                  <a:lnTo>
                    <a:pt x="2662389" y="1194993"/>
                  </a:lnTo>
                </a:path>
              </a:pathLst>
            </a:custGeom>
            <a:solidFill>
              <a:srgbClr val="D3E8F7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8" name="TextBox 1"/>
            <p:cNvSpPr txBox="1"/>
            <p:nvPr/>
          </p:nvSpPr>
          <p:spPr>
            <a:xfrm>
              <a:off x="1855531" y="4755239"/>
              <a:ext cx="881652" cy="94641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7514"/>
                </a:lnSpc>
              </a:pPr>
              <a:r>
                <a:rPr lang="en-US" altLang="zh-CN" sz="5863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03</a:t>
              </a:r>
            </a:p>
          </p:txBody>
        </p:sp>
        <p:sp>
          <p:nvSpPr>
            <p:cNvPr id="30" name="TextBox 1"/>
            <p:cNvSpPr txBox="1"/>
            <p:nvPr/>
          </p:nvSpPr>
          <p:spPr>
            <a:xfrm>
              <a:off x="3199579" y="4669220"/>
              <a:ext cx="1962076" cy="1072088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434"/>
                </a:lnSpc>
              </a:pPr>
              <a:r>
                <a:rPr lang="en-US" altLang="zh-CN" sz="1905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核心优势</a:t>
              </a:r>
              <a:r>
                <a:rPr lang="zh-CN" altLang="en-US" sz="1905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三</a:t>
              </a:r>
            </a:p>
            <a:p>
              <a:pPr>
                <a:lnSpc>
                  <a:spcPts val="2222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此处文字替换成具体。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3270249-F2F5-4249-A12A-84A7DF03C05F}"/>
              </a:ext>
            </a:extLst>
          </p:cNvPr>
          <p:cNvGrpSpPr/>
          <p:nvPr/>
        </p:nvGrpSpPr>
        <p:grpSpPr>
          <a:xfrm>
            <a:off x="6419599" y="4494371"/>
            <a:ext cx="4159261" cy="1424205"/>
            <a:chOff x="6419599" y="4494371"/>
            <a:chExt cx="4159261" cy="1424205"/>
          </a:xfrm>
        </p:grpSpPr>
        <p:sp>
          <p:nvSpPr>
            <p:cNvPr id="26" name="Freeform 3"/>
            <p:cNvSpPr/>
            <p:nvPr/>
          </p:nvSpPr>
          <p:spPr>
            <a:xfrm>
              <a:off x="6419599" y="4494371"/>
              <a:ext cx="4159261" cy="1424205"/>
            </a:xfrm>
            <a:custGeom>
              <a:avLst/>
              <a:gdLst>
                <a:gd name="connsiteX0" fmla="*/ 3817480 w 3930117"/>
                <a:gd name="connsiteY0" fmla="*/ 0 h 1345742"/>
                <a:gd name="connsiteX1" fmla="*/ 19050 w 3930117"/>
                <a:gd name="connsiteY1" fmla="*/ 0 h 1345742"/>
                <a:gd name="connsiteX2" fmla="*/ 0 w 3930117"/>
                <a:gd name="connsiteY2" fmla="*/ 19050 h 1345742"/>
                <a:gd name="connsiteX3" fmla="*/ 0 w 3930117"/>
                <a:gd name="connsiteY3" fmla="*/ 1326692 h 1345742"/>
                <a:gd name="connsiteX4" fmla="*/ 19050 w 3930117"/>
                <a:gd name="connsiteY4" fmla="*/ 1345742 h 1345742"/>
                <a:gd name="connsiteX5" fmla="*/ 3817480 w 3930117"/>
                <a:gd name="connsiteY5" fmla="*/ 1345742 h 1345742"/>
                <a:gd name="connsiteX6" fmla="*/ 3930116 w 3930117"/>
                <a:gd name="connsiteY6" fmla="*/ 1233093 h 1345742"/>
                <a:gd name="connsiteX7" fmla="*/ 3930116 w 3930117"/>
                <a:gd name="connsiteY7" fmla="*/ 112636 h 1345742"/>
                <a:gd name="connsiteX8" fmla="*/ 3817480 w 3930117"/>
                <a:gd name="connsiteY8" fmla="*/ 0 h 13457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</a:cxnLst>
              <a:rect l="l" t="t" r="r" b="b"/>
              <a:pathLst>
                <a:path w="3930117" h="1345742">
                  <a:moveTo>
                    <a:pt x="3817480" y="0"/>
                  </a:moveTo>
                  <a:lnTo>
                    <a:pt x="19050" y="0"/>
                  </a:lnTo>
                  <a:cubicBezTo>
                    <a:pt x="8534" y="0"/>
                    <a:pt x="0" y="8521"/>
                    <a:pt x="0" y="19050"/>
                  </a:cubicBezTo>
                  <a:lnTo>
                    <a:pt x="0" y="1326692"/>
                  </a:lnTo>
                  <a:cubicBezTo>
                    <a:pt x="0" y="1337208"/>
                    <a:pt x="8534" y="1345742"/>
                    <a:pt x="19050" y="1345742"/>
                  </a:cubicBezTo>
                  <a:lnTo>
                    <a:pt x="3817480" y="1345742"/>
                  </a:lnTo>
                  <a:cubicBezTo>
                    <a:pt x="3879596" y="1345742"/>
                    <a:pt x="3930116" y="1295209"/>
                    <a:pt x="3930116" y="1233093"/>
                  </a:cubicBezTo>
                  <a:lnTo>
                    <a:pt x="3930116" y="112636"/>
                  </a:lnTo>
                  <a:cubicBezTo>
                    <a:pt x="3930116" y="50533"/>
                    <a:pt x="3879596" y="0"/>
                    <a:pt x="3817480" y="0"/>
                  </a:cubicBezTo>
                </a:path>
              </a:pathLst>
            </a:custGeom>
            <a:solidFill>
              <a:srgbClr val="218CD5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7" name="Freeform 3"/>
            <p:cNvSpPr/>
            <p:nvPr/>
          </p:nvSpPr>
          <p:spPr>
            <a:xfrm>
              <a:off x="7720920" y="4534688"/>
              <a:ext cx="2817620" cy="1343562"/>
            </a:xfrm>
            <a:custGeom>
              <a:avLst/>
              <a:gdLst>
                <a:gd name="connsiteX0" fmla="*/ 2662389 w 2662390"/>
                <a:gd name="connsiteY0" fmla="*/ 1194993 h 1269542"/>
                <a:gd name="connsiteX1" fmla="*/ 2587853 w 2662390"/>
                <a:gd name="connsiteY1" fmla="*/ 1269542 h 1269542"/>
                <a:gd name="connsiteX2" fmla="*/ 0 w 2662390"/>
                <a:gd name="connsiteY2" fmla="*/ 1269542 h 1269542"/>
                <a:gd name="connsiteX3" fmla="*/ 0 w 2662390"/>
                <a:gd name="connsiteY3" fmla="*/ 779030 h 1269542"/>
                <a:gd name="connsiteX4" fmla="*/ 127812 w 2662390"/>
                <a:gd name="connsiteY4" fmla="*/ 651218 h 1269542"/>
                <a:gd name="connsiteX5" fmla="*/ 131647 w 2662390"/>
                <a:gd name="connsiteY5" fmla="*/ 641984 h 1269542"/>
                <a:gd name="connsiteX6" fmla="*/ 127812 w 2662390"/>
                <a:gd name="connsiteY6" fmla="*/ 632739 h 1269542"/>
                <a:gd name="connsiteX7" fmla="*/ 0 w 2662390"/>
                <a:gd name="connsiteY7" fmla="*/ 504939 h 1269542"/>
                <a:gd name="connsiteX8" fmla="*/ 0 w 2662390"/>
                <a:gd name="connsiteY8" fmla="*/ 0 h 1269542"/>
                <a:gd name="connsiteX9" fmla="*/ 2587853 w 2662390"/>
                <a:gd name="connsiteY9" fmla="*/ 0 h 1269542"/>
                <a:gd name="connsiteX10" fmla="*/ 2662389 w 2662390"/>
                <a:gd name="connsiteY10" fmla="*/ 74536 h 1269542"/>
                <a:gd name="connsiteX11" fmla="*/ 2662389 w 2662390"/>
                <a:gd name="connsiteY11" fmla="*/ 1194993 h 1269542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  <a:cxn ang="8">
                  <a:pos x="connsiteX8" y="connsiteY8"/>
                </a:cxn>
                <a:cxn ang="9">
                  <a:pos x="connsiteX9" y="connsiteY9"/>
                </a:cxn>
                <a:cxn ang="10">
                  <a:pos x="connsiteX10" y="connsiteY10"/>
                </a:cxn>
                <a:cxn ang="11">
                  <a:pos x="connsiteX11" y="connsiteY11"/>
                </a:cxn>
              </a:cxnLst>
              <a:rect l="l" t="t" r="r" b="b"/>
              <a:pathLst>
                <a:path w="2662390" h="1269542">
                  <a:moveTo>
                    <a:pt x="2662389" y="1194993"/>
                  </a:moveTo>
                  <a:cubicBezTo>
                    <a:pt x="2662389" y="1236103"/>
                    <a:pt x="2628950" y="1269542"/>
                    <a:pt x="2587853" y="1269542"/>
                  </a:cubicBezTo>
                  <a:lnTo>
                    <a:pt x="0" y="1269542"/>
                  </a:lnTo>
                  <a:lnTo>
                    <a:pt x="0" y="779030"/>
                  </a:lnTo>
                  <a:lnTo>
                    <a:pt x="127812" y="651218"/>
                  </a:lnTo>
                  <a:cubicBezTo>
                    <a:pt x="130365" y="648665"/>
                    <a:pt x="131647" y="645312"/>
                    <a:pt x="131647" y="641984"/>
                  </a:cubicBezTo>
                  <a:cubicBezTo>
                    <a:pt x="131647" y="638632"/>
                    <a:pt x="130365" y="635292"/>
                    <a:pt x="127812" y="632739"/>
                  </a:cubicBezTo>
                  <a:lnTo>
                    <a:pt x="0" y="504939"/>
                  </a:lnTo>
                  <a:lnTo>
                    <a:pt x="0" y="0"/>
                  </a:lnTo>
                  <a:lnTo>
                    <a:pt x="2587853" y="0"/>
                  </a:lnTo>
                  <a:cubicBezTo>
                    <a:pt x="2628950" y="0"/>
                    <a:pt x="2662389" y="33439"/>
                    <a:pt x="2662389" y="74536"/>
                  </a:cubicBezTo>
                  <a:lnTo>
                    <a:pt x="2662389" y="1194993"/>
                  </a:lnTo>
                </a:path>
              </a:pathLst>
            </a:custGeom>
            <a:solidFill>
              <a:srgbClr val="D3E8F7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9" name="TextBox 1"/>
            <p:cNvSpPr txBox="1"/>
            <p:nvPr/>
          </p:nvSpPr>
          <p:spPr>
            <a:xfrm>
              <a:off x="6640339" y="4755239"/>
              <a:ext cx="881652" cy="94641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7514"/>
                </a:lnSpc>
              </a:pPr>
              <a:r>
                <a:rPr lang="en-US" altLang="zh-CN" sz="5863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04</a:t>
              </a:r>
            </a:p>
          </p:txBody>
        </p:sp>
        <p:sp>
          <p:nvSpPr>
            <p:cNvPr id="31" name="TextBox 1"/>
            <p:cNvSpPr txBox="1"/>
            <p:nvPr/>
          </p:nvSpPr>
          <p:spPr>
            <a:xfrm>
              <a:off x="7984386" y="4669220"/>
              <a:ext cx="1962076" cy="1072088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434"/>
                </a:lnSpc>
              </a:pPr>
              <a:r>
                <a:rPr lang="en-US" altLang="zh-CN" sz="1905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核心优势</a:t>
              </a:r>
              <a:r>
                <a:rPr lang="zh-CN" altLang="en-US" sz="1905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</a:rPr>
                <a:t>四</a:t>
              </a:r>
            </a:p>
            <a:p>
              <a:pPr>
                <a:lnSpc>
                  <a:spcPts val="2222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70" dirty="0">
                  <a:solidFill>
                    <a:srgbClr val="595757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此处文字替换成具体。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66853" y="1593368"/>
            <a:ext cx="9810378" cy="8669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46"/>
              </a:lnSpc>
            </a:pPr>
            <a:r>
              <a:rPr lang="en-US" altLang="zh-CN" sz="1905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我方核心优势</a:t>
            </a:r>
          </a:p>
          <a:p>
            <a:pPr>
              <a:lnSpc>
                <a:spcPts val="2117"/>
              </a:lnSpc>
            </a:pPr>
            <a:r>
              <a:rPr lang="en-US" altLang="zh-CN" sz="1270" dirty="0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此处文字替换成具体内容。此处文字替换成具体内容。此处文字替换成具体内容。此处文字替换成具体内容。此处文字替换成具体内容。</a:t>
            </a:r>
          </a:p>
          <a:p>
            <a:pPr>
              <a:lnSpc>
                <a:spcPts val="1693"/>
              </a:lnSpc>
            </a:pPr>
            <a:r>
              <a:rPr lang="en-US" altLang="zh-CN" sz="1270" dirty="0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此处文字替换成具体内容。</a:t>
            </a:r>
          </a:p>
        </p:txBody>
      </p:sp>
      <p:sp>
        <p:nvSpPr>
          <p:cNvPr id="32" name="TextBox 1">
            <a:extLst>
              <a:ext uri="{FF2B5EF4-FFF2-40B4-BE49-F238E27FC236}">
                <a16:creationId xmlns:a16="http://schemas.microsoft.com/office/drawing/2014/main" xmlns="" id="{DCB4AB53-F535-433C-B23E-B155E48B06E0}"/>
              </a:ext>
            </a:extLst>
          </p:cNvPr>
          <p:cNvSpPr txBox="1"/>
          <p:nvPr/>
        </p:nvSpPr>
        <p:spPr>
          <a:xfrm>
            <a:off x="766854" y="604822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2.5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zh-CN" altLang="en-US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竞争分析</a:t>
            </a:r>
            <a:endParaRPr lang="en-US" altLang="zh-CN" sz="2963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14025166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天空, 水, 户外, 船&#10;&#10;已生成极高可信度的说明">
            <a:extLst>
              <a:ext uri="{FF2B5EF4-FFF2-40B4-BE49-F238E27FC236}">
                <a16:creationId xmlns:a16="http://schemas.microsoft.com/office/drawing/2014/main" xmlns="" id="{FF789C1A-D684-484B-A6D4-4F9267DC9E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7071" y="816429"/>
            <a:ext cx="3537857" cy="3537857"/>
          </a:xfrm>
          <a:prstGeom prst="ellipse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xmlns="" id="{A6ADB631-F7B8-45FA-9503-1969C6B1F444}"/>
              </a:ext>
            </a:extLst>
          </p:cNvPr>
          <p:cNvSpPr txBox="1"/>
          <p:nvPr/>
        </p:nvSpPr>
        <p:spPr>
          <a:xfrm>
            <a:off x="4675412" y="4729021"/>
            <a:ext cx="2841171" cy="352854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dist">
              <a:lnSpc>
                <a:spcPts val="2300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CHAPERT 03</a:t>
            </a:r>
            <a:endParaRPr lang="zh-CN" altLang="en-US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xmlns="" id="{8FB96514-A360-4D89-87CA-1E0DE1B30BD8}"/>
              </a:ext>
            </a:extLst>
          </p:cNvPr>
          <p:cNvSpPr txBox="1"/>
          <p:nvPr/>
        </p:nvSpPr>
        <p:spPr>
          <a:xfrm>
            <a:off x="2970303" y="5081875"/>
            <a:ext cx="6251391" cy="108029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整体规划</a:t>
            </a:r>
            <a:endParaRPr lang="en-US" altLang="zh-CN" sz="2400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出色的计划摘要，与筹集资金最相干的细节</a:t>
            </a:r>
          </a:p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Excellent plan summary, the most coherent and funding details.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D8B7C270-4C53-4D4B-9AB2-BE9D77016EA3}"/>
              </a:ext>
            </a:extLst>
          </p:cNvPr>
          <p:cNvGrpSpPr/>
          <p:nvPr/>
        </p:nvGrpSpPr>
        <p:grpSpPr>
          <a:xfrm>
            <a:off x="11250949" y="578165"/>
            <a:ext cx="934958" cy="466603"/>
            <a:chOff x="11250949" y="578165"/>
            <a:chExt cx="934958" cy="466603"/>
          </a:xfrm>
        </p:grpSpPr>
        <p:sp>
          <p:nvSpPr>
            <p:cNvPr id="10" name="TextBox 1">
              <a:extLst>
                <a:ext uri="{FF2B5EF4-FFF2-40B4-BE49-F238E27FC236}">
                  <a16:creationId xmlns:a16="http://schemas.microsoft.com/office/drawing/2014/main" xmlns="" id="{31775F74-1C28-4A2A-A846-C5970B85A46B}"/>
                </a:ext>
              </a:extLst>
            </p:cNvPr>
            <p:cNvSpPr txBox="1"/>
            <p:nvPr/>
          </p:nvSpPr>
          <p:spPr>
            <a:xfrm>
              <a:off x="11250949" y="578165"/>
              <a:ext cx="674865" cy="46660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810"/>
                </a:lnSpc>
              </a:pPr>
              <a:r>
                <a:rPr lang="en-US" altLang="zh-CN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LOGO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9300D379-8179-4755-8E6C-B9F0306311CC}"/>
                </a:ext>
              </a:extLst>
            </p:cNvPr>
            <p:cNvSpPr/>
            <p:nvPr/>
          </p:nvSpPr>
          <p:spPr>
            <a:xfrm>
              <a:off x="12084307" y="683340"/>
              <a:ext cx="101600" cy="338116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13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组合 116"/>
          <p:cNvGrpSpPr/>
          <p:nvPr/>
        </p:nvGrpSpPr>
        <p:grpSpPr>
          <a:xfrm>
            <a:off x="1491244" y="1423401"/>
            <a:ext cx="9565143" cy="4042772"/>
            <a:chOff x="1489576" y="1175751"/>
            <a:chExt cx="9568603" cy="4042772"/>
          </a:xfrm>
          <a:gradFill flip="none" rotWithShape="1">
            <a:gsLst>
              <a:gs pos="1000">
                <a:srgbClr val="002E8A"/>
              </a:gs>
              <a:gs pos="100000">
                <a:srgbClr val="00B0F0"/>
              </a:gs>
            </a:gsLst>
            <a:lin ang="5400000" scaled="1"/>
            <a:tileRect/>
          </a:gradFill>
        </p:grpSpPr>
        <p:grpSp>
          <p:nvGrpSpPr>
            <p:cNvPr id="118" name="组合 117"/>
            <p:cNvGrpSpPr/>
            <p:nvPr/>
          </p:nvGrpSpPr>
          <p:grpSpPr>
            <a:xfrm>
              <a:off x="5385560" y="1195382"/>
              <a:ext cx="5672619" cy="3721940"/>
              <a:chOff x="3875479" y="1499885"/>
              <a:chExt cx="5467545" cy="3787060"/>
            </a:xfrm>
            <a:grpFill/>
          </p:grpSpPr>
          <p:sp>
            <p:nvSpPr>
              <p:cNvPr id="174" name="Freeform 244"/>
              <p:cNvSpPr>
                <a:spLocks/>
              </p:cNvSpPr>
              <p:nvPr/>
            </p:nvSpPr>
            <p:spPr bwMode="auto">
              <a:xfrm>
                <a:off x="7903833" y="2473621"/>
                <a:ext cx="144608" cy="117690"/>
              </a:xfrm>
              <a:custGeom>
                <a:avLst/>
                <a:gdLst>
                  <a:gd name="T0" fmla="*/ 2147483647 w 82"/>
                  <a:gd name="T1" fmla="*/ 2147483647 h 70"/>
                  <a:gd name="T2" fmla="*/ 2147483647 w 82"/>
                  <a:gd name="T3" fmla="*/ 2147483647 h 70"/>
                  <a:gd name="T4" fmla="*/ 2147483647 w 82"/>
                  <a:gd name="T5" fmla="*/ 2147483647 h 70"/>
                  <a:gd name="T6" fmla="*/ 2147483647 w 82"/>
                  <a:gd name="T7" fmla="*/ 2147483647 h 70"/>
                  <a:gd name="T8" fmla="*/ 2147483647 w 82"/>
                  <a:gd name="T9" fmla="*/ 2147483647 h 70"/>
                  <a:gd name="T10" fmla="*/ 2147483647 w 82"/>
                  <a:gd name="T11" fmla="*/ 2147483647 h 70"/>
                  <a:gd name="T12" fmla="*/ 2147483647 w 82"/>
                  <a:gd name="T13" fmla="*/ 2147483647 h 70"/>
                  <a:gd name="T14" fmla="*/ 2147483647 w 82"/>
                  <a:gd name="T15" fmla="*/ 2147483647 h 70"/>
                  <a:gd name="T16" fmla="*/ 2147483647 w 82"/>
                  <a:gd name="T17" fmla="*/ 2147483647 h 70"/>
                  <a:gd name="T18" fmla="*/ 2147483647 w 82"/>
                  <a:gd name="T19" fmla="*/ 2147483647 h 70"/>
                  <a:gd name="T20" fmla="*/ 2147483647 w 82"/>
                  <a:gd name="T21" fmla="*/ 2147483647 h 70"/>
                  <a:gd name="T22" fmla="*/ 2147483647 w 82"/>
                  <a:gd name="T23" fmla="*/ 2147483647 h 70"/>
                  <a:gd name="T24" fmla="*/ 2147483647 w 82"/>
                  <a:gd name="T25" fmla="*/ 2147483647 h 70"/>
                  <a:gd name="T26" fmla="*/ 2147483647 w 82"/>
                  <a:gd name="T27" fmla="*/ 2147483647 h 70"/>
                  <a:gd name="T28" fmla="*/ 2147483647 w 82"/>
                  <a:gd name="T29" fmla="*/ 2147483647 h 70"/>
                  <a:gd name="T30" fmla="*/ 2147483647 w 82"/>
                  <a:gd name="T31" fmla="*/ 2147483647 h 70"/>
                  <a:gd name="T32" fmla="*/ 2147483647 w 82"/>
                  <a:gd name="T33" fmla="*/ 2147483647 h 70"/>
                  <a:gd name="T34" fmla="*/ 2147483647 w 82"/>
                  <a:gd name="T35" fmla="*/ 2147483647 h 70"/>
                  <a:gd name="T36" fmla="*/ 2147483647 w 82"/>
                  <a:gd name="T37" fmla="*/ 2147483647 h 70"/>
                  <a:gd name="T38" fmla="*/ 2147483647 w 82"/>
                  <a:gd name="T39" fmla="*/ 2147483647 h 70"/>
                  <a:gd name="T40" fmla="*/ 2147483647 w 82"/>
                  <a:gd name="T41" fmla="*/ 2147483647 h 70"/>
                  <a:gd name="T42" fmla="*/ 0 w 82"/>
                  <a:gd name="T43" fmla="*/ 0 h 70"/>
                  <a:gd name="T44" fmla="*/ 2147483647 w 82"/>
                  <a:gd name="T45" fmla="*/ 0 h 70"/>
                  <a:gd name="T46" fmla="*/ 2147483647 w 82"/>
                  <a:gd name="T47" fmla="*/ 2147483647 h 70"/>
                  <a:gd name="T48" fmla="*/ 2147483647 w 82"/>
                  <a:gd name="T49" fmla="*/ 2147483647 h 70"/>
                  <a:gd name="T50" fmla="*/ 2147483647 w 82"/>
                  <a:gd name="T51" fmla="*/ 2147483647 h 70"/>
                  <a:gd name="T52" fmla="*/ 2147483647 w 82"/>
                  <a:gd name="T53" fmla="*/ 2147483647 h 70"/>
                  <a:gd name="T54" fmla="*/ 2147483647 w 82"/>
                  <a:gd name="T55" fmla="*/ 2147483647 h 70"/>
                  <a:gd name="T56" fmla="*/ 2147483647 w 82"/>
                  <a:gd name="T57" fmla="*/ 2147483647 h 70"/>
                  <a:gd name="T58" fmla="*/ 2147483647 w 82"/>
                  <a:gd name="T59" fmla="*/ 2147483647 h 70"/>
                  <a:gd name="T60" fmla="*/ 2147483647 w 82"/>
                  <a:gd name="T61" fmla="*/ 2147483647 h 70"/>
                  <a:gd name="T62" fmla="*/ 2147483647 w 82"/>
                  <a:gd name="T63" fmla="*/ 2147483647 h 70"/>
                  <a:gd name="T64" fmla="*/ 2147483647 w 82"/>
                  <a:gd name="T65" fmla="*/ 2147483647 h 70"/>
                  <a:gd name="T66" fmla="*/ 2147483647 w 82"/>
                  <a:gd name="T67" fmla="*/ 2147483647 h 70"/>
                  <a:gd name="T68" fmla="*/ 2147483647 w 82"/>
                  <a:gd name="T69" fmla="*/ 2147483647 h 70"/>
                  <a:gd name="T70" fmla="*/ 2147483647 w 82"/>
                  <a:gd name="T71" fmla="*/ 2147483647 h 70"/>
                  <a:gd name="T72" fmla="*/ 2147483647 w 82"/>
                  <a:gd name="T73" fmla="*/ 2147483647 h 70"/>
                  <a:gd name="T74" fmla="*/ 2147483647 w 82"/>
                  <a:gd name="T75" fmla="*/ 2147483647 h 70"/>
                  <a:gd name="T76" fmla="*/ 2147483647 w 82"/>
                  <a:gd name="T77" fmla="*/ 2147483647 h 70"/>
                  <a:gd name="T78" fmla="*/ 2147483647 w 82"/>
                  <a:gd name="T79" fmla="*/ 2147483647 h 70"/>
                  <a:gd name="T80" fmla="*/ 2147483647 w 82"/>
                  <a:gd name="T81" fmla="*/ 2147483647 h 70"/>
                  <a:gd name="T82" fmla="*/ 2147483647 w 82"/>
                  <a:gd name="T83" fmla="*/ 2147483647 h 70"/>
                  <a:gd name="T84" fmla="*/ 2147483647 w 82"/>
                  <a:gd name="T85" fmla="*/ 2147483647 h 7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82"/>
                  <a:gd name="T130" fmla="*/ 0 h 70"/>
                  <a:gd name="T131" fmla="*/ 82 w 82"/>
                  <a:gd name="T132" fmla="*/ 70 h 7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82" h="70">
                    <a:moveTo>
                      <a:pt x="28" y="52"/>
                    </a:moveTo>
                    <a:lnTo>
                      <a:pt x="20" y="54"/>
                    </a:lnTo>
                    <a:lnTo>
                      <a:pt x="14" y="56"/>
                    </a:lnTo>
                    <a:lnTo>
                      <a:pt x="26" y="62"/>
                    </a:lnTo>
                    <a:lnTo>
                      <a:pt x="30" y="64"/>
                    </a:lnTo>
                    <a:lnTo>
                      <a:pt x="36" y="70"/>
                    </a:lnTo>
                    <a:lnTo>
                      <a:pt x="20" y="70"/>
                    </a:lnTo>
                    <a:lnTo>
                      <a:pt x="14" y="62"/>
                    </a:lnTo>
                    <a:lnTo>
                      <a:pt x="12" y="58"/>
                    </a:lnTo>
                    <a:lnTo>
                      <a:pt x="8" y="56"/>
                    </a:lnTo>
                    <a:lnTo>
                      <a:pt x="10" y="50"/>
                    </a:lnTo>
                    <a:lnTo>
                      <a:pt x="14" y="46"/>
                    </a:lnTo>
                    <a:lnTo>
                      <a:pt x="12" y="44"/>
                    </a:lnTo>
                    <a:lnTo>
                      <a:pt x="10" y="40"/>
                    </a:lnTo>
                    <a:lnTo>
                      <a:pt x="18" y="40"/>
                    </a:lnTo>
                    <a:lnTo>
                      <a:pt x="16" y="34"/>
                    </a:lnTo>
                    <a:lnTo>
                      <a:pt x="14" y="28"/>
                    </a:lnTo>
                    <a:lnTo>
                      <a:pt x="14" y="16"/>
                    </a:lnTo>
                    <a:lnTo>
                      <a:pt x="10" y="12"/>
                    </a:lnTo>
                    <a:lnTo>
                      <a:pt x="6" y="8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12" y="4"/>
                    </a:lnTo>
                    <a:lnTo>
                      <a:pt x="24" y="14"/>
                    </a:lnTo>
                    <a:lnTo>
                      <a:pt x="40" y="22"/>
                    </a:lnTo>
                    <a:lnTo>
                      <a:pt x="46" y="24"/>
                    </a:lnTo>
                    <a:lnTo>
                      <a:pt x="54" y="26"/>
                    </a:lnTo>
                    <a:lnTo>
                      <a:pt x="60" y="26"/>
                    </a:lnTo>
                    <a:lnTo>
                      <a:pt x="66" y="24"/>
                    </a:lnTo>
                    <a:lnTo>
                      <a:pt x="74" y="20"/>
                    </a:lnTo>
                    <a:lnTo>
                      <a:pt x="74" y="30"/>
                    </a:lnTo>
                    <a:lnTo>
                      <a:pt x="74" y="34"/>
                    </a:lnTo>
                    <a:lnTo>
                      <a:pt x="76" y="36"/>
                    </a:lnTo>
                    <a:lnTo>
                      <a:pt x="82" y="42"/>
                    </a:lnTo>
                    <a:lnTo>
                      <a:pt x="78" y="44"/>
                    </a:lnTo>
                    <a:lnTo>
                      <a:pt x="72" y="44"/>
                    </a:lnTo>
                    <a:lnTo>
                      <a:pt x="60" y="46"/>
                    </a:lnTo>
                    <a:lnTo>
                      <a:pt x="60" y="62"/>
                    </a:lnTo>
                    <a:lnTo>
                      <a:pt x="52" y="60"/>
                    </a:lnTo>
                    <a:lnTo>
                      <a:pt x="44" y="56"/>
                    </a:lnTo>
                    <a:lnTo>
                      <a:pt x="38" y="54"/>
                    </a:lnTo>
                    <a:lnTo>
                      <a:pt x="28" y="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Freeform 245"/>
              <p:cNvSpPr>
                <a:spLocks/>
              </p:cNvSpPr>
              <p:nvPr/>
            </p:nvSpPr>
            <p:spPr bwMode="auto">
              <a:xfrm>
                <a:off x="7819823" y="2598314"/>
                <a:ext cx="238258" cy="246586"/>
              </a:xfrm>
              <a:custGeom>
                <a:avLst/>
                <a:gdLst>
                  <a:gd name="T0" fmla="*/ 2147483647 w 136"/>
                  <a:gd name="T1" fmla="*/ 2147483647 h 148"/>
                  <a:gd name="T2" fmla="*/ 2147483647 w 136"/>
                  <a:gd name="T3" fmla="*/ 0 h 148"/>
                  <a:gd name="T4" fmla="*/ 2147483647 w 136"/>
                  <a:gd name="T5" fmla="*/ 2147483647 h 148"/>
                  <a:gd name="T6" fmla="*/ 2147483647 w 136"/>
                  <a:gd name="T7" fmla="*/ 2147483647 h 148"/>
                  <a:gd name="T8" fmla="*/ 2147483647 w 136"/>
                  <a:gd name="T9" fmla="*/ 2147483647 h 148"/>
                  <a:gd name="T10" fmla="*/ 2147483647 w 136"/>
                  <a:gd name="T11" fmla="*/ 2147483647 h 148"/>
                  <a:gd name="T12" fmla="*/ 2147483647 w 136"/>
                  <a:gd name="T13" fmla="*/ 2147483647 h 148"/>
                  <a:gd name="T14" fmla="*/ 2147483647 w 136"/>
                  <a:gd name="T15" fmla="*/ 2147483647 h 148"/>
                  <a:gd name="T16" fmla="*/ 2147483647 w 136"/>
                  <a:gd name="T17" fmla="*/ 2147483647 h 148"/>
                  <a:gd name="T18" fmla="*/ 2147483647 w 136"/>
                  <a:gd name="T19" fmla="*/ 2147483647 h 148"/>
                  <a:gd name="T20" fmla="*/ 2147483647 w 136"/>
                  <a:gd name="T21" fmla="*/ 2147483647 h 148"/>
                  <a:gd name="T22" fmla="*/ 2147483647 w 136"/>
                  <a:gd name="T23" fmla="*/ 2147483647 h 148"/>
                  <a:gd name="T24" fmla="*/ 2147483647 w 136"/>
                  <a:gd name="T25" fmla="*/ 2147483647 h 148"/>
                  <a:gd name="T26" fmla="*/ 2147483647 w 136"/>
                  <a:gd name="T27" fmla="*/ 2147483647 h 148"/>
                  <a:gd name="T28" fmla="*/ 2147483647 w 136"/>
                  <a:gd name="T29" fmla="*/ 2147483647 h 148"/>
                  <a:gd name="T30" fmla="*/ 2147483647 w 136"/>
                  <a:gd name="T31" fmla="*/ 2147483647 h 148"/>
                  <a:gd name="T32" fmla="*/ 2147483647 w 136"/>
                  <a:gd name="T33" fmla="*/ 2147483647 h 148"/>
                  <a:gd name="T34" fmla="*/ 2147483647 w 136"/>
                  <a:gd name="T35" fmla="*/ 2147483647 h 148"/>
                  <a:gd name="T36" fmla="*/ 2147483647 w 136"/>
                  <a:gd name="T37" fmla="*/ 2147483647 h 148"/>
                  <a:gd name="T38" fmla="*/ 2147483647 w 136"/>
                  <a:gd name="T39" fmla="*/ 2147483647 h 148"/>
                  <a:gd name="T40" fmla="*/ 2147483647 w 136"/>
                  <a:gd name="T41" fmla="*/ 2147483647 h 148"/>
                  <a:gd name="T42" fmla="*/ 2147483647 w 136"/>
                  <a:gd name="T43" fmla="*/ 2147483647 h 148"/>
                  <a:gd name="T44" fmla="*/ 2147483647 w 136"/>
                  <a:gd name="T45" fmla="*/ 2147483647 h 148"/>
                  <a:gd name="T46" fmla="*/ 2147483647 w 136"/>
                  <a:gd name="T47" fmla="*/ 2147483647 h 148"/>
                  <a:gd name="T48" fmla="*/ 0 w 136"/>
                  <a:gd name="T49" fmla="*/ 2147483647 h 148"/>
                  <a:gd name="T50" fmla="*/ 2147483647 w 136"/>
                  <a:gd name="T51" fmla="*/ 2147483647 h 148"/>
                  <a:gd name="T52" fmla="*/ 2147483647 w 136"/>
                  <a:gd name="T53" fmla="*/ 2147483647 h 148"/>
                  <a:gd name="T54" fmla="*/ 2147483647 w 136"/>
                  <a:gd name="T55" fmla="*/ 2147483647 h 148"/>
                  <a:gd name="T56" fmla="*/ 2147483647 w 136"/>
                  <a:gd name="T57" fmla="*/ 2147483647 h 148"/>
                  <a:gd name="T58" fmla="*/ 2147483647 w 136"/>
                  <a:gd name="T59" fmla="*/ 2147483647 h 148"/>
                  <a:gd name="T60" fmla="*/ 2147483647 w 136"/>
                  <a:gd name="T61" fmla="*/ 2147483647 h 148"/>
                  <a:gd name="T62" fmla="*/ 2147483647 w 136"/>
                  <a:gd name="T63" fmla="*/ 2147483647 h 148"/>
                  <a:gd name="T64" fmla="*/ 2147483647 w 136"/>
                  <a:gd name="T65" fmla="*/ 2147483647 h 148"/>
                  <a:gd name="T66" fmla="*/ 2147483647 w 136"/>
                  <a:gd name="T67" fmla="*/ 2147483647 h 148"/>
                  <a:gd name="T68" fmla="*/ 2147483647 w 136"/>
                  <a:gd name="T69" fmla="*/ 2147483647 h 148"/>
                  <a:gd name="T70" fmla="*/ 2147483647 w 136"/>
                  <a:gd name="T71" fmla="*/ 2147483647 h 148"/>
                  <a:gd name="T72" fmla="*/ 2147483647 w 136"/>
                  <a:gd name="T73" fmla="*/ 2147483647 h 148"/>
                  <a:gd name="T74" fmla="*/ 2147483647 w 136"/>
                  <a:gd name="T75" fmla="*/ 2147483647 h 148"/>
                  <a:gd name="T76" fmla="*/ 2147483647 w 136"/>
                  <a:gd name="T77" fmla="*/ 2147483647 h 148"/>
                  <a:gd name="T78" fmla="*/ 2147483647 w 136"/>
                  <a:gd name="T79" fmla="*/ 2147483647 h 148"/>
                  <a:gd name="T80" fmla="*/ 2147483647 w 136"/>
                  <a:gd name="T81" fmla="*/ 2147483647 h 148"/>
                  <a:gd name="T82" fmla="*/ 2147483647 w 136"/>
                  <a:gd name="T83" fmla="*/ 2147483647 h 148"/>
                  <a:gd name="T84" fmla="*/ 2147483647 w 136"/>
                  <a:gd name="T85" fmla="*/ 2147483647 h 148"/>
                  <a:gd name="T86" fmla="*/ 2147483647 w 136"/>
                  <a:gd name="T87" fmla="*/ 2147483647 h 148"/>
                  <a:gd name="T88" fmla="*/ 2147483647 w 136"/>
                  <a:gd name="T89" fmla="*/ 2147483647 h 148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6"/>
                  <a:gd name="T136" fmla="*/ 0 h 148"/>
                  <a:gd name="T137" fmla="*/ 136 w 136"/>
                  <a:gd name="T138" fmla="*/ 148 h 148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6" h="148">
                    <a:moveTo>
                      <a:pt x="76" y="12"/>
                    </a:moveTo>
                    <a:lnTo>
                      <a:pt x="78" y="6"/>
                    </a:lnTo>
                    <a:lnTo>
                      <a:pt x="80" y="4"/>
                    </a:lnTo>
                    <a:lnTo>
                      <a:pt x="86" y="0"/>
                    </a:lnTo>
                    <a:lnTo>
                      <a:pt x="98" y="10"/>
                    </a:lnTo>
                    <a:lnTo>
                      <a:pt x="110" y="24"/>
                    </a:lnTo>
                    <a:lnTo>
                      <a:pt x="116" y="30"/>
                    </a:lnTo>
                    <a:lnTo>
                      <a:pt x="118" y="38"/>
                    </a:lnTo>
                    <a:lnTo>
                      <a:pt x="122" y="46"/>
                    </a:lnTo>
                    <a:lnTo>
                      <a:pt x="122" y="52"/>
                    </a:lnTo>
                    <a:lnTo>
                      <a:pt x="120" y="56"/>
                    </a:lnTo>
                    <a:lnTo>
                      <a:pt x="118" y="60"/>
                    </a:lnTo>
                    <a:lnTo>
                      <a:pt x="126" y="78"/>
                    </a:lnTo>
                    <a:lnTo>
                      <a:pt x="136" y="102"/>
                    </a:lnTo>
                    <a:lnTo>
                      <a:pt x="134" y="110"/>
                    </a:lnTo>
                    <a:lnTo>
                      <a:pt x="132" y="114"/>
                    </a:lnTo>
                    <a:lnTo>
                      <a:pt x="130" y="114"/>
                    </a:lnTo>
                    <a:lnTo>
                      <a:pt x="126" y="114"/>
                    </a:lnTo>
                    <a:lnTo>
                      <a:pt x="126" y="110"/>
                    </a:lnTo>
                    <a:lnTo>
                      <a:pt x="130" y="106"/>
                    </a:lnTo>
                    <a:lnTo>
                      <a:pt x="122" y="108"/>
                    </a:lnTo>
                    <a:lnTo>
                      <a:pt x="118" y="110"/>
                    </a:lnTo>
                    <a:lnTo>
                      <a:pt x="116" y="120"/>
                    </a:lnTo>
                    <a:lnTo>
                      <a:pt x="116" y="116"/>
                    </a:lnTo>
                    <a:lnTo>
                      <a:pt x="114" y="114"/>
                    </a:lnTo>
                    <a:lnTo>
                      <a:pt x="108" y="120"/>
                    </a:lnTo>
                    <a:lnTo>
                      <a:pt x="104" y="122"/>
                    </a:lnTo>
                    <a:lnTo>
                      <a:pt x="100" y="122"/>
                    </a:lnTo>
                    <a:lnTo>
                      <a:pt x="92" y="122"/>
                    </a:lnTo>
                    <a:lnTo>
                      <a:pt x="88" y="120"/>
                    </a:lnTo>
                    <a:lnTo>
                      <a:pt x="84" y="120"/>
                    </a:lnTo>
                    <a:lnTo>
                      <a:pt x="82" y="120"/>
                    </a:lnTo>
                    <a:lnTo>
                      <a:pt x="82" y="122"/>
                    </a:lnTo>
                    <a:lnTo>
                      <a:pt x="86" y="128"/>
                    </a:lnTo>
                    <a:lnTo>
                      <a:pt x="90" y="132"/>
                    </a:lnTo>
                    <a:lnTo>
                      <a:pt x="86" y="138"/>
                    </a:lnTo>
                    <a:lnTo>
                      <a:pt x="82" y="148"/>
                    </a:lnTo>
                    <a:lnTo>
                      <a:pt x="74" y="144"/>
                    </a:lnTo>
                    <a:lnTo>
                      <a:pt x="70" y="138"/>
                    </a:lnTo>
                    <a:lnTo>
                      <a:pt x="66" y="132"/>
                    </a:lnTo>
                    <a:lnTo>
                      <a:pt x="64" y="122"/>
                    </a:lnTo>
                    <a:lnTo>
                      <a:pt x="54" y="122"/>
                    </a:lnTo>
                    <a:lnTo>
                      <a:pt x="46" y="124"/>
                    </a:lnTo>
                    <a:lnTo>
                      <a:pt x="38" y="126"/>
                    </a:lnTo>
                    <a:lnTo>
                      <a:pt x="30" y="130"/>
                    </a:lnTo>
                    <a:lnTo>
                      <a:pt x="20" y="130"/>
                    </a:lnTo>
                    <a:lnTo>
                      <a:pt x="20" y="136"/>
                    </a:lnTo>
                    <a:lnTo>
                      <a:pt x="8" y="134"/>
                    </a:lnTo>
                    <a:lnTo>
                      <a:pt x="2" y="134"/>
                    </a:lnTo>
                    <a:lnTo>
                      <a:pt x="0" y="132"/>
                    </a:lnTo>
                    <a:lnTo>
                      <a:pt x="0" y="128"/>
                    </a:lnTo>
                    <a:lnTo>
                      <a:pt x="6" y="126"/>
                    </a:lnTo>
                    <a:lnTo>
                      <a:pt x="8" y="124"/>
                    </a:lnTo>
                    <a:lnTo>
                      <a:pt x="14" y="116"/>
                    </a:lnTo>
                    <a:lnTo>
                      <a:pt x="20" y="108"/>
                    </a:lnTo>
                    <a:lnTo>
                      <a:pt x="24" y="106"/>
                    </a:lnTo>
                    <a:lnTo>
                      <a:pt x="28" y="106"/>
                    </a:lnTo>
                    <a:lnTo>
                      <a:pt x="34" y="106"/>
                    </a:lnTo>
                    <a:lnTo>
                      <a:pt x="36" y="104"/>
                    </a:lnTo>
                    <a:lnTo>
                      <a:pt x="42" y="102"/>
                    </a:lnTo>
                    <a:lnTo>
                      <a:pt x="46" y="102"/>
                    </a:lnTo>
                    <a:lnTo>
                      <a:pt x="52" y="102"/>
                    </a:lnTo>
                    <a:lnTo>
                      <a:pt x="54" y="104"/>
                    </a:lnTo>
                    <a:lnTo>
                      <a:pt x="60" y="108"/>
                    </a:lnTo>
                    <a:lnTo>
                      <a:pt x="62" y="106"/>
                    </a:lnTo>
                    <a:lnTo>
                      <a:pt x="62" y="102"/>
                    </a:lnTo>
                    <a:lnTo>
                      <a:pt x="62" y="96"/>
                    </a:lnTo>
                    <a:lnTo>
                      <a:pt x="60" y="94"/>
                    </a:lnTo>
                    <a:lnTo>
                      <a:pt x="62" y="90"/>
                    </a:lnTo>
                    <a:lnTo>
                      <a:pt x="64" y="86"/>
                    </a:lnTo>
                    <a:lnTo>
                      <a:pt x="68" y="84"/>
                    </a:lnTo>
                    <a:lnTo>
                      <a:pt x="68" y="80"/>
                    </a:lnTo>
                    <a:lnTo>
                      <a:pt x="68" y="78"/>
                    </a:lnTo>
                    <a:lnTo>
                      <a:pt x="68" y="74"/>
                    </a:lnTo>
                    <a:lnTo>
                      <a:pt x="70" y="78"/>
                    </a:lnTo>
                    <a:lnTo>
                      <a:pt x="68" y="82"/>
                    </a:lnTo>
                    <a:lnTo>
                      <a:pt x="76" y="80"/>
                    </a:lnTo>
                    <a:lnTo>
                      <a:pt x="82" y="78"/>
                    </a:lnTo>
                    <a:lnTo>
                      <a:pt x="86" y="76"/>
                    </a:lnTo>
                    <a:lnTo>
                      <a:pt x="90" y="72"/>
                    </a:lnTo>
                    <a:lnTo>
                      <a:pt x="92" y="60"/>
                    </a:lnTo>
                    <a:lnTo>
                      <a:pt x="94" y="50"/>
                    </a:lnTo>
                    <a:lnTo>
                      <a:pt x="94" y="44"/>
                    </a:lnTo>
                    <a:lnTo>
                      <a:pt x="92" y="40"/>
                    </a:lnTo>
                    <a:lnTo>
                      <a:pt x="88" y="32"/>
                    </a:lnTo>
                    <a:lnTo>
                      <a:pt x="84" y="26"/>
                    </a:lnTo>
                    <a:lnTo>
                      <a:pt x="82" y="24"/>
                    </a:lnTo>
                    <a:lnTo>
                      <a:pt x="80" y="20"/>
                    </a:lnTo>
                    <a:lnTo>
                      <a:pt x="78" y="16"/>
                    </a:lnTo>
                    <a:lnTo>
                      <a:pt x="7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Freeform 246"/>
              <p:cNvSpPr>
                <a:spLocks/>
              </p:cNvSpPr>
              <p:nvPr/>
            </p:nvSpPr>
            <p:spPr bwMode="auto">
              <a:xfrm>
                <a:off x="7874913" y="2816880"/>
                <a:ext cx="53711" cy="42031"/>
              </a:xfrm>
              <a:custGeom>
                <a:avLst/>
                <a:gdLst>
                  <a:gd name="T0" fmla="*/ 2147483647 w 32"/>
                  <a:gd name="T1" fmla="*/ 2147483647 h 26"/>
                  <a:gd name="T2" fmla="*/ 2147483647 w 32"/>
                  <a:gd name="T3" fmla="*/ 2147483647 h 26"/>
                  <a:gd name="T4" fmla="*/ 2147483647 w 32"/>
                  <a:gd name="T5" fmla="*/ 0 h 26"/>
                  <a:gd name="T6" fmla="*/ 2147483647 w 32"/>
                  <a:gd name="T7" fmla="*/ 0 h 26"/>
                  <a:gd name="T8" fmla="*/ 2147483647 w 32"/>
                  <a:gd name="T9" fmla="*/ 2147483647 h 26"/>
                  <a:gd name="T10" fmla="*/ 2147483647 w 32"/>
                  <a:gd name="T11" fmla="*/ 2147483647 h 26"/>
                  <a:gd name="T12" fmla="*/ 2147483647 w 32"/>
                  <a:gd name="T13" fmla="*/ 2147483647 h 26"/>
                  <a:gd name="T14" fmla="*/ 2147483647 w 32"/>
                  <a:gd name="T15" fmla="*/ 2147483647 h 26"/>
                  <a:gd name="T16" fmla="*/ 2147483647 w 32"/>
                  <a:gd name="T17" fmla="*/ 2147483647 h 26"/>
                  <a:gd name="T18" fmla="*/ 2147483647 w 32"/>
                  <a:gd name="T19" fmla="*/ 2147483647 h 26"/>
                  <a:gd name="T20" fmla="*/ 2147483647 w 32"/>
                  <a:gd name="T21" fmla="*/ 2147483647 h 26"/>
                  <a:gd name="T22" fmla="*/ 2147483647 w 32"/>
                  <a:gd name="T23" fmla="*/ 2147483647 h 26"/>
                  <a:gd name="T24" fmla="*/ 2147483647 w 32"/>
                  <a:gd name="T25" fmla="*/ 2147483647 h 26"/>
                  <a:gd name="T26" fmla="*/ 2147483647 w 32"/>
                  <a:gd name="T27" fmla="*/ 2147483647 h 26"/>
                  <a:gd name="T28" fmla="*/ 0 w 32"/>
                  <a:gd name="T29" fmla="*/ 2147483647 h 26"/>
                  <a:gd name="T30" fmla="*/ 0 w 32"/>
                  <a:gd name="T31" fmla="*/ 2147483647 h 26"/>
                  <a:gd name="T32" fmla="*/ 2147483647 w 32"/>
                  <a:gd name="T33" fmla="*/ 2147483647 h 26"/>
                  <a:gd name="T34" fmla="*/ 2147483647 w 32"/>
                  <a:gd name="T35" fmla="*/ 2147483647 h 26"/>
                  <a:gd name="T36" fmla="*/ 2147483647 w 32"/>
                  <a:gd name="T37" fmla="*/ 2147483647 h 26"/>
                  <a:gd name="T38" fmla="*/ 2147483647 w 32"/>
                  <a:gd name="T39" fmla="*/ 2147483647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2"/>
                  <a:gd name="T61" fmla="*/ 0 h 26"/>
                  <a:gd name="T62" fmla="*/ 32 w 32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2" h="26">
                    <a:moveTo>
                      <a:pt x="14" y="4"/>
                    </a:moveTo>
                    <a:lnTo>
                      <a:pt x="16" y="4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32" y="8"/>
                    </a:lnTo>
                    <a:lnTo>
                      <a:pt x="30" y="12"/>
                    </a:lnTo>
                    <a:lnTo>
                      <a:pt x="24" y="14"/>
                    </a:lnTo>
                    <a:lnTo>
                      <a:pt x="14" y="16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6" y="24"/>
                    </a:lnTo>
                    <a:lnTo>
                      <a:pt x="4" y="20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8" y="4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Freeform 247"/>
              <p:cNvSpPr>
                <a:spLocks/>
              </p:cNvSpPr>
              <p:nvPr/>
            </p:nvSpPr>
            <p:spPr bwMode="auto">
              <a:xfrm>
                <a:off x="7803296" y="2826687"/>
                <a:ext cx="71616" cy="84063"/>
              </a:xfrm>
              <a:custGeom>
                <a:avLst/>
                <a:gdLst>
                  <a:gd name="T0" fmla="*/ 2147483647 w 40"/>
                  <a:gd name="T1" fmla="*/ 2147483647 h 52"/>
                  <a:gd name="T2" fmla="*/ 2147483647 w 40"/>
                  <a:gd name="T3" fmla="*/ 2147483647 h 52"/>
                  <a:gd name="T4" fmla="*/ 2147483647 w 40"/>
                  <a:gd name="T5" fmla="*/ 2147483647 h 52"/>
                  <a:gd name="T6" fmla="*/ 0 w 40"/>
                  <a:gd name="T7" fmla="*/ 2147483647 h 52"/>
                  <a:gd name="T8" fmla="*/ 2147483647 w 40"/>
                  <a:gd name="T9" fmla="*/ 2147483647 h 52"/>
                  <a:gd name="T10" fmla="*/ 2147483647 w 40"/>
                  <a:gd name="T11" fmla="*/ 2147483647 h 52"/>
                  <a:gd name="T12" fmla="*/ 2147483647 w 40"/>
                  <a:gd name="T13" fmla="*/ 0 h 52"/>
                  <a:gd name="T14" fmla="*/ 2147483647 w 40"/>
                  <a:gd name="T15" fmla="*/ 2147483647 h 52"/>
                  <a:gd name="T16" fmla="*/ 2147483647 w 40"/>
                  <a:gd name="T17" fmla="*/ 2147483647 h 52"/>
                  <a:gd name="T18" fmla="*/ 2147483647 w 40"/>
                  <a:gd name="T19" fmla="*/ 2147483647 h 52"/>
                  <a:gd name="T20" fmla="*/ 2147483647 w 40"/>
                  <a:gd name="T21" fmla="*/ 2147483647 h 52"/>
                  <a:gd name="T22" fmla="*/ 2147483647 w 40"/>
                  <a:gd name="T23" fmla="*/ 2147483647 h 52"/>
                  <a:gd name="T24" fmla="*/ 2147483647 w 40"/>
                  <a:gd name="T25" fmla="*/ 2147483647 h 52"/>
                  <a:gd name="T26" fmla="*/ 2147483647 w 40"/>
                  <a:gd name="T27" fmla="*/ 2147483647 h 52"/>
                  <a:gd name="T28" fmla="*/ 2147483647 w 40"/>
                  <a:gd name="T29" fmla="*/ 2147483647 h 52"/>
                  <a:gd name="T30" fmla="*/ 2147483647 w 40"/>
                  <a:gd name="T31" fmla="*/ 2147483647 h 52"/>
                  <a:gd name="T32" fmla="*/ 2147483647 w 40"/>
                  <a:gd name="T33" fmla="*/ 2147483647 h 52"/>
                  <a:gd name="T34" fmla="*/ 2147483647 w 40"/>
                  <a:gd name="T35" fmla="*/ 2147483647 h 52"/>
                  <a:gd name="T36" fmla="*/ 2147483647 w 40"/>
                  <a:gd name="T37" fmla="*/ 2147483647 h 52"/>
                  <a:gd name="T38" fmla="*/ 2147483647 w 40"/>
                  <a:gd name="T39" fmla="*/ 2147483647 h 52"/>
                  <a:gd name="T40" fmla="*/ 2147483647 w 40"/>
                  <a:gd name="T41" fmla="*/ 2147483647 h 52"/>
                  <a:gd name="T42" fmla="*/ 2147483647 w 40"/>
                  <a:gd name="T43" fmla="*/ 2147483647 h 52"/>
                  <a:gd name="T44" fmla="*/ 2147483647 w 40"/>
                  <a:gd name="T45" fmla="*/ 2147483647 h 52"/>
                  <a:gd name="T46" fmla="*/ 2147483647 w 40"/>
                  <a:gd name="T47" fmla="*/ 2147483647 h 52"/>
                  <a:gd name="T48" fmla="*/ 2147483647 w 40"/>
                  <a:gd name="T49" fmla="*/ 2147483647 h 52"/>
                  <a:gd name="T50" fmla="*/ 2147483647 w 40"/>
                  <a:gd name="T51" fmla="*/ 2147483647 h 52"/>
                  <a:gd name="T52" fmla="*/ 2147483647 w 40"/>
                  <a:gd name="T53" fmla="*/ 2147483647 h 5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0"/>
                  <a:gd name="T82" fmla="*/ 0 h 52"/>
                  <a:gd name="T83" fmla="*/ 40 w 40"/>
                  <a:gd name="T84" fmla="*/ 52 h 5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0" h="52">
                    <a:moveTo>
                      <a:pt x="12" y="24"/>
                    </a:moveTo>
                    <a:lnTo>
                      <a:pt x="4" y="20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4"/>
                    </a:lnTo>
                    <a:lnTo>
                      <a:pt x="14" y="0"/>
                    </a:lnTo>
                    <a:lnTo>
                      <a:pt x="18" y="4"/>
                    </a:lnTo>
                    <a:lnTo>
                      <a:pt x="18" y="6"/>
                    </a:lnTo>
                    <a:lnTo>
                      <a:pt x="28" y="6"/>
                    </a:lnTo>
                    <a:lnTo>
                      <a:pt x="30" y="12"/>
                    </a:lnTo>
                    <a:lnTo>
                      <a:pt x="32" y="16"/>
                    </a:lnTo>
                    <a:lnTo>
                      <a:pt x="40" y="22"/>
                    </a:lnTo>
                    <a:lnTo>
                      <a:pt x="36" y="24"/>
                    </a:lnTo>
                    <a:lnTo>
                      <a:pt x="34" y="28"/>
                    </a:lnTo>
                    <a:lnTo>
                      <a:pt x="36" y="32"/>
                    </a:lnTo>
                    <a:lnTo>
                      <a:pt x="38" y="36"/>
                    </a:lnTo>
                    <a:lnTo>
                      <a:pt x="38" y="40"/>
                    </a:lnTo>
                    <a:lnTo>
                      <a:pt x="40" y="42"/>
                    </a:lnTo>
                    <a:lnTo>
                      <a:pt x="38" y="48"/>
                    </a:lnTo>
                    <a:lnTo>
                      <a:pt x="38" y="52"/>
                    </a:lnTo>
                    <a:lnTo>
                      <a:pt x="32" y="50"/>
                    </a:lnTo>
                    <a:lnTo>
                      <a:pt x="24" y="46"/>
                    </a:lnTo>
                    <a:lnTo>
                      <a:pt x="18" y="42"/>
                    </a:lnTo>
                    <a:lnTo>
                      <a:pt x="18" y="36"/>
                    </a:lnTo>
                    <a:lnTo>
                      <a:pt x="18" y="30"/>
                    </a:lnTo>
                    <a:lnTo>
                      <a:pt x="12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Freeform 248"/>
              <p:cNvSpPr>
                <a:spLocks/>
              </p:cNvSpPr>
              <p:nvPr/>
            </p:nvSpPr>
            <p:spPr bwMode="auto">
              <a:xfrm>
                <a:off x="7635276" y="3088685"/>
                <a:ext cx="42693" cy="95272"/>
              </a:xfrm>
              <a:custGeom>
                <a:avLst/>
                <a:gdLst>
                  <a:gd name="T0" fmla="*/ 2147483647 w 24"/>
                  <a:gd name="T1" fmla="*/ 0 h 56"/>
                  <a:gd name="T2" fmla="*/ 2147483647 w 24"/>
                  <a:gd name="T3" fmla="*/ 2147483647 h 56"/>
                  <a:gd name="T4" fmla="*/ 2147483647 w 24"/>
                  <a:gd name="T5" fmla="*/ 2147483647 h 56"/>
                  <a:gd name="T6" fmla="*/ 2147483647 w 24"/>
                  <a:gd name="T7" fmla="*/ 2147483647 h 56"/>
                  <a:gd name="T8" fmla="*/ 2147483647 w 24"/>
                  <a:gd name="T9" fmla="*/ 2147483647 h 56"/>
                  <a:gd name="T10" fmla="*/ 2147483647 w 24"/>
                  <a:gd name="T11" fmla="*/ 2147483647 h 56"/>
                  <a:gd name="T12" fmla="*/ 0 w 24"/>
                  <a:gd name="T13" fmla="*/ 2147483647 h 56"/>
                  <a:gd name="T14" fmla="*/ 0 w 24"/>
                  <a:gd name="T15" fmla="*/ 2147483647 h 56"/>
                  <a:gd name="T16" fmla="*/ 2147483647 w 24"/>
                  <a:gd name="T17" fmla="*/ 2147483647 h 56"/>
                  <a:gd name="T18" fmla="*/ 2147483647 w 24"/>
                  <a:gd name="T19" fmla="*/ 2147483647 h 56"/>
                  <a:gd name="T20" fmla="*/ 2147483647 w 24"/>
                  <a:gd name="T21" fmla="*/ 2147483647 h 56"/>
                  <a:gd name="T22" fmla="*/ 2147483647 w 24"/>
                  <a:gd name="T23" fmla="*/ 2147483647 h 56"/>
                  <a:gd name="T24" fmla="*/ 2147483647 w 24"/>
                  <a:gd name="T25" fmla="*/ 0 h 5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4"/>
                  <a:gd name="T40" fmla="*/ 0 h 56"/>
                  <a:gd name="T41" fmla="*/ 24 w 24"/>
                  <a:gd name="T42" fmla="*/ 56 h 5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4" h="56">
                    <a:moveTo>
                      <a:pt x="24" y="0"/>
                    </a:moveTo>
                    <a:lnTo>
                      <a:pt x="24" y="12"/>
                    </a:lnTo>
                    <a:lnTo>
                      <a:pt x="22" y="32"/>
                    </a:lnTo>
                    <a:lnTo>
                      <a:pt x="16" y="56"/>
                    </a:lnTo>
                    <a:lnTo>
                      <a:pt x="4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0" y="20"/>
                    </a:lnTo>
                    <a:lnTo>
                      <a:pt x="4" y="10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8" y="2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Freeform 249"/>
              <p:cNvSpPr>
                <a:spLocks/>
              </p:cNvSpPr>
              <p:nvPr/>
            </p:nvSpPr>
            <p:spPr bwMode="auto">
              <a:xfrm>
                <a:off x="7346061" y="3242801"/>
                <a:ext cx="57844" cy="57443"/>
              </a:xfrm>
              <a:custGeom>
                <a:avLst/>
                <a:gdLst>
                  <a:gd name="T0" fmla="*/ 2147483647 w 34"/>
                  <a:gd name="T1" fmla="*/ 2147483647 h 36"/>
                  <a:gd name="T2" fmla="*/ 2147483647 w 34"/>
                  <a:gd name="T3" fmla="*/ 2147483647 h 36"/>
                  <a:gd name="T4" fmla="*/ 2147483647 w 34"/>
                  <a:gd name="T5" fmla="*/ 2147483647 h 36"/>
                  <a:gd name="T6" fmla="*/ 2147483647 w 34"/>
                  <a:gd name="T7" fmla="*/ 2147483647 h 36"/>
                  <a:gd name="T8" fmla="*/ 0 w 34"/>
                  <a:gd name="T9" fmla="*/ 2147483647 h 36"/>
                  <a:gd name="T10" fmla="*/ 2147483647 w 34"/>
                  <a:gd name="T11" fmla="*/ 2147483647 h 36"/>
                  <a:gd name="T12" fmla="*/ 2147483647 w 34"/>
                  <a:gd name="T13" fmla="*/ 2147483647 h 36"/>
                  <a:gd name="T14" fmla="*/ 2147483647 w 34"/>
                  <a:gd name="T15" fmla="*/ 2147483647 h 36"/>
                  <a:gd name="T16" fmla="*/ 2147483647 w 34"/>
                  <a:gd name="T17" fmla="*/ 2147483647 h 36"/>
                  <a:gd name="T18" fmla="*/ 2147483647 w 34"/>
                  <a:gd name="T19" fmla="*/ 0 h 36"/>
                  <a:gd name="T20" fmla="*/ 2147483647 w 34"/>
                  <a:gd name="T21" fmla="*/ 2147483647 h 36"/>
                  <a:gd name="T22" fmla="*/ 2147483647 w 34"/>
                  <a:gd name="T23" fmla="*/ 2147483647 h 36"/>
                  <a:gd name="T24" fmla="*/ 2147483647 w 34"/>
                  <a:gd name="T25" fmla="*/ 2147483647 h 36"/>
                  <a:gd name="T26" fmla="*/ 2147483647 w 34"/>
                  <a:gd name="T27" fmla="*/ 2147483647 h 36"/>
                  <a:gd name="T28" fmla="*/ 2147483647 w 34"/>
                  <a:gd name="T29" fmla="*/ 2147483647 h 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4"/>
                  <a:gd name="T46" fmla="*/ 0 h 36"/>
                  <a:gd name="T47" fmla="*/ 34 w 34"/>
                  <a:gd name="T48" fmla="*/ 36 h 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4" h="36">
                    <a:moveTo>
                      <a:pt x="18" y="36"/>
                    </a:moveTo>
                    <a:lnTo>
                      <a:pt x="12" y="34"/>
                    </a:lnTo>
                    <a:lnTo>
                      <a:pt x="6" y="30"/>
                    </a:lnTo>
                    <a:lnTo>
                      <a:pt x="2" y="24"/>
                    </a:lnTo>
                    <a:lnTo>
                      <a:pt x="0" y="20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12" y="6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34" y="10"/>
                    </a:lnTo>
                    <a:lnTo>
                      <a:pt x="30" y="20"/>
                    </a:lnTo>
                    <a:lnTo>
                      <a:pt x="24" y="32"/>
                    </a:lnTo>
                    <a:lnTo>
                      <a:pt x="22" y="34"/>
                    </a:lnTo>
                    <a:lnTo>
                      <a:pt x="18" y="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Freeform 250"/>
              <p:cNvSpPr>
                <a:spLocks/>
              </p:cNvSpPr>
              <p:nvPr/>
            </p:nvSpPr>
            <p:spPr bwMode="auto">
              <a:xfrm>
                <a:off x="6569313" y="3560840"/>
                <a:ext cx="64729" cy="120491"/>
              </a:xfrm>
              <a:custGeom>
                <a:avLst/>
                <a:gdLst>
                  <a:gd name="T0" fmla="*/ 2147483647 w 36"/>
                  <a:gd name="T1" fmla="*/ 2147483647 h 70"/>
                  <a:gd name="T2" fmla="*/ 2147483647 w 36"/>
                  <a:gd name="T3" fmla="*/ 2147483647 h 70"/>
                  <a:gd name="T4" fmla="*/ 2147483647 w 36"/>
                  <a:gd name="T5" fmla="*/ 2147483647 h 70"/>
                  <a:gd name="T6" fmla="*/ 2147483647 w 36"/>
                  <a:gd name="T7" fmla="*/ 2147483647 h 70"/>
                  <a:gd name="T8" fmla="*/ 2147483647 w 36"/>
                  <a:gd name="T9" fmla="*/ 2147483647 h 70"/>
                  <a:gd name="T10" fmla="*/ 2147483647 w 36"/>
                  <a:gd name="T11" fmla="*/ 2147483647 h 70"/>
                  <a:gd name="T12" fmla="*/ 2147483647 w 36"/>
                  <a:gd name="T13" fmla="*/ 2147483647 h 70"/>
                  <a:gd name="T14" fmla="*/ 2147483647 w 36"/>
                  <a:gd name="T15" fmla="*/ 2147483647 h 70"/>
                  <a:gd name="T16" fmla="*/ 2147483647 w 36"/>
                  <a:gd name="T17" fmla="*/ 2147483647 h 70"/>
                  <a:gd name="T18" fmla="*/ 2147483647 w 36"/>
                  <a:gd name="T19" fmla="*/ 2147483647 h 70"/>
                  <a:gd name="T20" fmla="*/ 0 w 36"/>
                  <a:gd name="T21" fmla="*/ 2147483647 h 70"/>
                  <a:gd name="T22" fmla="*/ 2147483647 w 36"/>
                  <a:gd name="T23" fmla="*/ 2147483647 h 70"/>
                  <a:gd name="T24" fmla="*/ 2147483647 w 36"/>
                  <a:gd name="T25" fmla="*/ 2147483647 h 70"/>
                  <a:gd name="T26" fmla="*/ 2147483647 w 36"/>
                  <a:gd name="T27" fmla="*/ 2147483647 h 70"/>
                  <a:gd name="T28" fmla="*/ 2147483647 w 36"/>
                  <a:gd name="T29" fmla="*/ 0 h 70"/>
                  <a:gd name="T30" fmla="*/ 2147483647 w 36"/>
                  <a:gd name="T31" fmla="*/ 2147483647 h 70"/>
                  <a:gd name="T32" fmla="*/ 2147483647 w 36"/>
                  <a:gd name="T33" fmla="*/ 2147483647 h 70"/>
                  <a:gd name="T34" fmla="*/ 2147483647 w 36"/>
                  <a:gd name="T35" fmla="*/ 2147483647 h 70"/>
                  <a:gd name="T36" fmla="*/ 2147483647 w 36"/>
                  <a:gd name="T37" fmla="*/ 2147483647 h 70"/>
                  <a:gd name="T38" fmla="*/ 2147483647 w 36"/>
                  <a:gd name="T39" fmla="*/ 2147483647 h 70"/>
                  <a:gd name="T40" fmla="*/ 2147483647 w 36"/>
                  <a:gd name="T41" fmla="*/ 2147483647 h 7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6"/>
                  <a:gd name="T64" fmla="*/ 0 h 70"/>
                  <a:gd name="T65" fmla="*/ 36 w 36"/>
                  <a:gd name="T66" fmla="*/ 70 h 7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6" h="70">
                    <a:moveTo>
                      <a:pt x="36" y="52"/>
                    </a:moveTo>
                    <a:lnTo>
                      <a:pt x="34" y="58"/>
                    </a:lnTo>
                    <a:lnTo>
                      <a:pt x="30" y="64"/>
                    </a:lnTo>
                    <a:lnTo>
                      <a:pt x="22" y="68"/>
                    </a:lnTo>
                    <a:lnTo>
                      <a:pt x="16" y="70"/>
                    </a:lnTo>
                    <a:lnTo>
                      <a:pt x="12" y="68"/>
                    </a:lnTo>
                    <a:lnTo>
                      <a:pt x="8" y="64"/>
                    </a:lnTo>
                    <a:lnTo>
                      <a:pt x="6" y="60"/>
                    </a:lnTo>
                    <a:lnTo>
                      <a:pt x="4" y="54"/>
                    </a:lnTo>
                    <a:lnTo>
                      <a:pt x="2" y="44"/>
                    </a:lnTo>
                    <a:lnTo>
                      <a:pt x="0" y="34"/>
                    </a:lnTo>
                    <a:lnTo>
                      <a:pt x="2" y="24"/>
                    </a:lnTo>
                    <a:lnTo>
                      <a:pt x="4" y="18"/>
                    </a:lnTo>
                    <a:lnTo>
                      <a:pt x="6" y="10"/>
                    </a:lnTo>
                    <a:lnTo>
                      <a:pt x="8" y="0"/>
                    </a:lnTo>
                    <a:lnTo>
                      <a:pt x="14" y="2"/>
                    </a:lnTo>
                    <a:lnTo>
                      <a:pt x="16" y="8"/>
                    </a:lnTo>
                    <a:lnTo>
                      <a:pt x="26" y="20"/>
                    </a:lnTo>
                    <a:lnTo>
                      <a:pt x="34" y="36"/>
                    </a:lnTo>
                    <a:lnTo>
                      <a:pt x="36" y="44"/>
                    </a:lnTo>
                    <a:lnTo>
                      <a:pt x="36" y="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Freeform 251"/>
              <p:cNvSpPr>
                <a:spLocks/>
              </p:cNvSpPr>
              <p:nvPr/>
            </p:nvSpPr>
            <p:spPr bwMode="auto">
              <a:xfrm>
                <a:off x="7139479" y="3144726"/>
                <a:ext cx="261671" cy="452541"/>
              </a:xfrm>
              <a:custGeom>
                <a:avLst/>
                <a:gdLst>
                  <a:gd name="T0" fmla="*/ 2147483647 w 150"/>
                  <a:gd name="T1" fmla="*/ 2147483647 h 270"/>
                  <a:gd name="T2" fmla="*/ 2147483647 w 150"/>
                  <a:gd name="T3" fmla="*/ 2147483647 h 270"/>
                  <a:gd name="T4" fmla="*/ 2147483647 w 150"/>
                  <a:gd name="T5" fmla="*/ 2147483647 h 270"/>
                  <a:gd name="T6" fmla="*/ 2147483647 w 150"/>
                  <a:gd name="T7" fmla="*/ 2147483647 h 270"/>
                  <a:gd name="T8" fmla="*/ 2147483647 w 150"/>
                  <a:gd name="T9" fmla="*/ 2147483647 h 270"/>
                  <a:gd name="T10" fmla="*/ 2147483647 w 150"/>
                  <a:gd name="T11" fmla="*/ 2147483647 h 270"/>
                  <a:gd name="T12" fmla="*/ 2147483647 w 150"/>
                  <a:gd name="T13" fmla="*/ 2147483647 h 270"/>
                  <a:gd name="T14" fmla="*/ 2147483647 w 150"/>
                  <a:gd name="T15" fmla="*/ 2147483647 h 270"/>
                  <a:gd name="T16" fmla="*/ 2147483647 w 150"/>
                  <a:gd name="T17" fmla="*/ 2147483647 h 270"/>
                  <a:gd name="T18" fmla="*/ 2147483647 w 150"/>
                  <a:gd name="T19" fmla="*/ 2147483647 h 270"/>
                  <a:gd name="T20" fmla="*/ 2147483647 w 150"/>
                  <a:gd name="T21" fmla="*/ 2147483647 h 270"/>
                  <a:gd name="T22" fmla="*/ 2147483647 w 150"/>
                  <a:gd name="T23" fmla="*/ 2147483647 h 270"/>
                  <a:gd name="T24" fmla="*/ 2147483647 w 150"/>
                  <a:gd name="T25" fmla="*/ 2147483647 h 270"/>
                  <a:gd name="T26" fmla="*/ 2147483647 w 150"/>
                  <a:gd name="T27" fmla="*/ 2147483647 h 270"/>
                  <a:gd name="T28" fmla="*/ 2147483647 w 150"/>
                  <a:gd name="T29" fmla="*/ 2147483647 h 270"/>
                  <a:gd name="T30" fmla="*/ 2147483647 w 150"/>
                  <a:gd name="T31" fmla="*/ 2147483647 h 270"/>
                  <a:gd name="T32" fmla="*/ 2147483647 w 150"/>
                  <a:gd name="T33" fmla="*/ 2147483647 h 270"/>
                  <a:gd name="T34" fmla="*/ 2147483647 w 150"/>
                  <a:gd name="T35" fmla="*/ 2147483647 h 270"/>
                  <a:gd name="T36" fmla="*/ 0 w 150"/>
                  <a:gd name="T37" fmla="*/ 2147483647 h 270"/>
                  <a:gd name="T38" fmla="*/ 2147483647 w 150"/>
                  <a:gd name="T39" fmla="*/ 2147483647 h 270"/>
                  <a:gd name="T40" fmla="*/ 2147483647 w 150"/>
                  <a:gd name="T41" fmla="*/ 2147483647 h 270"/>
                  <a:gd name="T42" fmla="*/ 2147483647 w 150"/>
                  <a:gd name="T43" fmla="*/ 2147483647 h 270"/>
                  <a:gd name="T44" fmla="*/ 2147483647 w 150"/>
                  <a:gd name="T45" fmla="*/ 2147483647 h 270"/>
                  <a:gd name="T46" fmla="*/ 2147483647 w 150"/>
                  <a:gd name="T47" fmla="*/ 2147483647 h 270"/>
                  <a:gd name="T48" fmla="*/ 2147483647 w 150"/>
                  <a:gd name="T49" fmla="*/ 2147483647 h 270"/>
                  <a:gd name="T50" fmla="*/ 2147483647 w 150"/>
                  <a:gd name="T51" fmla="*/ 2147483647 h 270"/>
                  <a:gd name="T52" fmla="*/ 2147483647 w 150"/>
                  <a:gd name="T53" fmla="*/ 2147483647 h 270"/>
                  <a:gd name="T54" fmla="*/ 2147483647 w 150"/>
                  <a:gd name="T55" fmla="*/ 2147483647 h 270"/>
                  <a:gd name="T56" fmla="*/ 2147483647 w 150"/>
                  <a:gd name="T57" fmla="*/ 2147483647 h 270"/>
                  <a:gd name="T58" fmla="*/ 2147483647 w 150"/>
                  <a:gd name="T59" fmla="*/ 2147483647 h 270"/>
                  <a:gd name="T60" fmla="*/ 2147483647 w 150"/>
                  <a:gd name="T61" fmla="*/ 2147483647 h 270"/>
                  <a:gd name="T62" fmla="*/ 2147483647 w 150"/>
                  <a:gd name="T63" fmla="*/ 2147483647 h 270"/>
                  <a:gd name="T64" fmla="*/ 2147483647 w 150"/>
                  <a:gd name="T65" fmla="*/ 2147483647 h 270"/>
                  <a:gd name="T66" fmla="*/ 2147483647 w 150"/>
                  <a:gd name="T67" fmla="*/ 2147483647 h 270"/>
                  <a:gd name="T68" fmla="*/ 2147483647 w 150"/>
                  <a:gd name="T69" fmla="*/ 2147483647 h 270"/>
                  <a:gd name="T70" fmla="*/ 2147483647 w 150"/>
                  <a:gd name="T71" fmla="*/ 2147483647 h 270"/>
                  <a:gd name="T72" fmla="*/ 2147483647 w 150"/>
                  <a:gd name="T73" fmla="*/ 2147483647 h 270"/>
                  <a:gd name="T74" fmla="*/ 2147483647 w 150"/>
                  <a:gd name="T75" fmla="*/ 2147483647 h 270"/>
                  <a:gd name="T76" fmla="*/ 2147483647 w 150"/>
                  <a:gd name="T77" fmla="*/ 2147483647 h 270"/>
                  <a:gd name="T78" fmla="*/ 2147483647 w 150"/>
                  <a:gd name="T79" fmla="*/ 2147483647 h 270"/>
                  <a:gd name="T80" fmla="*/ 2147483647 w 150"/>
                  <a:gd name="T81" fmla="*/ 2147483647 h 270"/>
                  <a:gd name="T82" fmla="*/ 2147483647 w 150"/>
                  <a:gd name="T83" fmla="*/ 2147483647 h 270"/>
                  <a:gd name="T84" fmla="*/ 2147483647 w 150"/>
                  <a:gd name="T85" fmla="*/ 2147483647 h 270"/>
                  <a:gd name="T86" fmla="*/ 2147483647 w 150"/>
                  <a:gd name="T87" fmla="*/ 2147483647 h 270"/>
                  <a:gd name="T88" fmla="*/ 2147483647 w 150"/>
                  <a:gd name="T89" fmla="*/ 2147483647 h 270"/>
                  <a:gd name="T90" fmla="*/ 2147483647 w 150"/>
                  <a:gd name="T91" fmla="*/ 2147483647 h 270"/>
                  <a:gd name="T92" fmla="*/ 2147483647 w 150"/>
                  <a:gd name="T93" fmla="*/ 2147483647 h 270"/>
                  <a:gd name="T94" fmla="*/ 2147483647 w 150"/>
                  <a:gd name="T95" fmla="*/ 2147483647 h 270"/>
                  <a:gd name="T96" fmla="*/ 2147483647 w 150"/>
                  <a:gd name="T97" fmla="*/ 2147483647 h 270"/>
                  <a:gd name="T98" fmla="*/ 2147483647 w 150"/>
                  <a:gd name="T99" fmla="*/ 2147483647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50"/>
                  <a:gd name="T151" fmla="*/ 0 h 270"/>
                  <a:gd name="T152" fmla="*/ 150 w 150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50" h="270">
                    <a:moveTo>
                      <a:pt x="64" y="232"/>
                    </a:moveTo>
                    <a:lnTo>
                      <a:pt x="70" y="228"/>
                    </a:lnTo>
                    <a:lnTo>
                      <a:pt x="78" y="226"/>
                    </a:lnTo>
                    <a:lnTo>
                      <a:pt x="96" y="220"/>
                    </a:lnTo>
                    <a:lnTo>
                      <a:pt x="92" y="216"/>
                    </a:lnTo>
                    <a:lnTo>
                      <a:pt x="90" y="216"/>
                    </a:lnTo>
                    <a:lnTo>
                      <a:pt x="88" y="214"/>
                    </a:lnTo>
                    <a:lnTo>
                      <a:pt x="112" y="200"/>
                    </a:lnTo>
                    <a:lnTo>
                      <a:pt x="114" y="198"/>
                    </a:lnTo>
                    <a:lnTo>
                      <a:pt x="116" y="194"/>
                    </a:lnTo>
                    <a:lnTo>
                      <a:pt x="114" y="190"/>
                    </a:lnTo>
                    <a:lnTo>
                      <a:pt x="114" y="186"/>
                    </a:lnTo>
                    <a:lnTo>
                      <a:pt x="114" y="182"/>
                    </a:lnTo>
                    <a:lnTo>
                      <a:pt x="112" y="176"/>
                    </a:lnTo>
                    <a:lnTo>
                      <a:pt x="112" y="160"/>
                    </a:lnTo>
                    <a:lnTo>
                      <a:pt x="106" y="146"/>
                    </a:lnTo>
                    <a:lnTo>
                      <a:pt x="100" y="136"/>
                    </a:lnTo>
                    <a:lnTo>
                      <a:pt x="86" y="118"/>
                    </a:lnTo>
                    <a:lnTo>
                      <a:pt x="82" y="112"/>
                    </a:lnTo>
                    <a:lnTo>
                      <a:pt x="76" y="106"/>
                    </a:lnTo>
                    <a:lnTo>
                      <a:pt x="70" y="106"/>
                    </a:lnTo>
                    <a:lnTo>
                      <a:pt x="68" y="102"/>
                    </a:lnTo>
                    <a:lnTo>
                      <a:pt x="66" y="96"/>
                    </a:lnTo>
                    <a:lnTo>
                      <a:pt x="60" y="92"/>
                    </a:lnTo>
                    <a:lnTo>
                      <a:pt x="52" y="86"/>
                    </a:lnTo>
                    <a:lnTo>
                      <a:pt x="42" y="78"/>
                    </a:lnTo>
                    <a:lnTo>
                      <a:pt x="34" y="70"/>
                    </a:lnTo>
                    <a:lnTo>
                      <a:pt x="32" y="64"/>
                    </a:lnTo>
                    <a:lnTo>
                      <a:pt x="30" y="60"/>
                    </a:lnTo>
                    <a:lnTo>
                      <a:pt x="38" y="58"/>
                    </a:lnTo>
                    <a:lnTo>
                      <a:pt x="42" y="54"/>
                    </a:lnTo>
                    <a:lnTo>
                      <a:pt x="42" y="48"/>
                    </a:lnTo>
                    <a:lnTo>
                      <a:pt x="26" y="44"/>
                    </a:lnTo>
                    <a:lnTo>
                      <a:pt x="14" y="38"/>
                    </a:lnTo>
                    <a:lnTo>
                      <a:pt x="8" y="34"/>
                    </a:lnTo>
                    <a:lnTo>
                      <a:pt x="4" y="30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10" y="14"/>
                    </a:lnTo>
                    <a:lnTo>
                      <a:pt x="16" y="14"/>
                    </a:lnTo>
                    <a:lnTo>
                      <a:pt x="26" y="12"/>
                    </a:lnTo>
                    <a:lnTo>
                      <a:pt x="34" y="6"/>
                    </a:lnTo>
                    <a:lnTo>
                      <a:pt x="42" y="2"/>
                    </a:lnTo>
                    <a:lnTo>
                      <a:pt x="50" y="0"/>
                    </a:lnTo>
                    <a:lnTo>
                      <a:pt x="56" y="2"/>
                    </a:lnTo>
                    <a:lnTo>
                      <a:pt x="60" y="4"/>
                    </a:lnTo>
                    <a:lnTo>
                      <a:pt x="66" y="6"/>
                    </a:lnTo>
                    <a:lnTo>
                      <a:pt x="70" y="6"/>
                    </a:lnTo>
                    <a:lnTo>
                      <a:pt x="72" y="12"/>
                    </a:lnTo>
                    <a:lnTo>
                      <a:pt x="74" y="16"/>
                    </a:lnTo>
                    <a:lnTo>
                      <a:pt x="82" y="24"/>
                    </a:lnTo>
                    <a:lnTo>
                      <a:pt x="90" y="28"/>
                    </a:lnTo>
                    <a:lnTo>
                      <a:pt x="98" y="30"/>
                    </a:lnTo>
                    <a:lnTo>
                      <a:pt x="96" y="36"/>
                    </a:lnTo>
                    <a:lnTo>
                      <a:pt x="94" y="42"/>
                    </a:lnTo>
                    <a:lnTo>
                      <a:pt x="90" y="42"/>
                    </a:lnTo>
                    <a:lnTo>
                      <a:pt x="84" y="42"/>
                    </a:lnTo>
                    <a:lnTo>
                      <a:pt x="82" y="42"/>
                    </a:lnTo>
                    <a:lnTo>
                      <a:pt x="82" y="48"/>
                    </a:lnTo>
                    <a:lnTo>
                      <a:pt x="80" y="52"/>
                    </a:lnTo>
                    <a:lnTo>
                      <a:pt x="76" y="56"/>
                    </a:lnTo>
                    <a:lnTo>
                      <a:pt x="72" y="64"/>
                    </a:lnTo>
                    <a:lnTo>
                      <a:pt x="70" y="70"/>
                    </a:lnTo>
                    <a:lnTo>
                      <a:pt x="72" y="84"/>
                    </a:lnTo>
                    <a:lnTo>
                      <a:pt x="76" y="88"/>
                    </a:lnTo>
                    <a:lnTo>
                      <a:pt x="78" y="92"/>
                    </a:lnTo>
                    <a:lnTo>
                      <a:pt x="86" y="96"/>
                    </a:lnTo>
                    <a:lnTo>
                      <a:pt x="98" y="110"/>
                    </a:lnTo>
                    <a:lnTo>
                      <a:pt x="110" y="124"/>
                    </a:lnTo>
                    <a:lnTo>
                      <a:pt x="122" y="136"/>
                    </a:lnTo>
                    <a:lnTo>
                      <a:pt x="138" y="148"/>
                    </a:lnTo>
                    <a:lnTo>
                      <a:pt x="138" y="156"/>
                    </a:lnTo>
                    <a:lnTo>
                      <a:pt x="142" y="170"/>
                    </a:lnTo>
                    <a:lnTo>
                      <a:pt x="150" y="192"/>
                    </a:lnTo>
                    <a:lnTo>
                      <a:pt x="146" y="198"/>
                    </a:lnTo>
                    <a:lnTo>
                      <a:pt x="146" y="204"/>
                    </a:lnTo>
                    <a:lnTo>
                      <a:pt x="146" y="210"/>
                    </a:lnTo>
                    <a:lnTo>
                      <a:pt x="144" y="214"/>
                    </a:lnTo>
                    <a:lnTo>
                      <a:pt x="138" y="220"/>
                    </a:lnTo>
                    <a:lnTo>
                      <a:pt x="128" y="228"/>
                    </a:lnTo>
                    <a:lnTo>
                      <a:pt x="120" y="232"/>
                    </a:lnTo>
                    <a:lnTo>
                      <a:pt x="112" y="234"/>
                    </a:lnTo>
                    <a:lnTo>
                      <a:pt x="104" y="242"/>
                    </a:lnTo>
                    <a:lnTo>
                      <a:pt x="98" y="254"/>
                    </a:lnTo>
                    <a:lnTo>
                      <a:pt x="88" y="266"/>
                    </a:lnTo>
                    <a:lnTo>
                      <a:pt x="84" y="270"/>
                    </a:lnTo>
                    <a:lnTo>
                      <a:pt x="78" y="270"/>
                    </a:lnTo>
                    <a:lnTo>
                      <a:pt x="76" y="270"/>
                    </a:lnTo>
                    <a:lnTo>
                      <a:pt x="74" y="268"/>
                    </a:lnTo>
                    <a:lnTo>
                      <a:pt x="74" y="260"/>
                    </a:lnTo>
                    <a:lnTo>
                      <a:pt x="74" y="252"/>
                    </a:lnTo>
                    <a:lnTo>
                      <a:pt x="76" y="246"/>
                    </a:lnTo>
                    <a:lnTo>
                      <a:pt x="76" y="242"/>
                    </a:lnTo>
                    <a:lnTo>
                      <a:pt x="74" y="236"/>
                    </a:lnTo>
                    <a:lnTo>
                      <a:pt x="70" y="236"/>
                    </a:lnTo>
                    <a:lnTo>
                      <a:pt x="66" y="234"/>
                    </a:lnTo>
                    <a:lnTo>
                      <a:pt x="62" y="234"/>
                    </a:lnTo>
                    <a:lnTo>
                      <a:pt x="60" y="234"/>
                    </a:lnTo>
                    <a:lnTo>
                      <a:pt x="64" y="2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Freeform 252"/>
              <p:cNvSpPr>
                <a:spLocks/>
              </p:cNvSpPr>
              <p:nvPr/>
            </p:nvSpPr>
            <p:spPr bwMode="auto">
              <a:xfrm>
                <a:off x="7191813" y="3412329"/>
                <a:ext cx="151494" cy="127496"/>
              </a:xfrm>
              <a:custGeom>
                <a:avLst/>
                <a:gdLst>
                  <a:gd name="T0" fmla="*/ 2147483647 w 86"/>
                  <a:gd name="T1" fmla="*/ 0 h 76"/>
                  <a:gd name="T2" fmla="*/ 2147483647 w 86"/>
                  <a:gd name="T3" fmla="*/ 0 h 76"/>
                  <a:gd name="T4" fmla="*/ 2147483647 w 86"/>
                  <a:gd name="T5" fmla="*/ 2147483647 h 76"/>
                  <a:gd name="T6" fmla="*/ 2147483647 w 86"/>
                  <a:gd name="T7" fmla="*/ 0 h 76"/>
                  <a:gd name="T8" fmla="*/ 2147483647 w 86"/>
                  <a:gd name="T9" fmla="*/ 0 h 76"/>
                  <a:gd name="T10" fmla="*/ 2147483647 w 86"/>
                  <a:gd name="T11" fmla="*/ 0 h 76"/>
                  <a:gd name="T12" fmla="*/ 2147483647 w 86"/>
                  <a:gd name="T13" fmla="*/ 2147483647 h 76"/>
                  <a:gd name="T14" fmla="*/ 2147483647 w 86"/>
                  <a:gd name="T15" fmla="*/ 2147483647 h 76"/>
                  <a:gd name="T16" fmla="*/ 2147483647 w 86"/>
                  <a:gd name="T17" fmla="*/ 2147483647 h 76"/>
                  <a:gd name="T18" fmla="*/ 2147483647 w 86"/>
                  <a:gd name="T19" fmla="*/ 2147483647 h 76"/>
                  <a:gd name="T20" fmla="*/ 2147483647 w 86"/>
                  <a:gd name="T21" fmla="*/ 2147483647 h 76"/>
                  <a:gd name="T22" fmla="*/ 2147483647 w 86"/>
                  <a:gd name="T23" fmla="*/ 2147483647 h 76"/>
                  <a:gd name="T24" fmla="*/ 2147483647 w 86"/>
                  <a:gd name="T25" fmla="*/ 2147483647 h 76"/>
                  <a:gd name="T26" fmla="*/ 2147483647 w 86"/>
                  <a:gd name="T27" fmla="*/ 2147483647 h 76"/>
                  <a:gd name="T28" fmla="*/ 2147483647 w 86"/>
                  <a:gd name="T29" fmla="*/ 2147483647 h 76"/>
                  <a:gd name="T30" fmla="*/ 2147483647 w 86"/>
                  <a:gd name="T31" fmla="*/ 2147483647 h 76"/>
                  <a:gd name="T32" fmla="*/ 2147483647 w 86"/>
                  <a:gd name="T33" fmla="*/ 2147483647 h 76"/>
                  <a:gd name="T34" fmla="*/ 0 w 86"/>
                  <a:gd name="T35" fmla="*/ 2147483647 h 76"/>
                  <a:gd name="T36" fmla="*/ 2147483647 w 86"/>
                  <a:gd name="T37" fmla="*/ 2147483647 h 76"/>
                  <a:gd name="T38" fmla="*/ 2147483647 w 86"/>
                  <a:gd name="T39" fmla="*/ 2147483647 h 76"/>
                  <a:gd name="T40" fmla="*/ 2147483647 w 86"/>
                  <a:gd name="T41" fmla="*/ 2147483647 h 76"/>
                  <a:gd name="T42" fmla="*/ 2147483647 w 86"/>
                  <a:gd name="T43" fmla="*/ 2147483647 h 76"/>
                  <a:gd name="T44" fmla="*/ 2147483647 w 86"/>
                  <a:gd name="T45" fmla="*/ 2147483647 h 76"/>
                  <a:gd name="T46" fmla="*/ 2147483647 w 86"/>
                  <a:gd name="T47" fmla="*/ 2147483647 h 76"/>
                  <a:gd name="T48" fmla="*/ 2147483647 w 86"/>
                  <a:gd name="T49" fmla="*/ 2147483647 h 76"/>
                  <a:gd name="T50" fmla="*/ 2147483647 w 86"/>
                  <a:gd name="T51" fmla="*/ 2147483647 h 76"/>
                  <a:gd name="T52" fmla="*/ 2147483647 w 86"/>
                  <a:gd name="T53" fmla="*/ 2147483647 h 76"/>
                  <a:gd name="T54" fmla="*/ 2147483647 w 86"/>
                  <a:gd name="T55" fmla="*/ 2147483647 h 76"/>
                  <a:gd name="T56" fmla="*/ 2147483647 w 86"/>
                  <a:gd name="T57" fmla="*/ 2147483647 h 76"/>
                  <a:gd name="T58" fmla="*/ 2147483647 w 86"/>
                  <a:gd name="T59" fmla="*/ 2147483647 h 76"/>
                  <a:gd name="T60" fmla="*/ 2147483647 w 86"/>
                  <a:gd name="T61" fmla="*/ 2147483647 h 76"/>
                  <a:gd name="T62" fmla="*/ 2147483647 w 86"/>
                  <a:gd name="T63" fmla="*/ 2147483647 h 76"/>
                  <a:gd name="T64" fmla="*/ 2147483647 w 86"/>
                  <a:gd name="T65" fmla="*/ 2147483647 h 76"/>
                  <a:gd name="T66" fmla="*/ 2147483647 w 86"/>
                  <a:gd name="T67" fmla="*/ 2147483647 h 76"/>
                  <a:gd name="T68" fmla="*/ 2147483647 w 86"/>
                  <a:gd name="T69" fmla="*/ 2147483647 h 76"/>
                  <a:gd name="T70" fmla="*/ 2147483647 w 86"/>
                  <a:gd name="T71" fmla="*/ 2147483647 h 76"/>
                  <a:gd name="T72" fmla="*/ 2147483647 w 86"/>
                  <a:gd name="T73" fmla="*/ 2147483647 h 76"/>
                  <a:gd name="T74" fmla="*/ 2147483647 w 86"/>
                  <a:gd name="T75" fmla="*/ 2147483647 h 76"/>
                  <a:gd name="T76" fmla="*/ 2147483647 w 86"/>
                  <a:gd name="T77" fmla="*/ 2147483647 h 76"/>
                  <a:gd name="T78" fmla="*/ 2147483647 w 86"/>
                  <a:gd name="T79" fmla="*/ 2147483647 h 76"/>
                  <a:gd name="T80" fmla="*/ 2147483647 w 86"/>
                  <a:gd name="T81" fmla="*/ 2147483647 h 76"/>
                  <a:gd name="T82" fmla="*/ 2147483647 w 86"/>
                  <a:gd name="T83" fmla="*/ 2147483647 h 76"/>
                  <a:gd name="T84" fmla="*/ 2147483647 w 86"/>
                  <a:gd name="T85" fmla="*/ 2147483647 h 76"/>
                  <a:gd name="T86" fmla="*/ 2147483647 w 86"/>
                  <a:gd name="T87" fmla="*/ 2147483647 h 76"/>
                  <a:gd name="T88" fmla="*/ 2147483647 w 86"/>
                  <a:gd name="T89" fmla="*/ 0 h 76"/>
                  <a:gd name="T90" fmla="*/ 2147483647 w 86"/>
                  <a:gd name="T91" fmla="*/ 0 h 7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86"/>
                  <a:gd name="T139" fmla="*/ 0 h 76"/>
                  <a:gd name="T140" fmla="*/ 86 w 86"/>
                  <a:gd name="T141" fmla="*/ 76 h 7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86" h="76">
                    <a:moveTo>
                      <a:pt x="80" y="0"/>
                    </a:moveTo>
                    <a:lnTo>
                      <a:pt x="78" y="0"/>
                    </a:lnTo>
                    <a:lnTo>
                      <a:pt x="74" y="2"/>
                    </a:lnTo>
                    <a:lnTo>
                      <a:pt x="70" y="0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60" y="4"/>
                    </a:lnTo>
                    <a:lnTo>
                      <a:pt x="58" y="10"/>
                    </a:lnTo>
                    <a:lnTo>
                      <a:pt x="52" y="8"/>
                    </a:lnTo>
                    <a:lnTo>
                      <a:pt x="46" y="4"/>
                    </a:lnTo>
                    <a:lnTo>
                      <a:pt x="40" y="2"/>
                    </a:lnTo>
                    <a:lnTo>
                      <a:pt x="30" y="2"/>
                    </a:lnTo>
                    <a:lnTo>
                      <a:pt x="18" y="2"/>
                    </a:lnTo>
                    <a:lnTo>
                      <a:pt x="10" y="6"/>
                    </a:lnTo>
                    <a:lnTo>
                      <a:pt x="6" y="10"/>
                    </a:lnTo>
                    <a:lnTo>
                      <a:pt x="2" y="14"/>
                    </a:lnTo>
                    <a:lnTo>
                      <a:pt x="2" y="20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6" y="40"/>
                    </a:lnTo>
                    <a:lnTo>
                      <a:pt x="8" y="46"/>
                    </a:lnTo>
                    <a:lnTo>
                      <a:pt x="10" y="52"/>
                    </a:lnTo>
                    <a:lnTo>
                      <a:pt x="10" y="54"/>
                    </a:lnTo>
                    <a:lnTo>
                      <a:pt x="12" y="58"/>
                    </a:lnTo>
                    <a:lnTo>
                      <a:pt x="14" y="62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24" y="76"/>
                    </a:lnTo>
                    <a:lnTo>
                      <a:pt x="30" y="74"/>
                    </a:lnTo>
                    <a:lnTo>
                      <a:pt x="34" y="72"/>
                    </a:lnTo>
                    <a:lnTo>
                      <a:pt x="40" y="68"/>
                    </a:lnTo>
                    <a:lnTo>
                      <a:pt x="48" y="66"/>
                    </a:lnTo>
                    <a:lnTo>
                      <a:pt x="66" y="60"/>
                    </a:lnTo>
                    <a:lnTo>
                      <a:pt x="62" y="56"/>
                    </a:lnTo>
                    <a:lnTo>
                      <a:pt x="60" y="56"/>
                    </a:lnTo>
                    <a:lnTo>
                      <a:pt x="58" y="54"/>
                    </a:lnTo>
                    <a:lnTo>
                      <a:pt x="82" y="40"/>
                    </a:lnTo>
                    <a:lnTo>
                      <a:pt x="84" y="38"/>
                    </a:lnTo>
                    <a:lnTo>
                      <a:pt x="86" y="34"/>
                    </a:lnTo>
                    <a:lnTo>
                      <a:pt x="84" y="30"/>
                    </a:lnTo>
                    <a:lnTo>
                      <a:pt x="84" y="26"/>
                    </a:lnTo>
                    <a:lnTo>
                      <a:pt x="84" y="22"/>
                    </a:lnTo>
                    <a:lnTo>
                      <a:pt x="82" y="16"/>
                    </a:lnTo>
                    <a:lnTo>
                      <a:pt x="82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Freeform 253"/>
              <p:cNvSpPr>
                <a:spLocks/>
              </p:cNvSpPr>
              <p:nvPr/>
            </p:nvSpPr>
            <p:spPr bwMode="auto">
              <a:xfrm>
                <a:off x="7091277" y="3169945"/>
                <a:ext cx="243767" cy="260596"/>
              </a:xfrm>
              <a:custGeom>
                <a:avLst/>
                <a:gdLst>
                  <a:gd name="T0" fmla="*/ 2147483647 w 140"/>
                  <a:gd name="T1" fmla="*/ 2147483647 h 156"/>
                  <a:gd name="T2" fmla="*/ 2147483647 w 140"/>
                  <a:gd name="T3" fmla="*/ 2147483647 h 156"/>
                  <a:gd name="T4" fmla="*/ 2147483647 w 140"/>
                  <a:gd name="T5" fmla="*/ 2147483647 h 156"/>
                  <a:gd name="T6" fmla="*/ 2147483647 w 140"/>
                  <a:gd name="T7" fmla="*/ 2147483647 h 156"/>
                  <a:gd name="T8" fmla="*/ 2147483647 w 140"/>
                  <a:gd name="T9" fmla="*/ 2147483647 h 156"/>
                  <a:gd name="T10" fmla="*/ 2147483647 w 140"/>
                  <a:gd name="T11" fmla="*/ 2147483647 h 156"/>
                  <a:gd name="T12" fmla="*/ 2147483647 w 140"/>
                  <a:gd name="T13" fmla="*/ 2147483647 h 156"/>
                  <a:gd name="T14" fmla="*/ 2147483647 w 140"/>
                  <a:gd name="T15" fmla="*/ 2147483647 h 156"/>
                  <a:gd name="T16" fmla="*/ 2147483647 w 140"/>
                  <a:gd name="T17" fmla="*/ 2147483647 h 156"/>
                  <a:gd name="T18" fmla="*/ 2147483647 w 140"/>
                  <a:gd name="T19" fmla="*/ 2147483647 h 156"/>
                  <a:gd name="T20" fmla="*/ 2147483647 w 140"/>
                  <a:gd name="T21" fmla="*/ 2147483647 h 156"/>
                  <a:gd name="T22" fmla="*/ 2147483647 w 140"/>
                  <a:gd name="T23" fmla="*/ 2147483647 h 156"/>
                  <a:gd name="T24" fmla="*/ 2147483647 w 140"/>
                  <a:gd name="T25" fmla="*/ 2147483647 h 156"/>
                  <a:gd name="T26" fmla="*/ 2147483647 w 140"/>
                  <a:gd name="T27" fmla="*/ 2147483647 h 156"/>
                  <a:gd name="T28" fmla="*/ 2147483647 w 140"/>
                  <a:gd name="T29" fmla="*/ 2147483647 h 156"/>
                  <a:gd name="T30" fmla="*/ 2147483647 w 140"/>
                  <a:gd name="T31" fmla="*/ 2147483647 h 156"/>
                  <a:gd name="T32" fmla="*/ 0 w 140"/>
                  <a:gd name="T33" fmla="*/ 2147483647 h 156"/>
                  <a:gd name="T34" fmla="*/ 2147483647 w 140"/>
                  <a:gd name="T35" fmla="*/ 2147483647 h 156"/>
                  <a:gd name="T36" fmla="*/ 2147483647 w 140"/>
                  <a:gd name="T37" fmla="*/ 2147483647 h 156"/>
                  <a:gd name="T38" fmla="*/ 2147483647 w 140"/>
                  <a:gd name="T39" fmla="*/ 2147483647 h 156"/>
                  <a:gd name="T40" fmla="*/ 2147483647 w 140"/>
                  <a:gd name="T41" fmla="*/ 2147483647 h 156"/>
                  <a:gd name="T42" fmla="*/ 2147483647 w 140"/>
                  <a:gd name="T43" fmla="*/ 2147483647 h 156"/>
                  <a:gd name="T44" fmla="*/ 2147483647 w 140"/>
                  <a:gd name="T45" fmla="*/ 2147483647 h 156"/>
                  <a:gd name="T46" fmla="*/ 2147483647 w 140"/>
                  <a:gd name="T47" fmla="*/ 2147483647 h 156"/>
                  <a:gd name="T48" fmla="*/ 2147483647 w 140"/>
                  <a:gd name="T49" fmla="*/ 2147483647 h 156"/>
                  <a:gd name="T50" fmla="*/ 2147483647 w 140"/>
                  <a:gd name="T51" fmla="*/ 2147483647 h 156"/>
                  <a:gd name="T52" fmla="*/ 2147483647 w 140"/>
                  <a:gd name="T53" fmla="*/ 2147483647 h 156"/>
                  <a:gd name="T54" fmla="*/ 2147483647 w 140"/>
                  <a:gd name="T55" fmla="*/ 2147483647 h 156"/>
                  <a:gd name="T56" fmla="*/ 2147483647 w 140"/>
                  <a:gd name="T57" fmla="*/ 2147483647 h 156"/>
                  <a:gd name="T58" fmla="*/ 2147483647 w 140"/>
                  <a:gd name="T59" fmla="*/ 2147483647 h 156"/>
                  <a:gd name="T60" fmla="*/ 2147483647 w 140"/>
                  <a:gd name="T61" fmla="*/ 2147483647 h 156"/>
                  <a:gd name="T62" fmla="*/ 2147483647 w 140"/>
                  <a:gd name="T63" fmla="*/ 2147483647 h 156"/>
                  <a:gd name="T64" fmla="*/ 2147483647 w 140"/>
                  <a:gd name="T65" fmla="*/ 2147483647 h 156"/>
                  <a:gd name="T66" fmla="*/ 2147483647 w 140"/>
                  <a:gd name="T67" fmla="*/ 2147483647 h 156"/>
                  <a:gd name="T68" fmla="*/ 2147483647 w 140"/>
                  <a:gd name="T69" fmla="*/ 2147483647 h 156"/>
                  <a:gd name="T70" fmla="*/ 2147483647 w 140"/>
                  <a:gd name="T71" fmla="*/ 2147483647 h 156"/>
                  <a:gd name="T72" fmla="*/ 2147483647 w 140"/>
                  <a:gd name="T73" fmla="*/ 2147483647 h 156"/>
                  <a:gd name="T74" fmla="*/ 2147483647 w 140"/>
                  <a:gd name="T75" fmla="*/ 2147483647 h 156"/>
                  <a:gd name="T76" fmla="*/ 2147483647 w 140"/>
                  <a:gd name="T77" fmla="*/ 2147483647 h 156"/>
                  <a:gd name="T78" fmla="*/ 2147483647 w 140"/>
                  <a:gd name="T79" fmla="*/ 2147483647 h 15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40"/>
                  <a:gd name="T121" fmla="*/ 0 h 156"/>
                  <a:gd name="T122" fmla="*/ 140 w 140"/>
                  <a:gd name="T123" fmla="*/ 156 h 15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40" h="156">
                    <a:moveTo>
                      <a:pt x="104" y="150"/>
                    </a:moveTo>
                    <a:lnTo>
                      <a:pt x="102" y="124"/>
                    </a:lnTo>
                    <a:lnTo>
                      <a:pt x="98" y="120"/>
                    </a:lnTo>
                    <a:lnTo>
                      <a:pt x="94" y="116"/>
                    </a:lnTo>
                    <a:lnTo>
                      <a:pt x="90" y="108"/>
                    </a:lnTo>
                    <a:lnTo>
                      <a:pt x="88" y="102"/>
                    </a:lnTo>
                    <a:lnTo>
                      <a:pt x="88" y="98"/>
                    </a:lnTo>
                    <a:lnTo>
                      <a:pt x="86" y="94"/>
                    </a:lnTo>
                    <a:lnTo>
                      <a:pt x="80" y="90"/>
                    </a:lnTo>
                    <a:lnTo>
                      <a:pt x="74" y="84"/>
                    </a:lnTo>
                    <a:lnTo>
                      <a:pt x="70" y="76"/>
                    </a:lnTo>
                    <a:lnTo>
                      <a:pt x="66" y="76"/>
                    </a:lnTo>
                    <a:lnTo>
                      <a:pt x="62" y="78"/>
                    </a:lnTo>
                    <a:lnTo>
                      <a:pt x="58" y="82"/>
                    </a:lnTo>
                    <a:lnTo>
                      <a:pt x="56" y="86"/>
                    </a:lnTo>
                    <a:lnTo>
                      <a:pt x="52" y="88"/>
                    </a:lnTo>
                    <a:lnTo>
                      <a:pt x="50" y="86"/>
                    </a:lnTo>
                    <a:lnTo>
                      <a:pt x="48" y="84"/>
                    </a:lnTo>
                    <a:lnTo>
                      <a:pt x="46" y="82"/>
                    </a:lnTo>
                    <a:lnTo>
                      <a:pt x="44" y="80"/>
                    </a:lnTo>
                    <a:lnTo>
                      <a:pt x="40" y="80"/>
                    </a:lnTo>
                    <a:lnTo>
                      <a:pt x="36" y="84"/>
                    </a:lnTo>
                    <a:lnTo>
                      <a:pt x="28" y="90"/>
                    </a:lnTo>
                    <a:lnTo>
                      <a:pt x="26" y="70"/>
                    </a:lnTo>
                    <a:lnTo>
                      <a:pt x="26" y="64"/>
                    </a:lnTo>
                    <a:lnTo>
                      <a:pt x="26" y="58"/>
                    </a:lnTo>
                    <a:lnTo>
                      <a:pt x="22" y="56"/>
                    </a:lnTo>
                    <a:lnTo>
                      <a:pt x="18" y="56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2"/>
                    </a:lnTo>
                    <a:lnTo>
                      <a:pt x="6" y="44"/>
                    </a:lnTo>
                    <a:lnTo>
                      <a:pt x="4" y="40"/>
                    </a:lnTo>
                    <a:lnTo>
                      <a:pt x="0" y="38"/>
                    </a:lnTo>
                    <a:lnTo>
                      <a:pt x="8" y="32"/>
                    </a:lnTo>
                    <a:lnTo>
                      <a:pt x="10" y="28"/>
                    </a:lnTo>
                    <a:lnTo>
                      <a:pt x="10" y="24"/>
                    </a:lnTo>
                    <a:lnTo>
                      <a:pt x="12" y="22"/>
                    </a:lnTo>
                    <a:lnTo>
                      <a:pt x="16" y="18"/>
                    </a:lnTo>
                    <a:lnTo>
                      <a:pt x="20" y="22"/>
                    </a:lnTo>
                    <a:lnTo>
                      <a:pt x="22" y="22"/>
                    </a:lnTo>
                    <a:lnTo>
                      <a:pt x="26" y="20"/>
                    </a:lnTo>
                    <a:lnTo>
                      <a:pt x="22" y="14"/>
                    </a:lnTo>
                    <a:lnTo>
                      <a:pt x="20" y="8"/>
                    </a:lnTo>
                    <a:lnTo>
                      <a:pt x="20" y="4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28" y="4"/>
                    </a:lnTo>
                    <a:lnTo>
                      <a:pt x="28" y="10"/>
                    </a:lnTo>
                    <a:lnTo>
                      <a:pt x="32" y="16"/>
                    </a:lnTo>
                    <a:lnTo>
                      <a:pt x="36" y="20"/>
                    </a:lnTo>
                    <a:lnTo>
                      <a:pt x="42" y="24"/>
                    </a:lnTo>
                    <a:lnTo>
                      <a:pt x="54" y="30"/>
                    </a:lnTo>
                    <a:lnTo>
                      <a:pt x="70" y="34"/>
                    </a:lnTo>
                    <a:lnTo>
                      <a:pt x="70" y="40"/>
                    </a:lnTo>
                    <a:lnTo>
                      <a:pt x="66" y="44"/>
                    </a:lnTo>
                    <a:lnTo>
                      <a:pt x="58" y="46"/>
                    </a:lnTo>
                    <a:lnTo>
                      <a:pt x="60" y="50"/>
                    </a:lnTo>
                    <a:lnTo>
                      <a:pt x="62" y="56"/>
                    </a:lnTo>
                    <a:lnTo>
                      <a:pt x="70" y="64"/>
                    </a:lnTo>
                    <a:lnTo>
                      <a:pt x="80" y="72"/>
                    </a:lnTo>
                    <a:lnTo>
                      <a:pt x="88" y="78"/>
                    </a:lnTo>
                    <a:lnTo>
                      <a:pt x="94" y="82"/>
                    </a:lnTo>
                    <a:lnTo>
                      <a:pt x="96" y="88"/>
                    </a:lnTo>
                    <a:lnTo>
                      <a:pt x="98" y="92"/>
                    </a:lnTo>
                    <a:lnTo>
                      <a:pt x="104" y="92"/>
                    </a:lnTo>
                    <a:lnTo>
                      <a:pt x="110" y="98"/>
                    </a:lnTo>
                    <a:lnTo>
                      <a:pt x="114" y="104"/>
                    </a:lnTo>
                    <a:lnTo>
                      <a:pt x="128" y="122"/>
                    </a:lnTo>
                    <a:lnTo>
                      <a:pt x="134" y="132"/>
                    </a:lnTo>
                    <a:lnTo>
                      <a:pt x="140" y="146"/>
                    </a:lnTo>
                    <a:lnTo>
                      <a:pt x="138" y="146"/>
                    </a:lnTo>
                    <a:lnTo>
                      <a:pt x="136" y="146"/>
                    </a:lnTo>
                    <a:lnTo>
                      <a:pt x="132" y="148"/>
                    </a:lnTo>
                    <a:lnTo>
                      <a:pt x="128" y="146"/>
                    </a:lnTo>
                    <a:lnTo>
                      <a:pt x="124" y="146"/>
                    </a:lnTo>
                    <a:lnTo>
                      <a:pt x="120" y="146"/>
                    </a:lnTo>
                    <a:lnTo>
                      <a:pt x="118" y="150"/>
                    </a:lnTo>
                    <a:lnTo>
                      <a:pt x="116" y="156"/>
                    </a:lnTo>
                    <a:lnTo>
                      <a:pt x="110" y="154"/>
                    </a:lnTo>
                    <a:lnTo>
                      <a:pt x="104" y="1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Freeform 254"/>
              <p:cNvSpPr>
                <a:spLocks/>
              </p:cNvSpPr>
              <p:nvPr/>
            </p:nvSpPr>
            <p:spPr bwMode="auto">
              <a:xfrm>
                <a:off x="7033433" y="3231593"/>
                <a:ext cx="238258" cy="453942"/>
              </a:xfrm>
              <a:custGeom>
                <a:avLst/>
                <a:gdLst>
                  <a:gd name="T0" fmla="*/ 2147483647 w 136"/>
                  <a:gd name="T1" fmla="*/ 2147483647 h 272"/>
                  <a:gd name="T2" fmla="*/ 2147483647 w 136"/>
                  <a:gd name="T3" fmla="*/ 2147483647 h 272"/>
                  <a:gd name="T4" fmla="*/ 2147483647 w 136"/>
                  <a:gd name="T5" fmla="*/ 2147483647 h 272"/>
                  <a:gd name="T6" fmla="*/ 2147483647 w 136"/>
                  <a:gd name="T7" fmla="*/ 2147483647 h 272"/>
                  <a:gd name="T8" fmla="*/ 2147483647 w 136"/>
                  <a:gd name="T9" fmla="*/ 2147483647 h 272"/>
                  <a:gd name="T10" fmla="*/ 2147483647 w 136"/>
                  <a:gd name="T11" fmla="*/ 2147483647 h 272"/>
                  <a:gd name="T12" fmla="*/ 2147483647 w 136"/>
                  <a:gd name="T13" fmla="*/ 2147483647 h 272"/>
                  <a:gd name="T14" fmla="*/ 2147483647 w 136"/>
                  <a:gd name="T15" fmla="*/ 2147483647 h 272"/>
                  <a:gd name="T16" fmla="*/ 2147483647 w 136"/>
                  <a:gd name="T17" fmla="*/ 2147483647 h 272"/>
                  <a:gd name="T18" fmla="*/ 2147483647 w 136"/>
                  <a:gd name="T19" fmla="*/ 2147483647 h 272"/>
                  <a:gd name="T20" fmla="*/ 2147483647 w 136"/>
                  <a:gd name="T21" fmla="*/ 2147483647 h 272"/>
                  <a:gd name="T22" fmla="*/ 2147483647 w 136"/>
                  <a:gd name="T23" fmla="*/ 2147483647 h 272"/>
                  <a:gd name="T24" fmla="*/ 2147483647 w 136"/>
                  <a:gd name="T25" fmla="*/ 2147483647 h 272"/>
                  <a:gd name="T26" fmla="*/ 2147483647 w 136"/>
                  <a:gd name="T27" fmla="*/ 2147483647 h 272"/>
                  <a:gd name="T28" fmla="*/ 2147483647 w 136"/>
                  <a:gd name="T29" fmla="*/ 2147483647 h 272"/>
                  <a:gd name="T30" fmla="*/ 2147483647 w 136"/>
                  <a:gd name="T31" fmla="*/ 2147483647 h 272"/>
                  <a:gd name="T32" fmla="*/ 2147483647 w 136"/>
                  <a:gd name="T33" fmla="*/ 2147483647 h 272"/>
                  <a:gd name="T34" fmla="*/ 2147483647 w 136"/>
                  <a:gd name="T35" fmla="*/ 2147483647 h 272"/>
                  <a:gd name="T36" fmla="*/ 2147483647 w 136"/>
                  <a:gd name="T37" fmla="*/ 2147483647 h 272"/>
                  <a:gd name="T38" fmla="*/ 2147483647 w 136"/>
                  <a:gd name="T39" fmla="*/ 2147483647 h 272"/>
                  <a:gd name="T40" fmla="*/ 2147483647 w 136"/>
                  <a:gd name="T41" fmla="*/ 2147483647 h 272"/>
                  <a:gd name="T42" fmla="*/ 2147483647 w 136"/>
                  <a:gd name="T43" fmla="*/ 2147483647 h 272"/>
                  <a:gd name="T44" fmla="*/ 2147483647 w 136"/>
                  <a:gd name="T45" fmla="*/ 2147483647 h 272"/>
                  <a:gd name="T46" fmla="*/ 2147483647 w 136"/>
                  <a:gd name="T47" fmla="*/ 2147483647 h 272"/>
                  <a:gd name="T48" fmla="*/ 2147483647 w 136"/>
                  <a:gd name="T49" fmla="*/ 2147483647 h 272"/>
                  <a:gd name="T50" fmla="*/ 2147483647 w 136"/>
                  <a:gd name="T51" fmla="*/ 2147483647 h 272"/>
                  <a:gd name="T52" fmla="*/ 2147483647 w 136"/>
                  <a:gd name="T53" fmla="*/ 2147483647 h 272"/>
                  <a:gd name="T54" fmla="*/ 2147483647 w 136"/>
                  <a:gd name="T55" fmla="*/ 2147483647 h 272"/>
                  <a:gd name="T56" fmla="*/ 2147483647 w 136"/>
                  <a:gd name="T57" fmla="*/ 2147483647 h 272"/>
                  <a:gd name="T58" fmla="*/ 2147483647 w 136"/>
                  <a:gd name="T59" fmla="*/ 2147483647 h 272"/>
                  <a:gd name="T60" fmla="*/ 2147483647 w 136"/>
                  <a:gd name="T61" fmla="*/ 2147483647 h 272"/>
                  <a:gd name="T62" fmla="*/ 2147483647 w 136"/>
                  <a:gd name="T63" fmla="*/ 2147483647 h 272"/>
                  <a:gd name="T64" fmla="*/ 2147483647 w 136"/>
                  <a:gd name="T65" fmla="*/ 2147483647 h 272"/>
                  <a:gd name="T66" fmla="*/ 2147483647 w 136"/>
                  <a:gd name="T67" fmla="*/ 2147483647 h 272"/>
                  <a:gd name="T68" fmla="*/ 2147483647 w 136"/>
                  <a:gd name="T69" fmla="*/ 2147483647 h 272"/>
                  <a:gd name="T70" fmla="*/ 2147483647 w 136"/>
                  <a:gd name="T71" fmla="*/ 2147483647 h 272"/>
                  <a:gd name="T72" fmla="*/ 2147483647 w 136"/>
                  <a:gd name="T73" fmla="*/ 2147483647 h 272"/>
                  <a:gd name="T74" fmla="*/ 2147483647 w 136"/>
                  <a:gd name="T75" fmla="*/ 2147483647 h 272"/>
                  <a:gd name="T76" fmla="*/ 2147483647 w 136"/>
                  <a:gd name="T77" fmla="*/ 2147483647 h 272"/>
                  <a:gd name="T78" fmla="*/ 2147483647 w 136"/>
                  <a:gd name="T79" fmla="*/ 2147483647 h 272"/>
                  <a:gd name="T80" fmla="*/ 2147483647 w 136"/>
                  <a:gd name="T81" fmla="*/ 2147483647 h 272"/>
                  <a:gd name="T82" fmla="*/ 2147483647 w 136"/>
                  <a:gd name="T83" fmla="*/ 2147483647 h 272"/>
                  <a:gd name="T84" fmla="*/ 2147483647 w 136"/>
                  <a:gd name="T85" fmla="*/ 2147483647 h 272"/>
                  <a:gd name="T86" fmla="*/ 2147483647 w 136"/>
                  <a:gd name="T87" fmla="*/ 2147483647 h 272"/>
                  <a:gd name="T88" fmla="*/ 2147483647 w 136"/>
                  <a:gd name="T89" fmla="*/ 2147483647 h 272"/>
                  <a:gd name="T90" fmla="*/ 2147483647 w 136"/>
                  <a:gd name="T91" fmla="*/ 2147483647 h 272"/>
                  <a:gd name="T92" fmla="*/ 2147483647 w 136"/>
                  <a:gd name="T93" fmla="*/ 2147483647 h 272"/>
                  <a:gd name="T94" fmla="*/ 2147483647 w 136"/>
                  <a:gd name="T95" fmla="*/ 2147483647 h 272"/>
                  <a:gd name="T96" fmla="*/ 2147483647 w 136"/>
                  <a:gd name="T97" fmla="*/ 2147483647 h 272"/>
                  <a:gd name="T98" fmla="*/ 2147483647 w 136"/>
                  <a:gd name="T99" fmla="*/ 2147483647 h 272"/>
                  <a:gd name="T100" fmla="*/ 2147483647 w 136"/>
                  <a:gd name="T101" fmla="*/ 2147483647 h 272"/>
                  <a:gd name="T102" fmla="*/ 2147483647 w 136"/>
                  <a:gd name="T103" fmla="*/ 2147483647 h 272"/>
                  <a:gd name="T104" fmla="*/ 2147483647 w 136"/>
                  <a:gd name="T105" fmla="*/ 2147483647 h 272"/>
                  <a:gd name="T106" fmla="*/ 2147483647 w 136"/>
                  <a:gd name="T107" fmla="*/ 2147483647 h 272"/>
                  <a:gd name="T108" fmla="*/ 2147483647 w 136"/>
                  <a:gd name="T109" fmla="*/ 2147483647 h 272"/>
                  <a:gd name="T110" fmla="*/ 2147483647 w 136"/>
                  <a:gd name="T111" fmla="*/ 2147483647 h 272"/>
                  <a:gd name="T112" fmla="*/ 2147483647 w 136"/>
                  <a:gd name="T113" fmla="*/ 2147483647 h 27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36"/>
                  <a:gd name="T172" fmla="*/ 0 h 272"/>
                  <a:gd name="T173" fmla="*/ 136 w 136"/>
                  <a:gd name="T174" fmla="*/ 272 h 27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36" h="272">
                    <a:moveTo>
                      <a:pt x="104" y="266"/>
                    </a:moveTo>
                    <a:lnTo>
                      <a:pt x="96" y="266"/>
                    </a:lnTo>
                    <a:lnTo>
                      <a:pt x="94" y="272"/>
                    </a:lnTo>
                    <a:lnTo>
                      <a:pt x="92" y="272"/>
                    </a:lnTo>
                    <a:lnTo>
                      <a:pt x="88" y="272"/>
                    </a:lnTo>
                    <a:lnTo>
                      <a:pt x="84" y="272"/>
                    </a:lnTo>
                    <a:lnTo>
                      <a:pt x="82" y="272"/>
                    </a:lnTo>
                    <a:lnTo>
                      <a:pt x="76" y="264"/>
                    </a:lnTo>
                    <a:lnTo>
                      <a:pt x="72" y="258"/>
                    </a:lnTo>
                    <a:lnTo>
                      <a:pt x="68" y="254"/>
                    </a:lnTo>
                    <a:lnTo>
                      <a:pt x="62" y="254"/>
                    </a:lnTo>
                    <a:lnTo>
                      <a:pt x="56" y="242"/>
                    </a:lnTo>
                    <a:lnTo>
                      <a:pt x="50" y="236"/>
                    </a:lnTo>
                    <a:lnTo>
                      <a:pt x="44" y="230"/>
                    </a:lnTo>
                    <a:lnTo>
                      <a:pt x="38" y="226"/>
                    </a:lnTo>
                    <a:lnTo>
                      <a:pt x="34" y="232"/>
                    </a:lnTo>
                    <a:lnTo>
                      <a:pt x="32" y="228"/>
                    </a:lnTo>
                    <a:lnTo>
                      <a:pt x="30" y="220"/>
                    </a:lnTo>
                    <a:lnTo>
                      <a:pt x="30" y="206"/>
                    </a:lnTo>
                    <a:lnTo>
                      <a:pt x="32" y="172"/>
                    </a:lnTo>
                    <a:lnTo>
                      <a:pt x="38" y="172"/>
                    </a:lnTo>
                    <a:lnTo>
                      <a:pt x="42" y="166"/>
                    </a:lnTo>
                    <a:lnTo>
                      <a:pt x="44" y="162"/>
                    </a:lnTo>
                    <a:lnTo>
                      <a:pt x="44" y="156"/>
                    </a:lnTo>
                    <a:lnTo>
                      <a:pt x="44" y="146"/>
                    </a:lnTo>
                    <a:lnTo>
                      <a:pt x="40" y="134"/>
                    </a:lnTo>
                    <a:lnTo>
                      <a:pt x="34" y="124"/>
                    </a:lnTo>
                    <a:lnTo>
                      <a:pt x="30" y="116"/>
                    </a:lnTo>
                    <a:lnTo>
                      <a:pt x="18" y="106"/>
                    </a:lnTo>
                    <a:lnTo>
                      <a:pt x="20" y="100"/>
                    </a:lnTo>
                    <a:lnTo>
                      <a:pt x="20" y="94"/>
                    </a:lnTo>
                    <a:lnTo>
                      <a:pt x="22" y="88"/>
                    </a:lnTo>
                    <a:lnTo>
                      <a:pt x="22" y="82"/>
                    </a:lnTo>
                    <a:lnTo>
                      <a:pt x="22" y="74"/>
                    </a:lnTo>
                    <a:lnTo>
                      <a:pt x="20" y="68"/>
                    </a:lnTo>
                    <a:lnTo>
                      <a:pt x="12" y="58"/>
                    </a:lnTo>
                    <a:lnTo>
                      <a:pt x="4" y="50"/>
                    </a:lnTo>
                    <a:lnTo>
                      <a:pt x="2" y="44"/>
                    </a:lnTo>
                    <a:lnTo>
                      <a:pt x="0" y="34"/>
                    </a:lnTo>
                    <a:lnTo>
                      <a:pt x="2" y="26"/>
                    </a:lnTo>
                    <a:lnTo>
                      <a:pt x="4" y="22"/>
                    </a:lnTo>
                    <a:lnTo>
                      <a:pt x="8" y="16"/>
                    </a:lnTo>
                    <a:lnTo>
                      <a:pt x="10" y="14"/>
                    </a:lnTo>
                    <a:lnTo>
                      <a:pt x="22" y="6"/>
                    </a:lnTo>
                    <a:lnTo>
                      <a:pt x="32" y="0"/>
                    </a:lnTo>
                    <a:lnTo>
                      <a:pt x="36" y="2"/>
                    </a:lnTo>
                    <a:lnTo>
                      <a:pt x="38" y="6"/>
                    </a:lnTo>
                    <a:lnTo>
                      <a:pt x="40" y="14"/>
                    </a:lnTo>
                    <a:lnTo>
                      <a:pt x="44" y="18"/>
                    </a:lnTo>
                    <a:lnTo>
                      <a:pt x="48" y="18"/>
                    </a:lnTo>
                    <a:lnTo>
                      <a:pt x="50" y="18"/>
                    </a:lnTo>
                    <a:lnTo>
                      <a:pt x="54" y="18"/>
                    </a:lnTo>
                    <a:lnTo>
                      <a:pt x="58" y="20"/>
                    </a:lnTo>
                    <a:lnTo>
                      <a:pt x="58" y="26"/>
                    </a:lnTo>
                    <a:lnTo>
                      <a:pt x="58" y="32"/>
                    </a:lnTo>
                    <a:lnTo>
                      <a:pt x="60" y="52"/>
                    </a:lnTo>
                    <a:lnTo>
                      <a:pt x="68" y="46"/>
                    </a:lnTo>
                    <a:lnTo>
                      <a:pt x="72" y="42"/>
                    </a:lnTo>
                    <a:lnTo>
                      <a:pt x="76" y="42"/>
                    </a:lnTo>
                    <a:lnTo>
                      <a:pt x="78" y="44"/>
                    </a:lnTo>
                    <a:lnTo>
                      <a:pt x="80" y="46"/>
                    </a:lnTo>
                    <a:lnTo>
                      <a:pt x="82" y="48"/>
                    </a:lnTo>
                    <a:lnTo>
                      <a:pt x="84" y="50"/>
                    </a:lnTo>
                    <a:lnTo>
                      <a:pt x="88" y="48"/>
                    </a:lnTo>
                    <a:lnTo>
                      <a:pt x="90" y="44"/>
                    </a:lnTo>
                    <a:lnTo>
                      <a:pt x="94" y="40"/>
                    </a:lnTo>
                    <a:lnTo>
                      <a:pt x="98" y="38"/>
                    </a:lnTo>
                    <a:lnTo>
                      <a:pt x="102" y="38"/>
                    </a:lnTo>
                    <a:lnTo>
                      <a:pt x="106" y="46"/>
                    </a:lnTo>
                    <a:lnTo>
                      <a:pt x="112" y="52"/>
                    </a:lnTo>
                    <a:lnTo>
                      <a:pt x="118" y="56"/>
                    </a:lnTo>
                    <a:lnTo>
                      <a:pt x="120" y="60"/>
                    </a:lnTo>
                    <a:lnTo>
                      <a:pt x="120" y="64"/>
                    </a:lnTo>
                    <a:lnTo>
                      <a:pt x="122" y="70"/>
                    </a:lnTo>
                    <a:lnTo>
                      <a:pt x="126" y="78"/>
                    </a:lnTo>
                    <a:lnTo>
                      <a:pt x="130" y="82"/>
                    </a:lnTo>
                    <a:lnTo>
                      <a:pt x="134" y="86"/>
                    </a:lnTo>
                    <a:lnTo>
                      <a:pt x="136" y="112"/>
                    </a:lnTo>
                    <a:lnTo>
                      <a:pt x="130" y="110"/>
                    </a:lnTo>
                    <a:lnTo>
                      <a:pt x="120" y="110"/>
                    </a:lnTo>
                    <a:lnTo>
                      <a:pt x="108" y="110"/>
                    </a:lnTo>
                    <a:lnTo>
                      <a:pt x="100" y="114"/>
                    </a:lnTo>
                    <a:lnTo>
                      <a:pt x="96" y="118"/>
                    </a:lnTo>
                    <a:lnTo>
                      <a:pt x="92" y="122"/>
                    </a:lnTo>
                    <a:lnTo>
                      <a:pt x="92" y="128"/>
                    </a:lnTo>
                    <a:lnTo>
                      <a:pt x="90" y="134"/>
                    </a:lnTo>
                    <a:lnTo>
                      <a:pt x="92" y="138"/>
                    </a:lnTo>
                    <a:lnTo>
                      <a:pt x="94" y="144"/>
                    </a:lnTo>
                    <a:lnTo>
                      <a:pt x="96" y="148"/>
                    </a:lnTo>
                    <a:lnTo>
                      <a:pt x="98" y="154"/>
                    </a:lnTo>
                    <a:lnTo>
                      <a:pt x="92" y="152"/>
                    </a:lnTo>
                    <a:lnTo>
                      <a:pt x="86" y="150"/>
                    </a:lnTo>
                    <a:lnTo>
                      <a:pt x="76" y="144"/>
                    </a:lnTo>
                    <a:lnTo>
                      <a:pt x="68" y="136"/>
                    </a:lnTo>
                    <a:lnTo>
                      <a:pt x="60" y="128"/>
                    </a:lnTo>
                    <a:lnTo>
                      <a:pt x="52" y="128"/>
                    </a:lnTo>
                    <a:lnTo>
                      <a:pt x="52" y="150"/>
                    </a:lnTo>
                    <a:lnTo>
                      <a:pt x="50" y="158"/>
                    </a:lnTo>
                    <a:lnTo>
                      <a:pt x="48" y="166"/>
                    </a:lnTo>
                    <a:lnTo>
                      <a:pt x="48" y="176"/>
                    </a:lnTo>
                    <a:lnTo>
                      <a:pt x="46" y="188"/>
                    </a:lnTo>
                    <a:lnTo>
                      <a:pt x="48" y="192"/>
                    </a:lnTo>
                    <a:lnTo>
                      <a:pt x="48" y="200"/>
                    </a:lnTo>
                    <a:lnTo>
                      <a:pt x="52" y="204"/>
                    </a:lnTo>
                    <a:lnTo>
                      <a:pt x="60" y="206"/>
                    </a:lnTo>
                    <a:lnTo>
                      <a:pt x="60" y="216"/>
                    </a:lnTo>
                    <a:lnTo>
                      <a:pt x="62" y="220"/>
                    </a:lnTo>
                    <a:lnTo>
                      <a:pt x="66" y="224"/>
                    </a:lnTo>
                    <a:lnTo>
                      <a:pt x="66" y="234"/>
                    </a:lnTo>
                    <a:lnTo>
                      <a:pt x="68" y="238"/>
                    </a:lnTo>
                    <a:lnTo>
                      <a:pt x="70" y="240"/>
                    </a:lnTo>
                    <a:lnTo>
                      <a:pt x="74" y="244"/>
                    </a:lnTo>
                    <a:lnTo>
                      <a:pt x="84" y="248"/>
                    </a:lnTo>
                    <a:lnTo>
                      <a:pt x="104" y="26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Freeform 255"/>
              <p:cNvSpPr>
                <a:spLocks/>
              </p:cNvSpPr>
              <p:nvPr/>
            </p:nvSpPr>
            <p:spPr bwMode="auto">
              <a:xfrm>
                <a:off x="7142234" y="3656114"/>
                <a:ext cx="126704" cy="170929"/>
              </a:xfrm>
              <a:custGeom>
                <a:avLst/>
                <a:gdLst>
                  <a:gd name="T0" fmla="*/ 2147483647 w 72"/>
                  <a:gd name="T1" fmla="*/ 2147483647 h 102"/>
                  <a:gd name="T2" fmla="*/ 2147483647 w 72"/>
                  <a:gd name="T3" fmla="*/ 2147483647 h 102"/>
                  <a:gd name="T4" fmla="*/ 2147483647 w 72"/>
                  <a:gd name="T5" fmla="*/ 2147483647 h 102"/>
                  <a:gd name="T6" fmla="*/ 2147483647 w 72"/>
                  <a:gd name="T7" fmla="*/ 2147483647 h 102"/>
                  <a:gd name="T8" fmla="*/ 2147483647 w 72"/>
                  <a:gd name="T9" fmla="*/ 2147483647 h 102"/>
                  <a:gd name="T10" fmla="*/ 2147483647 w 72"/>
                  <a:gd name="T11" fmla="*/ 2147483647 h 102"/>
                  <a:gd name="T12" fmla="*/ 2147483647 w 72"/>
                  <a:gd name="T13" fmla="*/ 2147483647 h 102"/>
                  <a:gd name="T14" fmla="*/ 2147483647 w 72"/>
                  <a:gd name="T15" fmla="*/ 2147483647 h 102"/>
                  <a:gd name="T16" fmla="*/ 2147483647 w 72"/>
                  <a:gd name="T17" fmla="*/ 2147483647 h 102"/>
                  <a:gd name="T18" fmla="*/ 2147483647 w 72"/>
                  <a:gd name="T19" fmla="*/ 0 h 102"/>
                  <a:gd name="T20" fmla="*/ 0 w 72"/>
                  <a:gd name="T21" fmla="*/ 0 h 102"/>
                  <a:gd name="T22" fmla="*/ 2147483647 w 72"/>
                  <a:gd name="T23" fmla="*/ 2147483647 h 102"/>
                  <a:gd name="T24" fmla="*/ 2147483647 w 72"/>
                  <a:gd name="T25" fmla="*/ 2147483647 h 102"/>
                  <a:gd name="T26" fmla="*/ 2147483647 w 72"/>
                  <a:gd name="T27" fmla="*/ 2147483647 h 102"/>
                  <a:gd name="T28" fmla="*/ 2147483647 w 72"/>
                  <a:gd name="T29" fmla="*/ 2147483647 h 102"/>
                  <a:gd name="T30" fmla="*/ 2147483647 w 72"/>
                  <a:gd name="T31" fmla="*/ 2147483647 h 102"/>
                  <a:gd name="T32" fmla="*/ 2147483647 w 72"/>
                  <a:gd name="T33" fmla="*/ 2147483647 h 102"/>
                  <a:gd name="T34" fmla="*/ 2147483647 w 72"/>
                  <a:gd name="T35" fmla="*/ 2147483647 h 102"/>
                  <a:gd name="T36" fmla="*/ 2147483647 w 72"/>
                  <a:gd name="T37" fmla="*/ 2147483647 h 102"/>
                  <a:gd name="T38" fmla="*/ 2147483647 w 72"/>
                  <a:gd name="T39" fmla="*/ 2147483647 h 102"/>
                  <a:gd name="T40" fmla="*/ 2147483647 w 72"/>
                  <a:gd name="T41" fmla="*/ 2147483647 h 102"/>
                  <a:gd name="T42" fmla="*/ 2147483647 w 72"/>
                  <a:gd name="T43" fmla="*/ 2147483647 h 102"/>
                  <a:gd name="T44" fmla="*/ 2147483647 w 72"/>
                  <a:gd name="T45" fmla="*/ 2147483647 h 102"/>
                  <a:gd name="T46" fmla="*/ 2147483647 w 72"/>
                  <a:gd name="T47" fmla="*/ 2147483647 h 102"/>
                  <a:gd name="T48" fmla="*/ 2147483647 w 72"/>
                  <a:gd name="T49" fmla="*/ 2147483647 h 102"/>
                  <a:gd name="T50" fmla="*/ 2147483647 w 72"/>
                  <a:gd name="T51" fmla="*/ 2147483647 h 102"/>
                  <a:gd name="T52" fmla="*/ 2147483647 w 72"/>
                  <a:gd name="T53" fmla="*/ 2147483647 h 102"/>
                  <a:gd name="T54" fmla="*/ 2147483647 w 72"/>
                  <a:gd name="T55" fmla="*/ 2147483647 h 102"/>
                  <a:gd name="T56" fmla="*/ 2147483647 w 72"/>
                  <a:gd name="T57" fmla="*/ 2147483647 h 102"/>
                  <a:gd name="T58" fmla="*/ 2147483647 w 72"/>
                  <a:gd name="T59" fmla="*/ 2147483647 h 102"/>
                  <a:gd name="T60" fmla="*/ 2147483647 w 72"/>
                  <a:gd name="T61" fmla="*/ 2147483647 h 102"/>
                  <a:gd name="T62" fmla="*/ 2147483647 w 72"/>
                  <a:gd name="T63" fmla="*/ 2147483647 h 102"/>
                  <a:gd name="T64" fmla="*/ 2147483647 w 72"/>
                  <a:gd name="T65" fmla="*/ 2147483647 h 102"/>
                  <a:gd name="T66" fmla="*/ 2147483647 w 72"/>
                  <a:gd name="T67" fmla="*/ 2147483647 h 10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72"/>
                  <a:gd name="T103" fmla="*/ 0 h 102"/>
                  <a:gd name="T104" fmla="*/ 72 w 72"/>
                  <a:gd name="T105" fmla="*/ 102 h 10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72" h="102">
                    <a:moveTo>
                      <a:pt x="42" y="12"/>
                    </a:moveTo>
                    <a:lnTo>
                      <a:pt x="34" y="12"/>
                    </a:lnTo>
                    <a:lnTo>
                      <a:pt x="32" y="18"/>
                    </a:lnTo>
                    <a:lnTo>
                      <a:pt x="30" y="18"/>
                    </a:lnTo>
                    <a:lnTo>
                      <a:pt x="26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4" y="10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2" y="8"/>
                    </a:lnTo>
                    <a:lnTo>
                      <a:pt x="4" y="14"/>
                    </a:lnTo>
                    <a:lnTo>
                      <a:pt x="6" y="24"/>
                    </a:lnTo>
                    <a:lnTo>
                      <a:pt x="10" y="36"/>
                    </a:lnTo>
                    <a:lnTo>
                      <a:pt x="14" y="46"/>
                    </a:lnTo>
                    <a:lnTo>
                      <a:pt x="18" y="54"/>
                    </a:lnTo>
                    <a:lnTo>
                      <a:pt x="34" y="72"/>
                    </a:lnTo>
                    <a:lnTo>
                      <a:pt x="50" y="86"/>
                    </a:lnTo>
                    <a:lnTo>
                      <a:pt x="58" y="96"/>
                    </a:lnTo>
                    <a:lnTo>
                      <a:pt x="66" y="102"/>
                    </a:lnTo>
                    <a:lnTo>
                      <a:pt x="68" y="100"/>
                    </a:lnTo>
                    <a:lnTo>
                      <a:pt x="70" y="100"/>
                    </a:lnTo>
                    <a:lnTo>
                      <a:pt x="72" y="96"/>
                    </a:lnTo>
                    <a:lnTo>
                      <a:pt x="72" y="90"/>
                    </a:lnTo>
                    <a:lnTo>
                      <a:pt x="70" y="84"/>
                    </a:lnTo>
                    <a:lnTo>
                      <a:pt x="66" y="74"/>
                    </a:lnTo>
                    <a:lnTo>
                      <a:pt x="62" y="68"/>
                    </a:lnTo>
                    <a:lnTo>
                      <a:pt x="60" y="64"/>
                    </a:lnTo>
                    <a:lnTo>
                      <a:pt x="58" y="60"/>
                    </a:lnTo>
                    <a:lnTo>
                      <a:pt x="58" y="40"/>
                    </a:lnTo>
                    <a:lnTo>
                      <a:pt x="58" y="32"/>
                    </a:lnTo>
                    <a:lnTo>
                      <a:pt x="52" y="24"/>
                    </a:lnTo>
                    <a:lnTo>
                      <a:pt x="42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Freeform 256"/>
              <p:cNvSpPr>
                <a:spLocks/>
              </p:cNvSpPr>
              <p:nvPr/>
            </p:nvSpPr>
            <p:spPr bwMode="auto">
              <a:xfrm>
                <a:off x="6876430" y="2987808"/>
                <a:ext cx="235504" cy="531001"/>
              </a:xfrm>
              <a:custGeom>
                <a:avLst/>
                <a:gdLst>
                  <a:gd name="T0" fmla="*/ 0 w 134"/>
                  <a:gd name="T1" fmla="*/ 2147483647 h 318"/>
                  <a:gd name="T2" fmla="*/ 2147483647 w 134"/>
                  <a:gd name="T3" fmla="*/ 2147483647 h 318"/>
                  <a:gd name="T4" fmla="*/ 2147483647 w 134"/>
                  <a:gd name="T5" fmla="*/ 2147483647 h 318"/>
                  <a:gd name="T6" fmla="*/ 2147483647 w 134"/>
                  <a:gd name="T7" fmla="*/ 2147483647 h 318"/>
                  <a:gd name="T8" fmla="*/ 2147483647 w 134"/>
                  <a:gd name="T9" fmla="*/ 2147483647 h 318"/>
                  <a:gd name="T10" fmla="*/ 2147483647 w 134"/>
                  <a:gd name="T11" fmla="*/ 2147483647 h 318"/>
                  <a:gd name="T12" fmla="*/ 2147483647 w 134"/>
                  <a:gd name="T13" fmla="*/ 2147483647 h 318"/>
                  <a:gd name="T14" fmla="*/ 2147483647 w 134"/>
                  <a:gd name="T15" fmla="*/ 2147483647 h 318"/>
                  <a:gd name="T16" fmla="*/ 2147483647 w 134"/>
                  <a:gd name="T17" fmla="*/ 2147483647 h 318"/>
                  <a:gd name="T18" fmla="*/ 2147483647 w 134"/>
                  <a:gd name="T19" fmla="*/ 2147483647 h 318"/>
                  <a:gd name="T20" fmla="*/ 2147483647 w 134"/>
                  <a:gd name="T21" fmla="*/ 2147483647 h 318"/>
                  <a:gd name="T22" fmla="*/ 2147483647 w 134"/>
                  <a:gd name="T23" fmla="*/ 2147483647 h 318"/>
                  <a:gd name="T24" fmla="*/ 2147483647 w 134"/>
                  <a:gd name="T25" fmla="*/ 2147483647 h 318"/>
                  <a:gd name="T26" fmla="*/ 2147483647 w 134"/>
                  <a:gd name="T27" fmla="*/ 2147483647 h 318"/>
                  <a:gd name="T28" fmla="*/ 2147483647 w 134"/>
                  <a:gd name="T29" fmla="*/ 2147483647 h 318"/>
                  <a:gd name="T30" fmla="*/ 2147483647 w 134"/>
                  <a:gd name="T31" fmla="*/ 2147483647 h 318"/>
                  <a:gd name="T32" fmla="*/ 2147483647 w 134"/>
                  <a:gd name="T33" fmla="*/ 2147483647 h 318"/>
                  <a:gd name="T34" fmla="*/ 2147483647 w 134"/>
                  <a:gd name="T35" fmla="*/ 2147483647 h 318"/>
                  <a:gd name="T36" fmla="*/ 2147483647 w 134"/>
                  <a:gd name="T37" fmla="*/ 2147483647 h 318"/>
                  <a:gd name="T38" fmla="*/ 2147483647 w 134"/>
                  <a:gd name="T39" fmla="*/ 2147483647 h 318"/>
                  <a:gd name="T40" fmla="*/ 2147483647 w 134"/>
                  <a:gd name="T41" fmla="*/ 2147483647 h 318"/>
                  <a:gd name="T42" fmla="*/ 2147483647 w 134"/>
                  <a:gd name="T43" fmla="*/ 2147483647 h 318"/>
                  <a:gd name="T44" fmla="*/ 2147483647 w 134"/>
                  <a:gd name="T45" fmla="*/ 2147483647 h 318"/>
                  <a:gd name="T46" fmla="*/ 2147483647 w 134"/>
                  <a:gd name="T47" fmla="*/ 2147483647 h 318"/>
                  <a:gd name="T48" fmla="*/ 2147483647 w 134"/>
                  <a:gd name="T49" fmla="*/ 2147483647 h 318"/>
                  <a:gd name="T50" fmla="*/ 2147483647 w 134"/>
                  <a:gd name="T51" fmla="*/ 2147483647 h 318"/>
                  <a:gd name="T52" fmla="*/ 2147483647 w 134"/>
                  <a:gd name="T53" fmla="*/ 2147483647 h 318"/>
                  <a:gd name="T54" fmla="*/ 2147483647 w 134"/>
                  <a:gd name="T55" fmla="*/ 2147483647 h 318"/>
                  <a:gd name="T56" fmla="*/ 2147483647 w 134"/>
                  <a:gd name="T57" fmla="*/ 2147483647 h 318"/>
                  <a:gd name="T58" fmla="*/ 2147483647 w 134"/>
                  <a:gd name="T59" fmla="*/ 2147483647 h 318"/>
                  <a:gd name="T60" fmla="*/ 2147483647 w 134"/>
                  <a:gd name="T61" fmla="*/ 2147483647 h 318"/>
                  <a:gd name="T62" fmla="*/ 2147483647 w 134"/>
                  <a:gd name="T63" fmla="*/ 2147483647 h 318"/>
                  <a:gd name="T64" fmla="*/ 2147483647 w 134"/>
                  <a:gd name="T65" fmla="*/ 2147483647 h 318"/>
                  <a:gd name="T66" fmla="*/ 2147483647 w 134"/>
                  <a:gd name="T67" fmla="*/ 2147483647 h 318"/>
                  <a:gd name="T68" fmla="*/ 2147483647 w 134"/>
                  <a:gd name="T69" fmla="*/ 2147483647 h 318"/>
                  <a:gd name="T70" fmla="*/ 2147483647 w 134"/>
                  <a:gd name="T71" fmla="*/ 2147483647 h 318"/>
                  <a:gd name="T72" fmla="*/ 2147483647 w 134"/>
                  <a:gd name="T73" fmla="*/ 2147483647 h 318"/>
                  <a:gd name="T74" fmla="*/ 2147483647 w 134"/>
                  <a:gd name="T75" fmla="*/ 2147483647 h 318"/>
                  <a:gd name="T76" fmla="*/ 2147483647 w 134"/>
                  <a:gd name="T77" fmla="*/ 2147483647 h 318"/>
                  <a:gd name="T78" fmla="*/ 2147483647 w 134"/>
                  <a:gd name="T79" fmla="*/ 2147483647 h 318"/>
                  <a:gd name="T80" fmla="*/ 2147483647 w 134"/>
                  <a:gd name="T81" fmla="*/ 2147483647 h 318"/>
                  <a:gd name="T82" fmla="*/ 2147483647 w 134"/>
                  <a:gd name="T83" fmla="*/ 2147483647 h 318"/>
                  <a:gd name="T84" fmla="*/ 2147483647 w 134"/>
                  <a:gd name="T85" fmla="*/ 2147483647 h 318"/>
                  <a:gd name="T86" fmla="*/ 2147483647 w 134"/>
                  <a:gd name="T87" fmla="*/ 2147483647 h 318"/>
                  <a:gd name="T88" fmla="*/ 2147483647 w 134"/>
                  <a:gd name="T89" fmla="*/ 2147483647 h 318"/>
                  <a:gd name="T90" fmla="*/ 2147483647 w 134"/>
                  <a:gd name="T91" fmla="*/ 2147483647 h 318"/>
                  <a:gd name="T92" fmla="*/ 2147483647 w 134"/>
                  <a:gd name="T93" fmla="*/ 0 h 318"/>
                  <a:gd name="T94" fmla="*/ 2147483647 w 134"/>
                  <a:gd name="T95" fmla="*/ 2147483647 h 318"/>
                  <a:gd name="T96" fmla="*/ 2147483647 w 134"/>
                  <a:gd name="T97" fmla="*/ 2147483647 h 318"/>
                  <a:gd name="T98" fmla="*/ 2147483647 w 134"/>
                  <a:gd name="T99" fmla="*/ 2147483647 h 318"/>
                  <a:gd name="T100" fmla="*/ 2147483647 w 134"/>
                  <a:gd name="T101" fmla="*/ 2147483647 h 318"/>
                  <a:gd name="T102" fmla="*/ 2147483647 w 134"/>
                  <a:gd name="T103" fmla="*/ 2147483647 h 318"/>
                  <a:gd name="T104" fmla="*/ 2147483647 w 134"/>
                  <a:gd name="T105" fmla="*/ 2147483647 h 318"/>
                  <a:gd name="T106" fmla="*/ 2147483647 w 134"/>
                  <a:gd name="T107" fmla="*/ 2147483647 h 318"/>
                  <a:gd name="T108" fmla="*/ 2147483647 w 134"/>
                  <a:gd name="T109" fmla="*/ 2147483647 h 318"/>
                  <a:gd name="T110" fmla="*/ 2147483647 w 134"/>
                  <a:gd name="T111" fmla="*/ 2147483647 h 318"/>
                  <a:gd name="T112" fmla="*/ 2147483647 w 134"/>
                  <a:gd name="T113" fmla="*/ 2147483647 h 318"/>
                  <a:gd name="T114" fmla="*/ 2147483647 w 134"/>
                  <a:gd name="T115" fmla="*/ 2147483647 h 318"/>
                  <a:gd name="T116" fmla="*/ 2147483647 w 134"/>
                  <a:gd name="T117" fmla="*/ 2147483647 h 318"/>
                  <a:gd name="T118" fmla="*/ 2147483647 w 134"/>
                  <a:gd name="T119" fmla="*/ 2147483647 h 318"/>
                  <a:gd name="T120" fmla="*/ 2147483647 w 134"/>
                  <a:gd name="T121" fmla="*/ 2147483647 h 318"/>
                  <a:gd name="T122" fmla="*/ 0 w 134"/>
                  <a:gd name="T123" fmla="*/ 2147483647 h 31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34"/>
                  <a:gd name="T187" fmla="*/ 0 h 318"/>
                  <a:gd name="T188" fmla="*/ 134 w 134"/>
                  <a:gd name="T189" fmla="*/ 318 h 318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34" h="318">
                    <a:moveTo>
                      <a:pt x="0" y="136"/>
                    </a:moveTo>
                    <a:lnTo>
                      <a:pt x="0" y="140"/>
                    </a:lnTo>
                    <a:lnTo>
                      <a:pt x="14" y="152"/>
                    </a:lnTo>
                    <a:lnTo>
                      <a:pt x="28" y="166"/>
                    </a:lnTo>
                    <a:lnTo>
                      <a:pt x="36" y="172"/>
                    </a:lnTo>
                    <a:lnTo>
                      <a:pt x="42" y="180"/>
                    </a:lnTo>
                    <a:lnTo>
                      <a:pt x="46" y="190"/>
                    </a:lnTo>
                    <a:lnTo>
                      <a:pt x="48" y="198"/>
                    </a:lnTo>
                    <a:lnTo>
                      <a:pt x="48" y="204"/>
                    </a:lnTo>
                    <a:lnTo>
                      <a:pt x="46" y="212"/>
                    </a:lnTo>
                    <a:lnTo>
                      <a:pt x="44" y="218"/>
                    </a:lnTo>
                    <a:lnTo>
                      <a:pt x="44" y="224"/>
                    </a:lnTo>
                    <a:lnTo>
                      <a:pt x="44" y="226"/>
                    </a:lnTo>
                    <a:lnTo>
                      <a:pt x="48" y="226"/>
                    </a:lnTo>
                    <a:lnTo>
                      <a:pt x="56" y="224"/>
                    </a:lnTo>
                    <a:lnTo>
                      <a:pt x="58" y="228"/>
                    </a:lnTo>
                    <a:lnTo>
                      <a:pt x="62" y="228"/>
                    </a:lnTo>
                    <a:lnTo>
                      <a:pt x="66" y="228"/>
                    </a:lnTo>
                    <a:lnTo>
                      <a:pt x="72" y="228"/>
                    </a:lnTo>
                    <a:lnTo>
                      <a:pt x="80" y="224"/>
                    </a:lnTo>
                    <a:lnTo>
                      <a:pt x="84" y="216"/>
                    </a:lnTo>
                    <a:lnTo>
                      <a:pt x="84" y="206"/>
                    </a:lnTo>
                    <a:lnTo>
                      <a:pt x="90" y="212"/>
                    </a:lnTo>
                    <a:lnTo>
                      <a:pt x="96" y="220"/>
                    </a:lnTo>
                    <a:lnTo>
                      <a:pt x="102" y="234"/>
                    </a:lnTo>
                    <a:lnTo>
                      <a:pt x="106" y="252"/>
                    </a:lnTo>
                    <a:lnTo>
                      <a:pt x="110" y="268"/>
                    </a:lnTo>
                    <a:lnTo>
                      <a:pt x="118" y="276"/>
                    </a:lnTo>
                    <a:lnTo>
                      <a:pt x="122" y="282"/>
                    </a:lnTo>
                    <a:lnTo>
                      <a:pt x="122" y="286"/>
                    </a:lnTo>
                    <a:lnTo>
                      <a:pt x="124" y="304"/>
                    </a:lnTo>
                    <a:lnTo>
                      <a:pt x="124" y="310"/>
                    </a:lnTo>
                    <a:lnTo>
                      <a:pt x="122" y="318"/>
                    </a:lnTo>
                    <a:lnTo>
                      <a:pt x="128" y="318"/>
                    </a:lnTo>
                    <a:lnTo>
                      <a:pt x="132" y="312"/>
                    </a:lnTo>
                    <a:lnTo>
                      <a:pt x="134" y="308"/>
                    </a:lnTo>
                    <a:lnTo>
                      <a:pt x="134" y="302"/>
                    </a:lnTo>
                    <a:lnTo>
                      <a:pt x="134" y="292"/>
                    </a:lnTo>
                    <a:lnTo>
                      <a:pt x="130" y="280"/>
                    </a:lnTo>
                    <a:lnTo>
                      <a:pt x="124" y="270"/>
                    </a:lnTo>
                    <a:lnTo>
                      <a:pt x="120" y="262"/>
                    </a:lnTo>
                    <a:lnTo>
                      <a:pt x="108" y="252"/>
                    </a:lnTo>
                    <a:lnTo>
                      <a:pt x="110" y="246"/>
                    </a:lnTo>
                    <a:lnTo>
                      <a:pt x="110" y="240"/>
                    </a:lnTo>
                    <a:lnTo>
                      <a:pt x="112" y="234"/>
                    </a:lnTo>
                    <a:lnTo>
                      <a:pt x="112" y="228"/>
                    </a:lnTo>
                    <a:lnTo>
                      <a:pt x="112" y="220"/>
                    </a:lnTo>
                    <a:lnTo>
                      <a:pt x="110" y="214"/>
                    </a:lnTo>
                    <a:lnTo>
                      <a:pt x="102" y="204"/>
                    </a:lnTo>
                    <a:lnTo>
                      <a:pt x="94" y="196"/>
                    </a:lnTo>
                    <a:lnTo>
                      <a:pt x="92" y="190"/>
                    </a:lnTo>
                    <a:lnTo>
                      <a:pt x="90" y="180"/>
                    </a:lnTo>
                    <a:lnTo>
                      <a:pt x="92" y="172"/>
                    </a:lnTo>
                    <a:lnTo>
                      <a:pt x="94" y="168"/>
                    </a:lnTo>
                    <a:lnTo>
                      <a:pt x="98" y="162"/>
                    </a:lnTo>
                    <a:lnTo>
                      <a:pt x="106" y="156"/>
                    </a:lnTo>
                    <a:lnTo>
                      <a:pt x="118" y="148"/>
                    </a:lnTo>
                    <a:lnTo>
                      <a:pt x="124" y="144"/>
                    </a:lnTo>
                    <a:lnTo>
                      <a:pt x="130" y="140"/>
                    </a:lnTo>
                    <a:lnTo>
                      <a:pt x="132" y="134"/>
                    </a:lnTo>
                    <a:lnTo>
                      <a:pt x="134" y="130"/>
                    </a:lnTo>
                    <a:lnTo>
                      <a:pt x="132" y="128"/>
                    </a:lnTo>
                    <a:lnTo>
                      <a:pt x="126" y="126"/>
                    </a:lnTo>
                    <a:lnTo>
                      <a:pt x="120" y="122"/>
                    </a:lnTo>
                    <a:lnTo>
                      <a:pt x="114" y="118"/>
                    </a:lnTo>
                    <a:lnTo>
                      <a:pt x="108" y="116"/>
                    </a:lnTo>
                    <a:lnTo>
                      <a:pt x="110" y="106"/>
                    </a:lnTo>
                    <a:lnTo>
                      <a:pt x="110" y="102"/>
                    </a:lnTo>
                    <a:lnTo>
                      <a:pt x="108" y="98"/>
                    </a:lnTo>
                    <a:lnTo>
                      <a:pt x="104" y="96"/>
                    </a:lnTo>
                    <a:lnTo>
                      <a:pt x="100" y="94"/>
                    </a:lnTo>
                    <a:lnTo>
                      <a:pt x="98" y="90"/>
                    </a:lnTo>
                    <a:lnTo>
                      <a:pt x="96" y="84"/>
                    </a:lnTo>
                    <a:lnTo>
                      <a:pt x="94" y="82"/>
                    </a:lnTo>
                    <a:lnTo>
                      <a:pt x="90" y="82"/>
                    </a:lnTo>
                    <a:lnTo>
                      <a:pt x="84" y="82"/>
                    </a:lnTo>
                    <a:lnTo>
                      <a:pt x="80" y="80"/>
                    </a:lnTo>
                    <a:lnTo>
                      <a:pt x="78" y="76"/>
                    </a:lnTo>
                    <a:lnTo>
                      <a:pt x="76" y="68"/>
                    </a:lnTo>
                    <a:lnTo>
                      <a:pt x="76" y="64"/>
                    </a:lnTo>
                    <a:lnTo>
                      <a:pt x="78" y="58"/>
                    </a:lnTo>
                    <a:lnTo>
                      <a:pt x="82" y="52"/>
                    </a:lnTo>
                    <a:lnTo>
                      <a:pt x="88" y="50"/>
                    </a:lnTo>
                    <a:lnTo>
                      <a:pt x="86" y="48"/>
                    </a:lnTo>
                    <a:lnTo>
                      <a:pt x="88" y="44"/>
                    </a:lnTo>
                    <a:lnTo>
                      <a:pt x="84" y="28"/>
                    </a:lnTo>
                    <a:lnTo>
                      <a:pt x="82" y="18"/>
                    </a:lnTo>
                    <a:lnTo>
                      <a:pt x="80" y="14"/>
                    </a:lnTo>
                    <a:lnTo>
                      <a:pt x="76" y="14"/>
                    </a:lnTo>
                    <a:lnTo>
                      <a:pt x="72" y="12"/>
                    </a:lnTo>
                    <a:lnTo>
                      <a:pt x="72" y="10"/>
                    </a:lnTo>
                    <a:lnTo>
                      <a:pt x="68" y="4"/>
                    </a:lnTo>
                    <a:lnTo>
                      <a:pt x="66" y="2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56" y="8"/>
                    </a:lnTo>
                    <a:lnTo>
                      <a:pt x="54" y="14"/>
                    </a:lnTo>
                    <a:lnTo>
                      <a:pt x="56" y="20"/>
                    </a:lnTo>
                    <a:lnTo>
                      <a:pt x="50" y="20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30" y="34"/>
                    </a:lnTo>
                    <a:lnTo>
                      <a:pt x="28" y="36"/>
                    </a:lnTo>
                    <a:lnTo>
                      <a:pt x="30" y="40"/>
                    </a:lnTo>
                    <a:lnTo>
                      <a:pt x="32" y="42"/>
                    </a:lnTo>
                    <a:lnTo>
                      <a:pt x="26" y="60"/>
                    </a:lnTo>
                    <a:lnTo>
                      <a:pt x="26" y="62"/>
                    </a:lnTo>
                    <a:lnTo>
                      <a:pt x="28" y="64"/>
                    </a:lnTo>
                    <a:lnTo>
                      <a:pt x="30" y="64"/>
                    </a:lnTo>
                    <a:lnTo>
                      <a:pt x="28" y="70"/>
                    </a:lnTo>
                    <a:lnTo>
                      <a:pt x="26" y="74"/>
                    </a:lnTo>
                    <a:lnTo>
                      <a:pt x="20" y="84"/>
                    </a:lnTo>
                    <a:lnTo>
                      <a:pt x="18" y="84"/>
                    </a:lnTo>
                    <a:lnTo>
                      <a:pt x="16" y="82"/>
                    </a:lnTo>
                    <a:lnTo>
                      <a:pt x="12" y="86"/>
                    </a:lnTo>
                    <a:lnTo>
                      <a:pt x="10" y="86"/>
                    </a:lnTo>
                    <a:lnTo>
                      <a:pt x="12" y="92"/>
                    </a:lnTo>
                    <a:lnTo>
                      <a:pt x="12" y="100"/>
                    </a:lnTo>
                    <a:lnTo>
                      <a:pt x="10" y="110"/>
                    </a:lnTo>
                    <a:lnTo>
                      <a:pt x="10" y="118"/>
                    </a:lnTo>
                    <a:lnTo>
                      <a:pt x="4" y="118"/>
                    </a:lnTo>
                    <a:lnTo>
                      <a:pt x="2" y="124"/>
                    </a:lnTo>
                    <a:lnTo>
                      <a:pt x="0" y="130"/>
                    </a:lnTo>
                    <a:lnTo>
                      <a:pt x="0" y="1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Freeform 257"/>
              <p:cNvSpPr>
                <a:spLocks/>
              </p:cNvSpPr>
              <p:nvPr/>
            </p:nvSpPr>
            <p:spPr bwMode="auto">
              <a:xfrm>
                <a:off x="6741464" y="3052258"/>
                <a:ext cx="147361" cy="161122"/>
              </a:xfrm>
              <a:custGeom>
                <a:avLst/>
                <a:gdLst>
                  <a:gd name="T0" fmla="*/ 2147483647 w 84"/>
                  <a:gd name="T1" fmla="*/ 2147483647 h 96"/>
                  <a:gd name="T2" fmla="*/ 2147483647 w 84"/>
                  <a:gd name="T3" fmla="*/ 2147483647 h 96"/>
                  <a:gd name="T4" fmla="*/ 2147483647 w 84"/>
                  <a:gd name="T5" fmla="*/ 2147483647 h 96"/>
                  <a:gd name="T6" fmla="*/ 2147483647 w 84"/>
                  <a:gd name="T7" fmla="*/ 2147483647 h 96"/>
                  <a:gd name="T8" fmla="*/ 2147483647 w 84"/>
                  <a:gd name="T9" fmla="*/ 2147483647 h 96"/>
                  <a:gd name="T10" fmla="*/ 2147483647 w 84"/>
                  <a:gd name="T11" fmla="*/ 2147483647 h 96"/>
                  <a:gd name="T12" fmla="*/ 2147483647 w 84"/>
                  <a:gd name="T13" fmla="*/ 2147483647 h 96"/>
                  <a:gd name="T14" fmla="*/ 2147483647 w 84"/>
                  <a:gd name="T15" fmla="*/ 2147483647 h 96"/>
                  <a:gd name="T16" fmla="*/ 2147483647 w 84"/>
                  <a:gd name="T17" fmla="*/ 2147483647 h 96"/>
                  <a:gd name="T18" fmla="*/ 2147483647 w 84"/>
                  <a:gd name="T19" fmla="*/ 2147483647 h 96"/>
                  <a:gd name="T20" fmla="*/ 2147483647 w 84"/>
                  <a:gd name="T21" fmla="*/ 2147483647 h 96"/>
                  <a:gd name="T22" fmla="*/ 2147483647 w 84"/>
                  <a:gd name="T23" fmla="*/ 2147483647 h 96"/>
                  <a:gd name="T24" fmla="*/ 2147483647 w 84"/>
                  <a:gd name="T25" fmla="*/ 2147483647 h 96"/>
                  <a:gd name="T26" fmla="*/ 2147483647 w 84"/>
                  <a:gd name="T27" fmla="*/ 2147483647 h 96"/>
                  <a:gd name="T28" fmla="*/ 2147483647 w 84"/>
                  <a:gd name="T29" fmla="*/ 2147483647 h 96"/>
                  <a:gd name="T30" fmla="*/ 2147483647 w 84"/>
                  <a:gd name="T31" fmla="*/ 2147483647 h 96"/>
                  <a:gd name="T32" fmla="*/ 2147483647 w 84"/>
                  <a:gd name="T33" fmla="*/ 2147483647 h 96"/>
                  <a:gd name="T34" fmla="*/ 0 w 84"/>
                  <a:gd name="T35" fmla="*/ 2147483647 h 96"/>
                  <a:gd name="T36" fmla="*/ 2147483647 w 84"/>
                  <a:gd name="T37" fmla="*/ 0 h 96"/>
                  <a:gd name="T38" fmla="*/ 2147483647 w 84"/>
                  <a:gd name="T39" fmla="*/ 2147483647 h 96"/>
                  <a:gd name="T40" fmla="*/ 2147483647 w 84"/>
                  <a:gd name="T41" fmla="*/ 2147483647 h 96"/>
                  <a:gd name="T42" fmla="*/ 2147483647 w 84"/>
                  <a:gd name="T43" fmla="*/ 2147483647 h 96"/>
                  <a:gd name="T44" fmla="*/ 2147483647 w 84"/>
                  <a:gd name="T45" fmla="*/ 2147483647 h 96"/>
                  <a:gd name="T46" fmla="*/ 2147483647 w 84"/>
                  <a:gd name="T47" fmla="*/ 2147483647 h 96"/>
                  <a:gd name="T48" fmla="*/ 2147483647 w 84"/>
                  <a:gd name="T49" fmla="*/ 2147483647 h 96"/>
                  <a:gd name="T50" fmla="*/ 2147483647 w 84"/>
                  <a:gd name="T51" fmla="*/ 2147483647 h 96"/>
                  <a:gd name="T52" fmla="*/ 2147483647 w 84"/>
                  <a:gd name="T53" fmla="*/ 2147483647 h 96"/>
                  <a:gd name="T54" fmla="*/ 2147483647 w 84"/>
                  <a:gd name="T55" fmla="*/ 2147483647 h 96"/>
                  <a:gd name="T56" fmla="*/ 2147483647 w 84"/>
                  <a:gd name="T57" fmla="*/ 2147483647 h 96"/>
                  <a:gd name="T58" fmla="*/ 2147483647 w 84"/>
                  <a:gd name="T59" fmla="*/ 2147483647 h 96"/>
                  <a:gd name="T60" fmla="*/ 2147483647 w 84"/>
                  <a:gd name="T61" fmla="*/ 2147483647 h 96"/>
                  <a:gd name="T62" fmla="*/ 2147483647 w 84"/>
                  <a:gd name="T63" fmla="*/ 2147483647 h 9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84"/>
                  <a:gd name="T97" fmla="*/ 0 h 96"/>
                  <a:gd name="T98" fmla="*/ 84 w 84"/>
                  <a:gd name="T99" fmla="*/ 96 h 9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84" h="96">
                    <a:moveTo>
                      <a:pt x="82" y="82"/>
                    </a:moveTo>
                    <a:lnTo>
                      <a:pt x="80" y="86"/>
                    </a:lnTo>
                    <a:lnTo>
                      <a:pt x="78" y="96"/>
                    </a:lnTo>
                    <a:lnTo>
                      <a:pt x="74" y="88"/>
                    </a:lnTo>
                    <a:lnTo>
                      <a:pt x="72" y="84"/>
                    </a:lnTo>
                    <a:lnTo>
                      <a:pt x="70" y="76"/>
                    </a:lnTo>
                    <a:lnTo>
                      <a:pt x="64" y="70"/>
                    </a:lnTo>
                    <a:lnTo>
                      <a:pt x="58" y="72"/>
                    </a:lnTo>
                    <a:lnTo>
                      <a:pt x="52" y="72"/>
                    </a:lnTo>
                    <a:lnTo>
                      <a:pt x="50" y="70"/>
                    </a:lnTo>
                    <a:lnTo>
                      <a:pt x="48" y="68"/>
                    </a:lnTo>
                    <a:lnTo>
                      <a:pt x="46" y="66"/>
                    </a:lnTo>
                    <a:lnTo>
                      <a:pt x="46" y="72"/>
                    </a:lnTo>
                    <a:lnTo>
                      <a:pt x="40" y="80"/>
                    </a:lnTo>
                    <a:lnTo>
                      <a:pt x="32" y="84"/>
                    </a:lnTo>
                    <a:lnTo>
                      <a:pt x="26" y="86"/>
                    </a:lnTo>
                    <a:lnTo>
                      <a:pt x="24" y="76"/>
                    </a:lnTo>
                    <a:lnTo>
                      <a:pt x="22" y="70"/>
                    </a:lnTo>
                    <a:lnTo>
                      <a:pt x="22" y="62"/>
                    </a:lnTo>
                    <a:lnTo>
                      <a:pt x="20" y="58"/>
                    </a:lnTo>
                    <a:lnTo>
                      <a:pt x="18" y="54"/>
                    </a:lnTo>
                    <a:lnTo>
                      <a:pt x="14" y="52"/>
                    </a:lnTo>
                    <a:lnTo>
                      <a:pt x="14" y="50"/>
                    </a:lnTo>
                    <a:lnTo>
                      <a:pt x="16" y="40"/>
                    </a:lnTo>
                    <a:lnTo>
                      <a:pt x="10" y="36"/>
                    </a:lnTo>
                    <a:lnTo>
                      <a:pt x="8" y="34"/>
                    </a:lnTo>
                    <a:lnTo>
                      <a:pt x="6" y="30"/>
                    </a:lnTo>
                    <a:lnTo>
                      <a:pt x="6" y="28"/>
                    </a:lnTo>
                    <a:lnTo>
                      <a:pt x="8" y="26"/>
                    </a:lnTo>
                    <a:lnTo>
                      <a:pt x="10" y="26"/>
                    </a:lnTo>
                    <a:lnTo>
                      <a:pt x="12" y="22"/>
                    </a:lnTo>
                    <a:lnTo>
                      <a:pt x="10" y="18"/>
                    </a:lnTo>
                    <a:lnTo>
                      <a:pt x="6" y="14"/>
                    </a:lnTo>
                    <a:lnTo>
                      <a:pt x="2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20" y="6"/>
                    </a:lnTo>
                    <a:lnTo>
                      <a:pt x="24" y="10"/>
                    </a:lnTo>
                    <a:lnTo>
                      <a:pt x="28" y="12"/>
                    </a:lnTo>
                    <a:lnTo>
                      <a:pt x="28" y="16"/>
                    </a:lnTo>
                    <a:lnTo>
                      <a:pt x="28" y="20"/>
                    </a:lnTo>
                    <a:lnTo>
                      <a:pt x="28" y="22"/>
                    </a:lnTo>
                    <a:lnTo>
                      <a:pt x="30" y="24"/>
                    </a:lnTo>
                    <a:lnTo>
                      <a:pt x="34" y="26"/>
                    </a:lnTo>
                    <a:lnTo>
                      <a:pt x="38" y="26"/>
                    </a:lnTo>
                    <a:lnTo>
                      <a:pt x="46" y="26"/>
                    </a:lnTo>
                    <a:lnTo>
                      <a:pt x="70" y="26"/>
                    </a:lnTo>
                    <a:lnTo>
                      <a:pt x="70" y="30"/>
                    </a:lnTo>
                    <a:lnTo>
                      <a:pt x="52" y="50"/>
                    </a:lnTo>
                    <a:lnTo>
                      <a:pt x="56" y="56"/>
                    </a:lnTo>
                    <a:lnTo>
                      <a:pt x="60" y="60"/>
                    </a:lnTo>
                    <a:lnTo>
                      <a:pt x="62" y="62"/>
                    </a:lnTo>
                    <a:lnTo>
                      <a:pt x="66" y="60"/>
                    </a:lnTo>
                    <a:lnTo>
                      <a:pt x="68" y="56"/>
                    </a:lnTo>
                    <a:lnTo>
                      <a:pt x="68" y="52"/>
                    </a:lnTo>
                    <a:lnTo>
                      <a:pt x="70" y="50"/>
                    </a:lnTo>
                    <a:lnTo>
                      <a:pt x="74" y="56"/>
                    </a:lnTo>
                    <a:lnTo>
                      <a:pt x="78" y="66"/>
                    </a:lnTo>
                    <a:lnTo>
                      <a:pt x="78" y="76"/>
                    </a:lnTo>
                    <a:lnTo>
                      <a:pt x="82" y="78"/>
                    </a:lnTo>
                    <a:lnTo>
                      <a:pt x="84" y="80"/>
                    </a:lnTo>
                    <a:lnTo>
                      <a:pt x="82" y="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Freeform 258"/>
              <p:cNvSpPr>
                <a:spLocks/>
              </p:cNvSpPr>
              <p:nvPr/>
            </p:nvSpPr>
            <p:spPr bwMode="auto">
              <a:xfrm>
                <a:off x="6216744" y="2769244"/>
                <a:ext cx="758845" cy="839233"/>
              </a:xfrm>
              <a:custGeom>
                <a:avLst/>
                <a:gdLst>
                  <a:gd name="T0" fmla="*/ 2147483647 w 434"/>
                  <a:gd name="T1" fmla="*/ 2147483647 h 502"/>
                  <a:gd name="T2" fmla="*/ 2147483647 w 434"/>
                  <a:gd name="T3" fmla="*/ 2147483647 h 502"/>
                  <a:gd name="T4" fmla="*/ 2147483647 w 434"/>
                  <a:gd name="T5" fmla="*/ 2147483647 h 502"/>
                  <a:gd name="T6" fmla="*/ 2147483647 w 434"/>
                  <a:gd name="T7" fmla="*/ 2147483647 h 502"/>
                  <a:gd name="T8" fmla="*/ 2147483647 w 434"/>
                  <a:gd name="T9" fmla="*/ 2147483647 h 502"/>
                  <a:gd name="T10" fmla="*/ 2147483647 w 434"/>
                  <a:gd name="T11" fmla="*/ 2147483647 h 502"/>
                  <a:gd name="T12" fmla="*/ 2147483647 w 434"/>
                  <a:gd name="T13" fmla="*/ 2147483647 h 502"/>
                  <a:gd name="T14" fmla="*/ 2147483647 w 434"/>
                  <a:gd name="T15" fmla="*/ 2147483647 h 502"/>
                  <a:gd name="T16" fmla="*/ 2147483647 w 434"/>
                  <a:gd name="T17" fmla="*/ 2147483647 h 502"/>
                  <a:gd name="T18" fmla="*/ 2147483647 w 434"/>
                  <a:gd name="T19" fmla="*/ 2147483647 h 502"/>
                  <a:gd name="T20" fmla="*/ 2147483647 w 434"/>
                  <a:gd name="T21" fmla="*/ 2147483647 h 502"/>
                  <a:gd name="T22" fmla="*/ 2147483647 w 434"/>
                  <a:gd name="T23" fmla="*/ 2147483647 h 502"/>
                  <a:gd name="T24" fmla="*/ 2147483647 w 434"/>
                  <a:gd name="T25" fmla="*/ 2147483647 h 502"/>
                  <a:gd name="T26" fmla="*/ 2147483647 w 434"/>
                  <a:gd name="T27" fmla="*/ 2147483647 h 502"/>
                  <a:gd name="T28" fmla="*/ 2147483647 w 434"/>
                  <a:gd name="T29" fmla="*/ 2147483647 h 502"/>
                  <a:gd name="T30" fmla="*/ 2147483647 w 434"/>
                  <a:gd name="T31" fmla="*/ 2147483647 h 502"/>
                  <a:gd name="T32" fmla="*/ 2147483647 w 434"/>
                  <a:gd name="T33" fmla="*/ 2147483647 h 502"/>
                  <a:gd name="T34" fmla="*/ 2147483647 w 434"/>
                  <a:gd name="T35" fmla="*/ 2147483647 h 502"/>
                  <a:gd name="T36" fmla="*/ 2147483647 w 434"/>
                  <a:gd name="T37" fmla="*/ 2147483647 h 502"/>
                  <a:gd name="T38" fmla="*/ 2147483647 w 434"/>
                  <a:gd name="T39" fmla="*/ 2147483647 h 502"/>
                  <a:gd name="T40" fmla="*/ 2147483647 w 434"/>
                  <a:gd name="T41" fmla="*/ 2147483647 h 502"/>
                  <a:gd name="T42" fmla="*/ 2147483647 w 434"/>
                  <a:gd name="T43" fmla="*/ 2147483647 h 502"/>
                  <a:gd name="T44" fmla="*/ 2147483647 w 434"/>
                  <a:gd name="T45" fmla="*/ 2147483647 h 502"/>
                  <a:gd name="T46" fmla="*/ 2147483647 w 434"/>
                  <a:gd name="T47" fmla="*/ 2147483647 h 502"/>
                  <a:gd name="T48" fmla="*/ 2147483647 w 434"/>
                  <a:gd name="T49" fmla="*/ 2147483647 h 502"/>
                  <a:gd name="T50" fmla="*/ 2147483647 w 434"/>
                  <a:gd name="T51" fmla="*/ 2147483647 h 502"/>
                  <a:gd name="T52" fmla="*/ 2147483647 w 434"/>
                  <a:gd name="T53" fmla="*/ 2147483647 h 502"/>
                  <a:gd name="T54" fmla="*/ 2147483647 w 434"/>
                  <a:gd name="T55" fmla="*/ 2147483647 h 502"/>
                  <a:gd name="T56" fmla="*/ 2147483647 w 434"/>
                  <a:gd name="T57" fmla="*/ 2147483647 h 502"/>
                  <a:gd name="T58" fmla="*/ 2147483647 w 434"/>
                  <a:gd name="T59" fmla="*/ 2147483647 h 502"/>
                  <a:gd name="T60" fmla="*/ 2147483647 w 434"/>
                  <a:gd name="T61" fmla="*/ 2147483647 h 502"/>
                  <a:gd name="T62" fmla="*/ 0 w 434"/>
                  <a:gd name="T63" fmla="*/ 2147483647 h 502"/>
                  <a:gd name="T64" fmla="*/ 2147483647 w 434"/>
                  <a:gd name="T65" fmla="*/ 2147483647 h 502"/>
                  <a:gd name="T66" fmla="*/ 2147483647 w 434"/>
                  <a:gd name="T67" fmla="*/ 2147483647 h 502"/>
                  <a:gd name="T68" fmla="*/ 2147483647 w 434"/>
                  <a:gd name="T69" fmla="*/ 2147483647 h 502"/>
                  <a:gd name="T70" fmla="*/ 2147483647 w 434"/>
                  <a:gd name="T71" fmla="*/ 2147483647 h 502"/>
                  <a:gd name="T72" fmla="*/ 2147483647 w 434"/>
                  <a:gd name="T73" fmla="*/ 2147483647 h 502"/>
                  <a:gd name="T74" fmla="*/ 2147483647 w 434"/>
                  <a:gd name="T75" fmla="*/ 2147483647 h 502"/>
                  <a:gd name="T76" fmla="*/ 2147483647 w 434"/>
                  <a:gd name="T77" fmla="*/ 2147483647 h 502"/>
                  <a:gd name="T78" fmla="*/ 2147483647 w 434"/>
                  <a:gd name="T79" fmla="*/ 2147483647 h 502"/>
                  <a:gd name="T80" fmla="*/ 2147483647 w 434"/>
                  <a:gd name="T81" fmla="*/ 2147483647 h 502"/>
                  <a:gd name="T82" fmla="*/ 2147483647 w 434"/>
                  <a:gd name="T83" fmla="*/ 2147483647 h 502"/>
                  <a:gd name="T84" fmla="*/ 2147483647 w 434"/>
                  <a:gd name="T85" fmla="*/ 2147483647 h 502"/>
                  <a:gd name="T86" fmla="*/ 2147483647 w 434"/>
                  <a:gd name="T87" fmla="*/ 0 h 502"/>
                  <a:gd name="T88" fmla="*/ 2147483647 w 434"/>
                  <a:gd name="T89" fmla="*/ 2147483647 h 502"/>
                  <a:gd name="T90" fmla="*/ 2147483647 w 434"/>
                  <a:gd name="T91" fmla="*/ 2147483647 h 502"/>
                  <a:gd name="T92" fmla="*/ 2147483647 w 434"/>
                  <a:gd name="T93" fmla="*/ 2147483647 h 502"/>
                  <a:gd name="T94" fmla="*/ 2147483647 w 434"/>
                  <a:gd name="T95" fmla="*/ 2147483647 h 502"/>
                  <a:gd name="T96" fmla="*/ 2147483647 w 434"/>
                  <a:gd name="T97" fmla="*/ 2147483647 h 502"/>
                  <a:gd name="T98" fmla="*/ 2147483647 w 434"/>
                  <a:gd name="T99" fmla="*/ 2147483647 h 502"/>
                  <a:gd name="T100" fmla="*/ 2147483647 w 434"/>
                  <a:gd name="T101" fmla="*/ 2147483647 h 502"/>
                  <a:gd name="T102" fmla="*/ 2147483647 w 434"/>
                  <a:gd name="T103" fmla="*/ 2147483647 h 502"/>
                  <a:gd name="T104" fmla="*/ 2147483647 w 434"/>
                  <a:gd name="T105" fmla="*/ 2147483647 h 502"/>
                  <a:gd name="T106" fmla="*/ 2147483647 w 434"/>
                  <a:gd name="T107" fmla="*/ 2147483647 h 502"/>
                  <a:gd name="T108" fmla="*/ 2147483647 w 434"/>
                  <a:gd name="T109" fmla="*/ 2147483647 h 502"/>
                  <a:gd name="T110" fmla="*/ 2147483647 w 434"/>
                  <a:gd name="T111" fmla="*/ 2147483647 h 502"/>
                  <a:gd name="T112" fmla="*/ 2147483647 w 434"/>
                  <a:gd name="T113" fmla="*/ 2147483647 h 502"/>
                  <a:gd name="T114" fmla="*/ 2147483647 w 434"/>
                  <a:gd name="T115" fmla="*/ 2147483647 h 502"/>
                  <a:gd name="T116" fmla="*/ 2147483647 w 434"/>
                  <a:gd name="T117" fmla="*/ 2147483647 h 50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434"/>
                  <a:gd name="T178" fmla="*/ 0 h 502"/>
                  <a:gd name="T179" fmla="*/ 434 w 434"/>
                  <a:gd name="T180" fmla="*/ 502 h 502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434" h="502">
                    <a:moveTo>
                      <a:pt x="434" y="132"/>
                    </a:moveTo>
                    <a:lnTo>
                      <a:pt x="434" y="140"/>
                    </a:lnTo>
                    <a:lnTo>
                      <a:pt x="432" y="146"/>
                    </a:lnTo>
                    <a:lnTo>
                      <a:pt x="434" y="152"/>
                    </a:lnTo>
                    <a:lnTo>
                      <a:pt x="428" y="152"/>
                    </a:lnTo>
                    <a:lnTo>
                      <a:pt x="422" y="154"/>
                    </a:lnTo>
                    <a:lnTo>
                      <a:pt x="414" y="160"/>
                    </a:lnTo>
                    <a:lnTo>
                      <a:pt x="408" y="166"/>
                    </a:lnTo>
                    <a:lnTo>
                      <a:pt x="406" y="168"/>
                    </a:lnTo>
                    <a:lnTo>
                      <a:pt x="408" y="172"/>
                    </a:lnTo>
                    <a:lnTo>
                      <a:pt x="410" y="174"/>
                    </a:lnTo>
                    <a:lnTo>
                      <a:pt x="404" y="192"/>
                    </a:lnTo>
                    <a:lnTo>
                      <a:pt x="404" y="194"/>
                    </a:lnTo>
                    <a:lnTo>
                      <a:pt x="406" y="196"/>
                    </a:lnTo>
                    <a:lnTo>
                      <a:pt x="408" y="196"/>
                    </a:lnTo>
                    <a:lnTo>
                      <a:pt x="406" y="202"/>
                    </a:lnTo>
                    <a:lnTo>
                      <a:pt x="404" y="206"/>
                    </a:lnTo>
                    <a:lnTo>
                      <a:pt x="398" y="216"/>
                    </a:lnTo>
                    <a:lnTo>
                      <a:pt x="396" y="216"/>
                    </a:lnTo>
                    <a:lnTo>
                      <a:pt x="394" y="214"/>
                    </a:lnTo>
                    <a:lnTo>
                      <a:pt x="390" y="218"/>
                    </a:lnTo>
                    <a:lnTo>
                      <a:pt x="388" y="218"/>
                    </a:lnTo>
                    <a:lnTo>
                      <a:pt x="390" y="222"/>
                    </a:lnTo>
                    <a:lnTo>
                      <a:pt x="390" y="226"/>
                    </a:lnTo>
                    <a:lnTo>
                      <a:pt x="388" y="250"/>
                    </a:lnTo>
                    <a:lnTo>
                      <a:pt x="384" y="250"/>
                    </a:lnTo>
                    <a:lnTo>
                      <a:pt x="382" y="248"/>
                    </a:lnTo>
                    <a:lnTo>
                      <a:pt x="380" y="246"/>
                    </a:lnTo>
                    <a:lnTo>
                      <a:pt x="378" y="236"/>
                    </a:lnTo>
                    <a:lnTo>
                      <a:pt x="374" y="226"/>
                    </a:lnTo>
                    <a:lnTo>
                      <a:pt x="370" y="220"/>
                    </a:lnTo>
                    <a:lnTo>
                      <a:pt x="368" y="222"/>
                    </a:lnTo>
                    <a:lnTo>
                      <a:pt x="368" y="226"/>
                    </a:lnTo>
                    <a:lnTo>
                      <a:pt x="366" y="230"/>
                    </a:lnTo>
                    <a:lnTo>
                      <a:pt x="362" y="232"/>
                    </a:lnTo>
                    <a:lnTo>
                      <a:pt x="360" y="230"/>
                    </a:lnTo>
                    <a:lnTo>
                      <a:pt x="356" y="226"/>
                    </a:lnTo>
                    <a:lnTo>
                      <a:pt x="352" y="220"/>
                    </a:lnTo>
                    <a:lnTo>
                      <a:pt x="370" y="200"/>
                    </a:lnTo>
                    <a:lnTo>
                      <a:pt x="370" y="196"/>
                    </a:lnTo>
                    <a:lnTo>
                      <a:pt x="346" y="196"/>
                    </a:lnTo>
                    <a:lnTo>
                      <a:pt x="338" y="196"/>
                    </a:lnTo>
                    <a:lnTo>
                      <a:pt x="334" y="196"/>
                    </a:lnTo>
                    <a:lnTo>
                      <a:pt x="330" y="194"/>
                    </a:lnTo>
                    <a:lnTo>
                      <a:pt x="328" y="192"/>
                    </a:lnTo>
                    <a:lnTo>
                      <a:pt x="328" y="190"/>
                    </a:lnTo>
                    <a:lnTo>
                      <a:pt x="328" y="186"/>
                    </a:lnTo>
                    <a:lnTo>
                      <a:pt x="328" y="182"/>
                    </a:lnTo>
                    <a:lnTo>
                      <a:pt x="324" y="180"/>
                    </a:lnTo>
                    <a:lnTo>
                      <a:pt x="320" y="176"/>
                    </a:lnTo>
                    <a:lnTo>
                      <a:pt x="306" y="170"/>
                    </a:lnTo>
                    <a:lnTo>
                      <a:pt x="302" y="172"/>
                    </a:lnTo>
                    <a:lnTo>
                      <a:pt x="300" y="174"/>
                    </a:lnTo>
                    <a:lnTo>
                      <a:pt x="300" y="176"/>
                    </a:lnTo>
                    <a:lnTo>
                      <a:pt x="302" y="180"/>
                    </a:lnTo>
                    <a:lnTo>
                      <a:pt x="306" y="184"/>
                    </a:lnTo>
                    <a:lnTo>
                      <a:pt x="310" y="188"/>
                    </a:lnTo>
                    <a:lnTo>
                      <a:pt x="312" y="192"/>
                    </a:lnTo>
                    <a:lnTo>
                      <a:pt x="310" y="196"/>
                    </a:lnTo>
                    <a:lnTo>
                      <a:pt x="308" y="196"/>
                    </a:lnTo>
                    <a:lnTo>
                      <a:pt x="306" y="198"/>
                    </a:lnTo>
                    <a:lnTo>
                      <a:pt x="306" y="200"/>
                    </a:lnTo>
                    <a:lnTo>
                      <a:pt x="308" y="204"/>
                    </a:lnTo>
                    <a:lnTo>
                      <a:pt x="310" y="206"/>
                    </a:lnTo>
                    <a:lnTo>
                      <a:pt x="316" y="210"/>
                    </a:lnTo>
                    <a:lnTo>
                      <a:pt x="314" y="220"/>
                    </a:lnTo>
                    <a:lnTo>
                      <a:pt x="314" y="222"/>
                    </a:lnTo>
                    <a:lnTo>
                      <a:pt x="318" y="224"/>
                    </a:lnTo>
                    <a:lnTo>
                      <a:pt x="320" y="228"/>
                    </a:lnTo>
                    <a:lnTo>
                      <a:pt x="322" y="232"/>
                    </a:lnTo>
                    <a:lnTo>
                      <a:pt x="322" y="240"/>
                    </a:lnTo>
                    <a:lnTo>
                      <a:pt x="324" y="246"/>
                    </a:lnTo>
                    <a:lnTo>
                      <a:pt x="326" y="256"/>
                    </a:lnTo>
                    <a:lnTo>
                      <a:pt x="318" y="256"/>
                    </a:lnTo>
                    <a:lnTo>
                      <a:pt x="310" y="256"/>
                    </a:lnTo>
                    <a:lnTo>
                      <a:pt x="312" y="256"/>
                    </a:lnTo>
                    <a:lnTo>
                      <a:pt x="302" y="260"/>
                    </a:lnTo>
                    <a:lnTo>
                      <a:pt x="298" y="266"/>
                    </a:lnTo>
                    <a:lnTo>
                      <a:pt x="296" y="282"/>
                    </a:lnTo>
                    <a:lnTo>
                      <a:pt x="292" y="288"/>
                    </a:lnTo>
                    <a:lnTo>
                      <a:pt x="286" y="290"/>
                    </a:lnTo>
                    <a:lnTo>
                      <a:pt x="280" y="292"/>
                    </a:lnTo>
                    <a:lnTo>
                      <a:pt x="272" y="296"/>
                    </a:lnTo>
                    <a:lnTo>
                      <a:pt x="270" y="300"/>
                    </a:lnTo>
                    <a:lnTo>
                      <a:pt x="266" y="306"/>
                    </a:lnTo>
                    <a:lnTo>
                      <a:pt x="260" y="318"/>
                    </a:lnTo>
                    <a:lnTo>
                      <a:pt x="246" y="334"/>
                    </a:lnTo>
                    <a:lnTo>
                      <a:pt x="232" y="352"/>
                    </a:lnTo>
                    <a:lnTo>
                      <a:pt x="226" y="358"/>
                    </a:lnTo>
                    <a:lnTo>
                      <a:pt x="222" y="360"/>
                    </a:lnTo>
                    <a:lnTo>
                      <a:pt x="212" y="364"/>
                    </a:lnTo>
                    <a:lnTo>
                      <a:pt x="206" y="366"/>
                    </a:lnTo>
                    <a:lnTo>
                      <a:pt x="202" y="370"/>
                    </a:lnTo>
                    <a:lnTo>
                      <a:pt x="200" y="376"/>
                    </a:lnTo>
                    <a:lnTo>
                      <a:pt x="198" y="382"/>
                    </a:lnTo>
                    <a:lnTo>
                      <a:pt x="200" y="388"/>
                    </a:lnTo>
                    <a:lnTo>
                      <a:pt x="202" y="398"/>
                    </a:lnTo>
                    <a:lnTo>
                      <a:pt x="206" y="406"/>
                    </a:lnTo>
                    <a:lnTo>
                      <a:pt x="208" y="416"/>
                    </a:lnTo>
                    <a:lnTo>
                      <a:pt x="206" y="426"/>
                    </a:lnTo>
                    <a:lnTo>
                      <a:pt x="204" y="432"/>
                    </a:lnTo>
                    <a:lnTo>
                      <a:pt x="202" y="436"/>
                    </a:lnTo>
                    <a:lnTo>
                      <a:pt x="202" y="442"/>
                    </a:lnTo>
                    <a:lnTo>
                      <a:pt x="202" y="446"/>
                    </a:lnTo>
                    <a:lnTo>
                      <a:pt x="204" y="450"/>
                    </a:lnTo>
                    <a:lnTo>
                      <a:pt x="206" y="452"/>
                    </a:lnTo>
                    <a:lnTo>
                      <a:pt x="206" y="456"/>
                    </a:lnTo>
                    <a:lnTo>
                      <a:pt x="204" y="464"/>
                    </a:lnTo>
                    <a:lnTo>
                      <a:pt x="198" y="468"/>
                    </a:lnTo>
                    <a:lnTo>
                      <a:pt x="194" y="472"/>
                    </a:lnTo>
                    <a:lnTo>
                      <a:pt x="192" y="478"/>
                    </a:lnTo>
                    <a:lnTo>
                      <a:pt x="194" y="484"/>
                    </a:lnTo>
                    <a:lnTo>
                      <a:pt x="196" y="486"/>
                    </a:lnTo>
                    <a:lnTo>
                      <a:pt x="188" y="488"/>
                    </a:lnTo>
                    <a:lnTo>
                      <a:pt x="186" y="490"/>
                    </a:lnTo>
                    <a:lnTo>
                      <a:pt x="184" y="492"/>
                    </a:lnTo>
                    <a:lnTo>
                      <a:pt x="182" y="496"/>
                    </a:lnTo>
                    <a:lnTo>
                      <a:pt x="178" y="500"/>
                    </a:lnTo>
                    <a:lnTo>
                      <a:pt x="174" y="502"/>
                    </a:lnTo>
                    <a:lnTo>
                      <a:pt x="170" y="502"/>
                    </a:lnTo>
                    <a:lnTo>
                      <a:pt x="164" y="500"/>
                    </a:lnTo>
                    <a:lnTo>
                      <a:pt x="160" y="496"/>
                    </a:lnTo>
                    <a:lnTo>
                      <a:pt x="154" y="490"/>
                    </a:lnTo>
                    <a:lnTo>
                      <a:pt x="150" y="482"/>
                    </a:lnTo>
                    <a:lnTo>
                      <a:pt x="142" y="466"/>
                    </a:lnTo>
                    <a:lnTo>
                      <a:pt x="138" y="450"/>
                    </a:lnTo>
                    <a:lnTo>
                      <a:pt x="134" y="438"/>
                    </a:lnTo>
                    <a:lnTo>
                      <a:pt x="126" y="420"/>
                    </a:lnTo>
                    <a:lnTo>
                      <a:pt x="118" y="404"/>
                    </a:lnTo>
                    <a:lnTo>
                      <a:pt x="110" y="388"/>
                    </a:lnTo>
                    <a:lnTo>
                      <a:pt x="100" y="360"/>
                    </a:lnTo>
                    <a:lnTo>
                      <a:pt x="86" y="332"/>
                    </a:lnTo>
                    <a:lnTo>
                      <a:pt x="82" y="316"/>
                    </a:lnTo>
                    <a:lnTo>
                      <a:pt x="78" y="302"/>
                    </a:lnTo>
                    <a:lnTo>
                      <a:pt x="76" y="284"/>
                    </a:lnTo>
                    <a:lnTo>
                      <a:pt x="76" y="268"/>
                    </a:lnTo>
                    <a:lnTo>
                      <a:pt x="74" y="260"/>
                    </a:lnTo>
                    <a:lnTo>
                      <a:pt x="72" y="256"/>
                    </a:lnTo>
                    <a:lnTo>
                      <a:pt x="68" y="248"/>
                    </a:lnTo>
                    <a:lnTo>
                      <a:pt x="66" y="258"/>
                    </a:lnTo>
                    <a:lnTo>
                      <a:pt x="62" y="268"/>
                    </a:lnTo>
                    <a:lnTo>
                      <a:pt x="58" y="276"/>
                    </a:lnTo>
                    <a:lnTo>
                      <a:pt x="54" y="278"/>
                    </a:lnTo>
                    <a:lnTo>
                      <a:pt x="50" y="278"/>
                    </a:lnTo>
                    <a:lnTo>
                      <a:pt x="44" y="276"/>
                    </a:lnTo>
                    <a:lnTo>
                      <a:pt x="38" y="274"/>
                    </a:lnTo>
                    <a:lnTo>
                      <a:pt x="28" y="266"/>
                    </a:lnTo>
                    <a:lnTo>
                      <a:pt x="20" y="256"/>
                    </a:lnTo>
                    <a:lnTo>
                      <a:pt x="14" y="248"/>
                    </a:lnTo>
                    <a:lnTo>
                      <a:pt x="20" y="246"/>
                    </a:lnTo>
                    <a:lnTo>
                      <a:pt x="24" y="244"/>
                    </a:lnTo>
                    <a:lnTo>
                      <a:pt x="30" y="240"/>
                    </a:lnTo>
                    <a:lnTo>
                      <a:pt x="32" y="234"/>
                    </a:lnTo>
                    <a:lnTo>
                      <a:pt x="24" y="238"/>
                    </a:lnTo>
                    <a:lnTo>
                      <a:pt x="24" y="240"/>
                    </a:lnTo>
                    <a:lnTo>
                      <a:pt x="20" y="242"/>
                    </a:lnTo>
                    <a:lnTo>
                      <a:pt x="14" y="238"/>
                    </a:lnTo>
                    <a:lnTo>
                      <a:pt x="8" y="232"/>
                    </a:lnTo>
                    <a:lnTo>
                      <a:pt x="2" y="224"/>
                    </a:lnTo>
                    <a:lnTo>
                      <a:pt x="0" y="220"/>
                    </a:lnTo>
                    <a:lnTo>
                      <a:pt x="0" y="214"/>
                    </a:lnTo>
                    <a:lnTo>
                      <a:pt x="2" y="212"/>
                    </a:lnTo>
                    <a:lnTo>
                      <a:pt x="4" y="210"/>
                    </a:lnTo>
                    <a:lnTo>
                      <a:pt x="8" y="210"/>
                    </a:lnTo>
                    <a:lnTo>
                      <a:pt x="12" y="210"/>
                    </a:lnTo>
                    <a:lnTo>
                      <a:pt x="16" y="212"/>
                    </a:lnTo>
                    <a:lnTo>
                      <a:pt x="20" y="214"/>
                    </a:lnTo>
                    <a:lnTo>
                      <a:pt x="30" y="212"/>
                    </a:lnTo>
                    <a:lnTo>
                      <a:pt x="36" y="208"/>
                    </a:lnTo>
                    <a:lnTo>
                      <a:pt x="38" y="204"/>
                    </a:lnTo>
                    <a:lnTo>
                      <a:pt x="36" y="196"/>
                    </a:lnTo>
                    <a:lnTo>
                      <a:pt x="32" y="192"/>
                    </a:lnTo>
                    <a:lnTo>
                      <a:pt x="24" y="184"/>
                    </a:lnTo>
                    <a:lnTo>
                      <a:pt x="22" y="182"/>
                    </a:lnTo>
                    <a:lnTo>
                      <a:pt x="20" y="178"/>
                    </a:lnTo>
                    <a:lnTo>
                      <a:pt x="20" y="170"/>
                    </a:lnTo>
                    <a:lnTo>
                      <a:pt x="18" y="168"/>
                    </a:lnTo>
                    <a:lnTo>
                      <a:pt x="14" y="168"/>
                    </a:lnTo>
                    <a:lnTo>
                      <a:pt x="10" y="164"/>
                    </a:lnTo>
                    <a:lnTo>
                      <a:pt x="8" y="160"/>
                    </a:lnTo>
                    <a:lnTo>
                      <a:pt x="10" y="156"/>
                    </a:lnTo>
                    <a:lnTo>
                      <a:pt x="14" y="150"/>
                    </a:lnTo>
                    <a:lnTo>
                      <a:pt x="18" y="144"/>
                    </a:lnTo>
                    <a:lnTo>
                      <a:pt x="22" y="142"/>
                    </a:lnTo>
                    <a:lnTo>
                      <a:pt x="26" y="144"/>
                    </a:lnTo>
                    <a:lnTo>
                      <a:pt x="30" y="146"/>
                    </a:lnTo>
                    <a:lnTo>
                      <a:pt x="34" y="146"/>
                    </a:lnTo>
                    <a:lnTo>
                      <a:pt x="38" y="142"/>
                    </a:lnTo>
                    <a:lnTo>
                      <a:pt x="44" y="136"/>
                    </a:lnTo>
                    <a:lnTo>
                      <a:pt x="52" y="124"/>
                    </a:lnTo>
                    <a:lnTo>
                      <a:pt x="56" y="118"/>
                    </a:lnTo>
                    <a:lnTo>
                      <a:pt x="58" y="110"/>
                    </a:lnTo>
                    <a:lnTo>
                      <a:pt x="62" y="104"/>
                    </a:lnTo>
                    <a:lnTo>
                      <a:pt x="66" y="98"/>
                    </a:lnTo>
                    <a:lnTo>
                      <a:pt x="68" y="92"/>
                    </a:lnTo>
                    <a:lnTo>
                      <a:pt x="72" y="88"/>
                    </a:lnTo>
                    <a:lnTo>
                      <a:pt x="72" y="74"/>
                    </a:lnTo>
                    <a:lnTo>
                      <a:pt x="74" y="70"/>
                    </a:lnTo>
                    <a:lnTo>
                      <a:pt x="78" y="68"/>
                    </a:lnTo>
                    <a:lnTo>
                      <a:pt x="78" y="66"/>
                    </a:lnTo>
                    <a:lnTo>
                      <a:pt x="80" y="62"/>
                    </a:lnTo>
                    <a:lnTo>
                      <a:pt x="72" y="58"/>
                    </a:lnTo>
                    <a:lnTo>
                      <a:pt x="62" y="50"/>
                    </a:lnTo>
                    <a:lnTo>
                      <a:pt x="54" y="38"/>
                    </a:lnTo>
                    <a:lnTo>
                      <a:pt x="52" y="34"/>
                    </a:lnTo>
                    <a:lnTo>
                      <a:pt x="52" y="30"/>
                    </a:lnTo>
                    <a:lnTo>
                      <a:pt x="50" y="28"/>
                    </a:lnTo>
                    <a:lnTo>
                      <a:pt x="54" y="22"/>
                    </a:lnTo>
                    <a:lnTo>
                      <a:pt x="58" y="18"/>
                    </a:lnTo>
                    <a:lnTo>
                      <a:pt x="62" y="20"/>
                    </a:lnTo>
                    <a:lnTo>
                      <a:pt x="66" y="22"/>
                    </a:lnTo>
                    <a:lnTo>
                      <a:pt x="68" y="22"/>
                    </a:lnTo>
                    <a:lnTo>
                      <a:pt x="72" y="24"/>
                    </a:lnTo>
                    <a:lnTo>
                      <a:pt x="80" y="22"/>
                    </a:lnTo>
                    <a:lnTo>
                      <a:pt x="88" y="18"/>
                    </a:lnTo>
                    <a:lnTo>
                      <a:pt x="98" y="10"/>
                    </a:lnTo>
                    <a:lnTo>
                      <a:pt x="108" y="4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8" y="0"/>
                    </a:lnTo>
                    <a:lnTo>
                      <a:pt x="134" y="4"/>
                    </a:lnTo>
                    <a:lnTo>
                      <a:pt x="136" y="4"/>
                    </a:lnTo>
                    <a:lnTo>
                      <a:pt x="142" y="6"/>
                    </a:lnTo>
                    <a:lnTo>
                      <a:pt x="142" y="12"/>
                    </a:lnTo>
                    <a:lnTo>
                      <a:pt x="140" y="16"/>
                    </a:lnTo>
                    <a:lnTo>
                      <a:pt x="134" y="24"/>
                    </a:lnTo>
                    <a:lnTo>
                      <a:pt x="132" y="32"/>
                    </a:lnTo>
                    <a:lnTo>
                      <a:pt x="130" y="38"/>
                    </a:lnTo>
                    <a:lnTo>
                      <a:pt x="132" y="42"/>
                    </a:lnTo>
                    <a:lnTo>
                      <a:pt x="134" y="48"/>
                    </a:lnTo>
                    <a:lnTo>
                      <a:pt x="142" y="56"/>
                    </a:lnTo>
                    <a:lnTo>
                      <a:pt x="140" y="58"/>
                    </a:lnTo>
                    <a:lnTo>
                      <a:pt x="138" y="58"/>
                    </a:lnTo>
                    <a:lnTo>
                      <a:pt x="132" y="60"/>
                    </a:lnTo>
                    <a:lnTo>
                      <a:pt x="134" y="68"/>
                    </a:lnTo>
                    <a:lnTo>
                      <a:pt x="134" y="72"/>
                    </a:lnTo>
                    <a:lnTo>
                      <a:pt x="136" y="76"/>
                    </a:lnTo>
                    <a:lnTo>
                      <a:pt x="138" y="80"/>
                    </a:lnTo>
                    <a:lnTo>
                      <a:pt x="146" y="84"/>
                    </a:lnTo>
                    <a:lnTo>
                      <a:pt x="156" y="88"/>
                    </a:lnTo>
                    <a:lnTo>
                      <a:pt x="164" y="96"/>
                    </a:lnTo>
                    <a:lnTo>
                      <a:pt x="172" y="104"/>
                    </a:lnTo>
                    <a:lnTo>
                      <a:pt x="168" y="112"/>
                    </a:lnTo>
                    <a:lnTo>
                      <a:pt x="166" y="122"/>
                    </a:lnTo>
                    <a:lnTo>
                      <a:pt x="168" y="126"/>
                    </a:lnTo>
                    <a:lnTo>
                      <a:pt x="170" y="128"/>
                    </a:lnTo>
                    <a:lnTo>
                      <a:pt x="176" y="132"/>
                    </a:lnTo>
                    <a:lnTo>
                      <a:pt x="198" y="142"/>
                    </a:lnTo>
                    <a:lnTo>
                      <a:pt x="210" y="150"/>
                    </a:lnTo>
                    <a:lnTo>
                      <a:pt x="220" y="154"/>
                    </a:lnTo>
                    <a:lnTo>
                      <a:pt x="230" y="150"/>
                    </a:lnTo>
                    <a:lnTo>
                      <a:pt x="234" y="152"/>
                    </a:lnTo>
                    <a:lnTo>
                      <a:pt x="238" y="152"/>
                    </a:lnTo>
                    <a:lnTo>
                      <a:pt x="244" y="158"/>
                    </a:lnTo>
                    <a:lnTo>
                      <a:pt x="248" y="164"/>
                    </a:lnTo>
                    <a:lnTo>
                      <a:pt x="264" y="168"/>
                    </a:lnTo>
                    <a:lnTo>
                      <a:pt x="278" y="170"/>
                    </a:lnTo>
                    <a:lnTo>
                      <a:pt x="288" y="170"/>
                    </a:lnTo>
                    <a:lnTo>
                      <a:pt x="296" y="170"/>
                    </a:lnTo>
                    <a:lnTo>
                      <a:pt x="298" y="168"/>
                    </a:lnTo>
                    <a:lnTo>
                      <a:pt x="298" y="166"/>
                    </a:lnTo>
                    <a:lnTo>
                      <a:pt x="298" y="162"/>
                    </a:lnTo>
                    <a:lnTo>
                      <a:pt x="296" y="158"/>
                    </a:lnTo>
                    <a:lnTo>
                      <a:pt x="294" y="154"/>
                    </a:lnTo>
                    <a:lnTo>
                      <a:pt x="294" y="148"/>
                    </a:lnTo>
                    <a:lnTo>
                      <a:pt x="294" y="144"/>
                    </a:lnTo>
                    <a:lnTo>
                      <a:pt x="298" y="142"/>
                    </a:lnTo>
                    <a:lnTo>
                      <a:pt x="304" y="140"/>
                    </a:lnTo>
                    <a:lnTo>
                      <a:pt x="306" y="148"/>
                    </a:lnTo>
                    <a:lnTo>
                      <a:pt x="308" y="158"/>
                    </a:lnTo>
                    <a:lnTo>
                      <a:pt x="314" y="164"/>
                    </a:lnTo>
                    <a:lnTo>
                      <a:pt x="318" y="166"/>
                    </a:lnTo>
                    <a:lnTo>
                      <a:pt x="322" y="166"/>
                    </a:lnTo>
                    <a:lnTo>
                      <a:pt x="342" y="166"/>
                    </a:lnTo>
                    <a:lnTo>
                      <a:pt x="348" y="166"/>
                    </a:lnTo>
                    <a:lnTo>
                      <a:pt x="352" y="164"/>
                    </a:lnTo>
                    <a:lnTo>
                      <a:pt x="354" y="162"/>
                    </a:lnTo>
                    <a:lnTo>
                      <a:pt x="358" y="158"/>
                    </a:lnTo>
                    <a:lnTo>
                      <a:pt x="360" y="150"/>
                    </a:lnTo>
                    <a:lnTo>
                      <a:pt x="364" y="140"/>
                    </a:lnTo>
                    <a:lnTo>
                      <a:pt x="368" y="134"/>
                    </a:lnTo>
                    <a:lnTo>
                      <a:pt x="376" y="126"/>
                    </a:lnTo>
                    <a:lnTo>
                      <a:pt x="382" y="122"/>
                    </a:lnTo>
                    <a:lnTo>
                      <a:pt x="392" y="118"/>
                    </a:lnTo>
                    <a:lnTo>
                      <a:pt x="394" y="120"/>
                    </a:lnTo>
                    <a:lnTo>
                      <a:pt x="396" y="120"/>
                    </a:lnTo>
                    <a:lnTo>
                      <a:pt x="400" y="122"/>
                    </a:lnTo>
                    <a:lnTo>
                      <a:pt x="402" y="120"/>
                    </a:lnTo>
                    <a:lnTo>
                      <a:pt x="406" y="118"/>
                    </a:lnTo>
                    <a:lnTo>
                      <a:pt x="406" y="116"/>
                    </a:lnTo>
                    <a:lnTo>
                      <a:pt x="412" y="116"/>
                    </a:lnTo>
                    <a:lnTo>
                      <a:pt x="420" y="124"/>
                    </a:lnTo>
                    <a:lnTo>
                      <a:pt x="420" y="128"/>
                    </a:lnTo>
                    <a:lnTo>
                      <a:pt x="420" y="130"/>
                    </a:lnTo>
                    <a:lnTo>
                      <a:pt x="424" y="134"/>
                    </a:lnTo>
                    <a:lnTo>
                      <a:pt x="430" y="136"/>
                    </a:lnTo>
                    <a:lnTo>
                      <a:pt x="434" y="136"/>
                    </a:lnTo>
                    <a:lnTo>
                      <a:pt x="434" y="1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Freeform 259"/>
              <p:cNvSpPr>
                <a:spLocks/>
              </p:cNvSpPr>
              <p:nvPr/>
            </p:nvSpPr>
            <p:spPr bwMode="auto">
              <a:xfrm>
                <a:off x="6751104" y="2999016"/>
                <a:ext cx="89519" cy="47636"/>
              </a:xfrm>
              <a:custGeom>
                <a:avLst/>
                <a:gdLst>
                  <a:gd name="T0" fmla="*/ 2147483647 w 50"/>
                  <a:gd name="T1" fmla="*/ 2147483647 h 28"/>
                  <a:gd name="T2" fmla="*/ 2147483647 w 50"/>
                  <a:gd name="T3" fmla="*/ 2147483647 h 28"/>
                  <a:gd name="T4" fmla="*/ 2147483647 w 50"/>
                  <a:gd name="T5" fmla="*/ 2147483647 h 28"/>
                  <a:gd name="T6" fmla="*/ 2147483647 w 50"/>
                  <a:gd name="T7" fmla="*/ 2147483647 h 28"/>
                  <a:gd name="T8" fmla="*/ 2147483647 w 50"/>
                  <a:gd name="T9" fmla="*/ 0 h 28"/>
                  <a:gd name="T10" fmla="*/ 2147483647 w 50"/>
                  <a:gd name="T11" fmla="*/ 2147483647 h 28"/>
                  <a:gd name="T12" fmla="*/ 2147483647 w 50"/>
                  <a:gd name="T13" fmla="*/ 2147483647 h 28"/>
                  <a:gd name="T14" fmla="*/ 2147483647 w 50"/>
                  <a:gd name="T15" fmla="*/ 2147483647 h 28"/>
                  <a:gd name="T16" fmla="*/ 0 w 50"/>
                  <a:gd name="T17" fmla="*/ 2147483647 h 28"/>
                  <a:gd name="T18" fmla="*/ 2147483647 w 50"/>
                  <a:gd name="T19" fmla="*/ 2147483647 h 28"/>
                  <a:gd name="T20" fmla="*/ 2147483647 w 50"/>
                  <a:gd name="T21" fmla="*/ 2147483647 h 28"/>
                  <a:gd name="T22" fmla="*/ 2147483647 w 50"/>
                  <a:gd name="T23" fmla="*/ 2147483647 h 28"/>
                  <a:gd name="T24" fmla="*/ 2147483647 w 50"/>
                  <a:gd name="T25" fmla="*/ 2147483647 h 28"/>
                  <a:gd name="T26" fmla="*/ 2147483647 w 50"/>
                  <a:gd name="T27" fmla="*/ 2147483647 h 28"/>
                  <a:gd name="T28" fmla="*/ 2147483647 w 50"/>
                  <a:gd name="T29" fmla="*/ 2147483647 h 28"/>
                  <a:gd name="T30" fmla="*/ 2147483647 w 50"/>
                  <a:gd name="T31" fmla="*/ 2147483647 h 28"/>
                  <a:gd name="T32" fmla="*/ 2147483647 w 50"/>
                  <a:gd name="T33" fmla="*/ 2147483647 h 28"/>
                  <a:gd name="T34" fmla="*/ 2147483647 w 50"/>
                  <a:gd name="T35" fmla="*/ 2147483647 h 2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0"/>
                  <a:gd name="T55" fmla="*/ 0 h 28"/>
                  <a:gd name="T56" fmla="*/ 50 w 50"/>
                  <a:gd name="T57" fmla="*/ 28 h 2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0" h="28">
                    <a:moveTo>
                      <a:pt x="50" y="20"/>
                    </a:moveTo>
                    <a:lnTo>
                      <a:pt x="46" y="14"/>
                    </a:lnTo>
                    <a:lnTo>
                      <a:pt x="36" y="6"/>
                    </a:lnTo>
                    <a:lnTo>
                      <a:pt x="26" y="2"/>
                    </a:lnTo>
                    <a:lnTo>
                      <a:pt x="16" y="0"/>
                    </a:lnTo>
                    <a:lnTo>
                      <a:pt x="12" y="2"/>
                    </a:lnTo>
                    <a:lnTo>
                      <a:pt x="8" y="4"/>
                    </a:lnTo>
                    <a:lnTo>
                      <a:pt x="4" y="10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10" y="28"/>
                    </a:lnTo>
                    <a:lnTo>
                      <a:pt x="16" y="28"/>
                    </a:lnTo>
                    <a:lnTo>
                      <a:pt x="36" y="28"/>
                    </a:lnTo>
                    <a:lnTo>
                      <a:pt x="42" y="28"/>
                    </a:lnTo>
                    <a:lnTo>
                      <a:pt x="46" y="26"/>
                    </a:lnTo>
                    <a:lnTo>
                      <a:pt x="50" y="22"/>
                    </a:lnTo>
                    <a:lnTo>
                      <a:pt x="50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Freeform 260"/>
              <p:cNvSpPr>
                <a:spLocks/>
              </p:cNvSpPr>
              <p:nvPr/>
            </p:nvSpPr>
            <p:spPr bwMode="auto">
              <a:xfrm>
                <a:off x="6508715" y="2935969"/>
                <a:ext cx="229996" cy="116288"/>
              </a:xfrm>
              <a:custGeom>
                <a:avLst/>
                <a:gdLst>
                  <a:gd name="T0" fmla="*/ 2147483647 w 132"/>
                  <a:gd name="T1" fmla="*/ 2147483647 h 70"/>
                  <a:gd name="T2" fmla="*/ 2147483647 w 132"/>
                  <a:gd name="T3" fmla="*/ 2147483647 h 70"/>
                  <a:gd name="T4" fmla="*/ 2147483647 w 132"/>
                  <a:gd name="T5" fmla="*/ 2147483647 h 70"/>
                  <a:gd name="T6" fmla="*/ 2147483647 w 132"/>
                  <a:gd name="T7" fmla="*/ 2147483647 h 70"/>
                  <a:gd name="T8" fmla="*/ 2147483647 w 132"/>
                  <a:gd name="T9" fmla="*/ 2147483647 h 70"/>
                  <a:gd name="T10" fmla="*/ 2147483647 w 132"/>
                  <a:gd name="T11" fmla="*/ 2147483647 h 70"/>
                  <a:gd name="T12" fmla="*/ 2147483647 w 132"/>
                  <a:gd name="T13" fmla="*/ 2147483647 h 70"/>
                  <a:gd name="T14" fmla="*/ 2147483647 w 132"/>
                  <a:gd name="T15" fmla="*/ 2147483647 h 70"/>
                  <a:gd name="T16" fmla="*/ 2147483647 w 132"/>
                  <a:gd name="T17" fmla="*/ 2147483647 h 70"/>
                  <a:gd name="T18" fmla="*/ 2147483647 w 132"/>
                  <a:gd name="T19" fmla="*/ 2147483647 h 70"/>
                  <a:gd name="T20" fmla="*/ 2147483647 w 132"/>
                  <a:gd name="T21" fmla="*/ 2147483647 h 70"/>
                  <a:gd name="T22" fmla="*/ 2147483647 w 132"/>
                  <a:gd name="T23" fmla="*/ 2147483647 h 70"/>
                  <a:gd name="T24" fmla="*/ 2147483647 w 132"/>
                  <a:gd name="T25" fmla="*/ 2147483647 h 70"/>
                  <a:gd name="T26" fmla="*/ 2147483647 w 132"/>
                  <a:gd name="T27" fmla="*/ 2147483647 h 70"/>
                  <a:gd name="T28" fmla="*/ 2147483647 w 132"/>
                  <a:gd name="T29" fmla="*/ 2147483647 h 70"/>
                  <a:gd name="T30" fmla="*/ 2147483647 w 132"/>
                  <a:gd name="T31" fmla="*/ 0 h 70"/>
                  <a:gd name="T32" fmla="*/ 2147483647 w 132"/>
                  <a:gd name="T33" fmla="*/ 0 h 70"/>
                  <a:gd name="T34" fmla="*/ 2147483647 w 132"/>
                  <a:gd name="T35" fmla="*/ 2147483647 h 70"/>
                  <a:gd name="T36" fmla="*/ 2147483647 w 132"/>
                  <a:gd name="T37" fmla="*/ 2147483647 h 70"/>
                  <a:gd name="T38" fmla="*/ 2147483647 w 132"/>
                  <a:gd name="T39" fmla="*/ 2147483647 h 70"/>
                  <a:gd name="T40" fmla="*/ 2147483647 w 132"/>
                  <a:gd name="T41" fmla="*/ 2147483647 h 70"/>
                  <a:gd name="T42" fmla="*/ 2147483647 w 132"/>
                  <a:gd name="T43" fmla="*/ 2147483647 h 70"/>
                  <a:gd name="T44" fmla="*/ 0 w 132"/>
                  <a:gd name="T45" fmla="*/ 2147483647 h 70"/>
                  <a:gd name="T46" fmla="*/ 2147483647 w 132"/>
                  <a:gd name="T47" fmla="*/ 2147483647 h 70"/>
                  <a:gd name="T48" fmla="*/ 2147483647 w 132"/>
                  <a:gd name="T49" fmla="*/ 2147483647 h 70"/>
                  <a:gd name="T50" fmla="*/ 2147483647 w 132"/>
                  <a:gd name="T51" fmla="*/ 2147483647 h 70"/>
                  <a:gd name="T52" fmla="*/ 2147483647 w 132"/>
                  <a:gd name="T53" fmla="*/ 2147483647 h 70"/>
                  <a:gd name="T54" fmla="*/ 2147483647 w 132"/>
                  <a:gd name="T55" fmla="*/ 2147483647 h 70"/>
                  <a:gd name="T56" fmla="*/ 2147483647 w 132"/>
                  <a:gd name="T57" fmla="*/ 2147483647 h 70"/>
                  <a:gd name="T58" fmla="*/ 2147483647 w 132"/>
                  <a:gd name="T59" fmla="*/ 2147483647 h 70"/>
                  <a:gd name="T60" fmla="*/ 2147483647 w 132"/>
                  <a:gd name="T61" fmla="*/ 2147483647 h 70"/>
                  <a:gd name="T62" fmla="*/ 2147483647 w 132"/>
                  <a:gd name="T63" fmla="*/ 2147483647 h 70"/>
                  <a:gd name="T64" fmla="*/ 2147483647 w 132"/>
                  <a:gd name="T65" fmla="*/ 2147483647 h 70"/>
                  <a:gd name="T66" fmla="*/ 2147483647 w 132"/>
                  <a:gd name="T67" fmla="*/ 2147483647 h 70"/>
                  <a:gd name="T68" fmla="*/ 2147483647 w 132"/>
                  <a:gd name="T69" fmla="*/ 2147483647 h 70"/>
                  <a:gd name="T70" fmla="*/ 2147483647 w 132"/>
                  <a:gd name="T71" fmla="*/ 2147483647 h 70"/>
                  <a:gd name="T72" fmla="*/ 2147483647 w 132"/>
                  <a:gd name="T73" fmla="*/ 2147483647 h 70"/>
                  <a:gd name="T74" fmla="*/ 2147483647 w 132"/>
                  <a:gd name="T75" fmla="*/ 2147483647 h 70"/>
                  <a:gd name="T76" fmla="*/ 2147483647 w 132"/>
                  <a:gd name="T77" fmla="*/ 2147483647 h 70"/>
                  <a:gd name="T78" fmla="*/ 2147483647 w 132"/>
                  <a:gd name="T79" fmla="*/ 2147483647 h 70"/>
                  <a:gd name="T80" fmla="*/ 2147483647 w 132"/>
                  <a:gd name="T81" fmla="*/ 2147483647 h 70"/>
                  <a:gd name="T82" fmla="*/ 2147483647 w 132"/>
                  <a:gd name="T83" fmla="*/ 2147483647 h 70"/>
                  <a:gd name="T84" fmla="*/ 2147483647 w 132"/>
                  <a:gd name="T85" fmla="*/ 2147483647 h 70"/>
                  <a:gd name="T86" fmla="*/ 2147483647 w 132"/>
                  <a:gd name="T87" fmla="*/ 2147483647 h 70"/>
                  <a:gd name="T88" fmla="*/ 2147483647 w 132"/>
                  <a:gd name="T89" fmla="*/ 2147483647 h 7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32"/>
                  <a:gd name="T136" fmla="*/ 0 h 70"/>
                  <a:gd name="T137" fmla="*/ 132 w 132"/>
                  <a:gd name="T138" fmla="*/ 70 h 7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32" h="70">
                    <a:moveTo>
                      <a:pt x="128" y="46"/>
                    </a:moveTo>
                    <a:lnTo>
                      <a:pt x="110" y="46"/>
                    </a:lnTo>
                    <a:lnTo>
                      <a:pt x="104" y="44"/>
                    </a:lnTo>
                    <a:lnTo>
                      <a:pt x="98" y="40"/>
                    </a:lnTo>
                    <a:lnTo>
                      <a:pt x="96" y="40"/>
                    </a:lnTo>
                    <a:lnTo>
                      <a:pt x="94" y="40"/>
                    </a:lnTo>
                    <a:lnTo>
                      <a:pt x="90" y="40"/>
                    </a:lnTo>
                    <a:lnTo>
                      <a:pt x="84" y="38"/>
                    </a:lnTo>
                    <a:lnTo>
                      <a:pt x="80" y="36"/>
                    </a:lnTo>
                    <a:lnTo>
                      <a:pt x="76" y="32"/>
                    </a:lnTo>
                    <a:lnTo>
                      <a:pt x="74" y="30"/>
                    </a:lnTo>
                    <a:lnTo>
                      <a:pt x="62" y="26"/>
                    </a:lnTo>
                    <a:lnTo>
                      <a:pt x="52" y="22"/>
                    </a:lnTo>
                    <a:lnTo>
                      <a:pt x="44" y="16"/>
                    </a:lnTo>
                    <a:lnTo>
                      <a:pt x="34" y="8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2" y="4"/>
                    </a:lnTo>
                    <a:lnTo>
                      <a:pt x="6" y="4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4" y="28"/>
                    </a:lnTo>
                    <a:lnTo>
                      <a:pt x="10" y="32"/>
                    </a:lnTo>
                    <a:lnTo>
                      <a:pt x="32" y="42"/>
                    </a:lnTo>
                    <a:lnTo>
                      <a:pt x="44" y="50"/>
                    </a:lnTo>
                    <a:lnTo>
                      <a:pt x="54" y="54"/>
                    </a:lnTo>
                    <a:lnTo>
                      <a:pt x="64" y="50"/>
                    </a:lnTo>
                    <a:lnTo>
                      <a:pt x="68" y="52"/>
                    </a:lnTo>
                    <a:lnTo>
                      <a:pt x="72" y="52"/>
                    </a:lnTo>
                    <a:lnTo>
                      <a:pt x="78" y="58"/>
                    </a:lnTo>
                    <a:lnTo>
                      <a:pt x="82" y="64"/>
                    </a:lnTo>
                    <a:lnTo>
                      <a:pt x="98" y="68"/>
                    </a:lnTo>
                    <a:lnTo>
                      <a:pt x="112" y="70"/>
                    </a:lnTo>
                    <a:lnTo>
                      <a:pt x="122" y="70"/>
                    </a:lnTo>
                    <a:lnTo>
                      <a:pt x="130" y="70"/>
                    </a:lnTo>
                    <a:lnTo>
                      <a:pt x="132" y="68"/>
                    </a:lnTo>
                    <a:lnTo>
                      <a:pt x="132" y="66"/>
                    </a:lnTo>
                    <a:lnTo>
                      <a:pt x="132" y="62"/>
                    </a:lnTo>
                    <a:lnTo>
                      <a:pt x="130" y="58"/>
                    </a:lnTo>
                    <a:lnTo>
                      <a:pt x="128" y="54"/>
                    </a:lnTo>
                    <a:lnTo>
                      <a:pt x="128" y="48"/>
                    </a:lnTo>
                    <a:lnTo>
                      <a:pt x="128" y="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Freeform 261"/>
              <p:cNvSpPr>
                <a:spLocks/>
              </p:cNvSpPr>
              <p:nvPr/>
            </p:nvSpPr>
            <p:spPr bwMode="auto">
              <a:xfrm>
                <a:off x="5979863" y="2732816"/>
                <a:ext cx="420050" cy="403504"/>
              </a:xfrm>
              <a:custGeom>
                <a:avLst/>
                <a:gdLst>
                  <a:gd name="T0" fmla="*/ 2147483647 w 240"/>
                  <a:gd name="T1" fmla="*/ 2147483647 h 242"/>
                  <a:gd name="T2" fmla="*/ 2147483647 w 240"/>
                  <a:gd name="T3" fmla="*/ 2147483647 h 242"/>
                  <a:gd name="T4" fmla="*/ 2147483647 w 240"/>
                  <a:gd name="T5" fmla="*/ 2147483647 h 242"/>
                  <a:gd name="T6" fmla="*/ 2147483647 w 240"/>
                  <a:gd name="T7" fmla="*/ 2147483647 h 242"/>
                  <a:gd name="T8" fmla="*/ 2147483647 w 240"/>
                  <a:gd name="T9" fmla="*/ 2147483647 h 242"/>
                  <a:gd name="T10" fmla="*/ 2147483647 w 240"/>
                  <a:gd name="T11" fmla="*/ 2147483647 h 242"/>
                  <a:gd name="T12" fmla="*/ 2147483647 w 240"/>
                  <a:gd name="T13" fmla="*/ 2147483647 h 242"/>
                  <a:gd name="T14" fmla="*/ 2147483647 w 240"/>
                  <a:gd name="T15" fmla="*/ 2147483647 h 242"/>
                  <a:gd name="T16" fmla="*/ 2147483647 w 240"/>
                  <a:gd name="T17" fmla="*/ 2147483647 h 242"/>
                  <a:gd name="T18" fmla="*/ 2147483647 w 240"/>
                  <a:gd name="T19" fmla="*/ 2147483647 h 242"/>
                  <a:gd name="T20" fmla="*/ 2147483647 w 240"/>
                  <a:gd name="T21" fmla="*/ 2147483647 h 242"/>
                  <a:gd name="T22" fmla="*/ 2147483647 w 240"/>
                  <a:gd name="T23" fmla="*/ 2147483647 h 242"/>
                  <a:gd name="T24" fmla="*/ 2147483647 w 240"/>
                  <a:gd name="T25" fmla="*/ 2147483647 h 242"/>
                  <a:gd name="T26" fmla="*/ 2147483647 w 240"/>
                  <a:gd name="T27" fmla="*/ 2147483647 h 242"/>
                  <a:gd name="T28" fmla="*/ 2147483647 w 240"/>
                  <a:gd name="T29" fmla="*/ 2147483647 h 242"/>
                  <a:gd name="T30" fmla="*/ 2147483647 w 240"/>
                  <a:gd name="T31" fmla="*/ 2147483647 h 242"/>
                  <a:gd name="T32" fmla="*/ 2147483647 w 240"/>
                  <a:gd name="T33" fmla="*/ 2147483647 h 242"/>
                  <a:gd name="T34" fmla="*/ 2147483647 w 240"/>
                  <a:gd name="T35" fmla="*/ 2147483647 h 242"/>
                  <a:gd name="T36" fmla="*/ 0 w 240"/>
                  <a:gd name="T37" fmla="*/ 2147483647 h 242"/>
                  <a:gd name="T38" fmla="*/ 2147483647 w 240"/>
                  <a:gd name="T39" fmla="*/ 2147483647 h 242"/>
                  <a:gd name="T40" fmla="*/ 2147483647 w 240"/>
                  <a:gd name="T41" fmla="*/ 2147483647 h 242"/>
                  <a:gd name="T42" fmla="*/ 2147483647 w 240"/>
                  <a:gd name="T43" fmla="*/ 2147483647 h 242"/>
                  <a:gd name="T44" fmla="*/ 2147483647 w 240"/>
                  <a:gd name="T45" fmla="*/ 2147483647 h 242"/>
                  <a:gd name="T46" fmla="*/ 2147483647 w 240"/>
                  <a:gd name="T47" fmla="*/ 2147483647 h 242"/>
                  <a:gd name="T48" fmla="*/ 2147483647 w 240"/>
                  <a:gd name="T49" fmla="*/ 2147483647 h 242"/>
                  <a:gd name="T50" fmla="*/ 2147483647 w 240"/>
                  <a:gd name="T51" fmla="*/ 2147483647 h 242"/>
                  <a:gd name="T52" fmla="*/ 2147483647 w 240"/>
                  <a:gd name="T53" fmla="*/ 2147483647 h 242"/>
                  <a:gd name="T54" fmla="*/ 2147483647 w 240"/>
                  <a:gd name="T55" fmla="*/ 2147483647 h 242"/>
                  <a:gd name="T56" fmla="*/ 2147483647 w 240"/>
                  <a:gd name="T57" fmla="*/ 2147483647 h 242"/>
                  <a:gd name="T58" fmla="*/ 2147483647 w 240"/>
                  <a:gd name="T59" fmla="*/ 2147483647 h 242"/>
                  <a:gd name="T60" fmla="*/ 2147483647 w 240"/>
                  <a:gd name="T61" fmla="*/ 2147483647 h 242"/>
                  <a:gd name="T62" fmla="*/ 2147483647 w 240"/>
                  <a:gd name="T63" fmla="*/ 2147483647 h 242"/>
                  <a:gd name="T64" fmla="*/ 2147483647 w 240"/>
                  <a:gd name="T65" fmla="*/ 2147483647 h 242"/>
                  <a:gd name="T66" fmla="*/ 2147483647 w 240"/>
                  <a:gd name="T67" fmla="*/ 2147483647 h 242"/>
                  <a:gd name="T68" fmla="*/ 2147483647 w 240"/>
                  <a:gd name="T69" fmla="*/ 2147483647 h 242"/>
                  <a:gd name="T70" fmla="*/ 2147483647 w 240"/>
                  <a:gd name="T71" fmla="*/ 2147483647 h 242"/>
                  <a:gd name="T72" fmla="*/ 2147483647 w 240"/>
                  <a:gd name="T73" fmla="*/ 2147483647 h 242"/>
                  <a:gd name="T74" fmla="*/ 2147483647 w 240"/>
                  <a:gd name="T75" fmla="*/ 2147483647 h 242"/>
                  <a:gd name="T76" fmla="*/ 2147483647 w 240"/>
                  <a:gd name="T77" fmla="*/ 2147483647 h 242"/>
                  <a:gd name="T78" fmla="*/ 2147483647 w 240"/>
                  <a:gd name="T79" fmla="*/ 2147483647 h 242"/>
                  <a:gd name="T80" fmla="*/ 2147483647 w 240"/>
                  <a:gd name="T81" fmla="*/ 2147483647 h 242"/>
                  <a:gd name="T82" fmla="*/ 2147483647 w 240"/>
                  <a:gd name="T83" fmla="*/ 2147483647 h 242"/>
                  <a:gd name="T84" fmla="*/ 2147483647 w 240"/>
                  <a:gd name="T85" fmla="*/ 2147483647 h 242"/>
                  <a:gd name="T86" fmla="*/ 2147483647 w 240"/>
                  <a:gd name="T87" fmla="*/ 2147483647 h 242"/>
                  <a:gd name="T88" fmla="*/ 2147483647 w 240"/>
                  <a:gd name="T89" fmla="*/ 2147483647 h 242"/>
                  <a:gd name="T90" fmla="*/ 2147483647 w 240"/>
                  <a:gd name="T91" fmla="*/ 2147483647 h 242"/>
                  <a:gd name="T92" fmla="*/ 2147483647 w 240"/>
                  <a:gd name="T93" fmla="*/ 2147483647 h 242"/>
                  <a:gd name="T94" fmla="*/ 2147483647 w 240"/>
                  <a:gd name="T95" fmla="*/ 2147483647 h 24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40"/>
                  <a:gd name="T145" fmla="*/ 0 h 242"/>
                  <a:gd name="T146" fmla="*/ 240 w 240"/>
                  <a:gd name="T147" fmla="*/ 242 h 24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40" h="242">
                    <a:moveTo>
                      <a:pt x="238" y="28"/>
                    </a:moveTo>
                    <a:lnTo>
                      <a:pt x="234" y="26"/>
                    </a:lnTo>
                    <a:lnTo>
                      <a:pt x="230" y="26"/>
                    </a:lnTo>
                    <a:lnTo>
                      <a:pt x="224" y="24"/>
                    </a:lnTo>
                    <a:lnTo>
                      <a:pt x="218" y="24"/>
                    </a:lnTo>
                    <a:lnTo>
                      <a:pt x="214" y="22"/>
                    </a:lnTo>
                    <a:lnTo>
                      <a:pt x="210" y="18"/>
                    </a:lnTo>
                    <a:lnTo>
                      <a:pt x="206" y="10"/>
                    </a:lnTo>
                    <a:lnTo>
                      <a:pt x="200" y="4"/>
                    </a:lnTo>
                    <a:lnTo>
                      <a:pt x="192" y="0"/>
                    </a:lnTo>
                    <a:lnTo>
                      <a:pt x="184" y="0"/>
                    </a:lnTo>
                    <a:lnTo>
                      <a:pt x="174" y="2"/>
                    </a:lnTo>
                    <a:lnTo>
                      <a:pt x="164" y="2"/>
                    </a:lnTo>
                    <a:lnTo>
                      <a:pt x="154" y="4"/>
                    </a:lnTo>
                    <a:lnTo>
                      <a:pt x="148" y="6"/>
                    </a:lnTo>
                    <a:lnTo>
                      <a:pt x="142" y="8"/>
                    </a:lnTo>
                    <a:lnTo>
                      <a:pt x="140" y="12"/>
                    </a:lnTo>
                    <a:lnTo>
                      <a:pt x="138" y="16"/>
                    </a:lnTo>
                    <a:lnTo>
                      <a:pt x="140" y="20"/>
                    </a:lnTo>
                    <a:lnTo>
                      <a:pt x="142" y="24"/>
                    </a:lnTo>
                    <a:lnTo>
                      <a:pt x="146" y="28"/>
                    </a:lnTo>
                    <a:lnTo>
                      <a:pt x="148" y="34"/>
                    </a:lnTo>
                    <a:lnTo>
                      <a:pt x="146" y="40"/>
                    </a:lnTo>
                    <a:lnTo>
                      <a:pt x="140" y="48"/>
                    </a:lnTo>
                    <a:lnTo>
                      <a:pt x="136" y="54"/>
                    </a:lnTo>
                    <a:lnTo>
                      <a:pt x="132" y="60"/>
                    </a:lnTo>
                    <a:lnTo>
                      <a:pt x="132" y="64"/>
                    </a:lnTo>
                    <a:lnTo>
                      <a:pt x="132" y="68"/>
                    </a:lnTo>
                    <a:lnTo>
                      <a:pt x="132" y="70"/>
                    </a:lnTo>
                    <a:lnTo>
                      <a:pt x="126" y="76"/>
                    </a:lnTo>
                    <a:lnTo>
                      <a:pt x="124" y="80"/>
                    </a:lnTo>
                    <a:lnTo>
                      <a:pt x="122" y="84"/>
                    </a:lnTo>
                    <a:lnTo>
                      <a:pt x="122" y="88"/>
                    </a:lnTo>
                    <a:lnTo>
                      <a:pt x="126" y="90"/>
                    </a:lnTo>
                    <a:lnTo>
                      <a:pt x="124" y="94"/>
                    </a:lnTo>
                    <a:lnTo>
                      <a:pt x="120" y="96"/>
                    </a:lnTo>
                    <a:lnTo>
                      <a:pt x="114" y="96"/>
                    </a:lnTo>
                    <a:lnTo>
                      <a:pt x="106" y="96"/>
                    </a:lnTo>
                    <a:lnTo>
                      <a:pt x="104" y="100"/>
                    </a:lnTo>
                    <a:lnTo>
                      <a:pt x="100" y="104"/>
                    </a:lnTo>
                    <a:lnTo>
                      <a:pt x="98" y="106"/>
                    </a:lnTo>
                    <a:lnTo>
                      <a:pt x="96" y="108"/>
                    </a:lnTo>
                    <a:lnTo>
                      <a:pt x="90" y="108"/>
                    </a:lnTo>
                    <a:lnTo>
                      <a:pt x="86" y="108"/>
                    </a:lnTo>
                    <a:lnTo>
                      <a:pt x="82" y="112"/>
                    </a:lnTo>
                    <a:lnTo>
                      <a:pt x="80" y="116"/>
                    </a:lnTo>
                    <a:lnTo>
                      <a:pt x="82" y="120"/>
                    </a:lnTo>
                    <a:lnTo>
                      <a:pt x="84" y="126"/>
                    </a:lnTo>
                    <a:lnTo>
                      <a:pt x="84" y="128"/>
                    </a:lnTo>
                    <a:lnTo>
                      <a:pt x="80" y="132"/>
                    </a:lnTo>
                    <a:lnTo>
                      <a:pt x="68" y="136"/>
                    </a:lnTo>
                    <a:lnTo>
                      <a:pt x="54" y="138"/>
                    </a:lnTo>
                    <a:lnTo>
                      <a:pt x="44" y="138"/>
                    </a:lnTo>
                    <a:lnTo>
                      <a:pt x="34" y="138"/>
                    </a:lnTo>
                    <a:lnTo>
                      <a:pt x="24" y="136"/>
                    </a:lnTo>
                    <a:lnTo>
                      <a:pt x="12" y="136"/>
                    </a:lnTo>
                    <a:lnTo>
                      <a:pt x="0" y="134"/>
                    </a:lnTo>
                    <a:lnTo>
                      <a:pt x="6" y="136"/>
                    </a:lnTo>
                    <a:lnTo>
                      <a:pt x="12" y="140"/>
                    </a:lnTo>
                    <a:lnTo>
                      <a:pt x="18" y="148"/>
                    </a:lnTo>
                    <a:lnTo>
                      <a:pt x="24" y="154"/>
                    </a:lnTo>
                    <a:lnTo>
                      <a:pt x="28" y="154"/>
                    </a:lnTo>
                    <a:lnTo>
                      <a:pt x="32" y="156"/>
                    </a:lnTo>
                    <a:lnTo>
                      <a:pt x="34" y="162"/>
                    </a:lnTo>
                    <a:lnTo>
                      <a:pt x="36" y="170"/>
                    </a:lnTo>
                    <a:lnTo>
                      <a:pt x="42" y="174"/>
                    </a:lnTo>
                    <a:lnTo>
                      <a:pt x="46" y="178"/>
                    </a:lnTo>
                    <a:lnTo>
                      <a:pt x="44" y="182"/>
                    </a:lnTo>
                    <a:lnTo>
                      <a:pt x="40" y="184"/>
                    </a:lnTo>
                    <a:lnTo>
                      <a:pt x="30" y="190"/>
                    </a:lnTo>
                    <a:lnTo>
                      <a:pt x="26" y="192"/>
                    </a:lnTo>
                    <a:lnTo>
                      <a:pt x="24" y="198"/>
                    </a:lnTo>
                    <a:lnTo>
                      <a:pt x="22" y="202"/>
                    </a:lnTo>
                    <a:lnTo>
                      <a:pt x="22" y="210"/>
                    </a:lnTo>
                    <a:lnTo>
                      <a:pt x="30" y="216"/>
                    </a:lnTo>
                    <a:lnTo>
                      <a:pt x="34" y="216"/>
                    </a:lnTo>
                    <a:lnTo>
                      <a:pt x="42" y="218"/>
                    </a:lnTo>
                    <a:lnTo>
                      <a:pt x="72" y="218"/>
                    </a:lnTo>
                    <a:lnTo>
                      <a:pt x="80" y="216"/>
                    </a:lnTo>
                    <a:lnTo>
                      <a:pt x="88" y="214"/>
                    </a:lnTo>
                    <a:lnTo>
                      <a:pt x="104" y="208"/>
                    </a:lnTo>
                    <a:lnTo>
                      <a:pt x="108" y="220"/>
                    </a:lnTo>
                    <a:lnTo>
                      <a:pt x="114" y="230"/>
                    </a:lnTo>
                    <a:lnTo>
                      <a:pt x="118" y="234"/>
                    </a:lnTo>
                    <a:lnTo>
                      <a:pt x="122" y="238"/>
                    </a:lnTo>
                    <a:lnTo>
                      <a:pt x="128" y="240"/>
                    </a:lnTo>
                    <a:lnTo>
                      <a:pt x="136" y="242"/>
                    </a:lnTo>
                    <a:lnTo>
                      <a:pt x="136" y="236"/>
                    </a:lnTo>
                    <a:lnTo>
                      <a:pt x="138" y="234"/>
                    </a:lnTo>
                    <a:lnTo>
                      <a:pt x="140" y="232"/>
                    </a:lnTo>
                    <a:lnTo>
                      <a:pt x="144" y="232"/>
                    </a:lnTo>
                    <a:lnTo>
                      <a:pt x="148" y="232"/>
                    </a:lnTo>
                    <a:lnTo>
                      <a:pt x="152" y="234"/>
                    </a:lnTo>
                    <a:lnTo>
                      <a:pt x="156" y="236"/>
                    </a:lnTo>
                    <a:lnTo>
                      <a:pt x="166" y="234"/>
                    </a:lnTo>
                    <a:lnTo>
                      <a:pt x="172" y="230"/>
                    </a:lnTo>
                    <a:lnTo>
                      <a:pt x="174" y="226"/>
                    </a:lnTo>
                    <a:lnTo>
                      <a:pt x="172" y="218"/>
                    </a:lnTo>
                    <a:lnTo>
                      <a:pt x="168" y="214"/>
                    </a:lnTo>
                    <a:lnTo>
                      <a:pt x="160" y="206"/>
                    </a:lnTo>
                    <a:lnTo>
                      <a:pt x="158" y="204"/>
                    </a:lnTo>
                    <a:lnTo>
                      <a:pt x="156" y="200"/>
                    </a:lnTo>
                    <a:lnTo>
                      <a:pt x="156" y="192"/>
                    </a:lnTo>
                    <a:lnTo>
                      <a:pt x="154" y="190"/>
                    </a:lnTo>
                    <a:lnTo>
                      <a:pt x="150" y="190"/>
                    </a:lnTo>
                    <a:lnTo>
                      <a:pt x="146" y="186"/>
                    </a:lnTo>
                    <a:lnTo>
                      <a:pt x="144" y="182"/>
                    </a:lnTo>
                    <a:lnTo>
                      <a:pt x="146" y="178"/>
                    </a:lnTo>
                    <a:lnTo>
                      <a:pt x="150" y="172"/>
                    </a:lnTo>
                    <a:lnTo>
                      <a:pt x="154" y="166"/>
                    </a:lnTo>
                    <a:lnTo>
                      <a:pt x="158" y="164"/>
                    </a:lnTo>
                    <a:lnTo>
                      <a:pt x="162" y="166"/>
                    </a:lnTo>
                    <a:lnTo>
                      <a:pt x="166" y="168"/>
                    </a:lnTo>
                    <a:lnTo>
                      <a:pt x="170" y="168"/>
                    </a:lnTo>
                    <a:lnTo>
                      <a:pt x="174" y="164"/>
                    </a:lnTo>
                    <a:lnTo>
                      <a:pt x="180" y="158"/>
                    </a:lnTo>
                    <a:lnTo>
                      <a:pt x="188" y="146"/>
                    </a:lnTo>
                    <a:lnTo>
                      <a:pt x="192" y="140"/>
                    </a:lnTo>
                    <a:lnTo>
                      <a:pt x="194" y="132"/>
                    </a:lnTo>
                    <a:lnTo>
                      <a:pt x="198" y="126"/>
                    </a:lnTo>
                    <a:lnTo>
                      <a:pt x="202" y="120"/>
                    </a:lnTo>
                    <a:lnTo>
                      <a:pt x="204" y="114"/>
                    </a:lnTo>
                    <a:lnTo>
                      <a:pt x="208" y="110"/>
                    </a:lnTo>
                    <a:lnTo>
                      <a:pt x="208" y="96"/>
                    </a:lnTo>
                    <a:lnTo>
                      <a:pt x="210" y="92"/>
                    </a:lnTo>
                    <a:lnTo>
                      <a:pt x="214" y="90"/>
                    </a:lnTo>
                    <a:lnTo>
                      <a:pt x="214" y="88"/>
                    </a:lnTo>
                    <a:lnTo>
                      <a:pt x="216" y="84"/>
                    </a:lnTo>
                    <a:lnTo>
                      <a:pt x="208" y="80"/>
                    </a:lnTo>
                    <a:lnTo>
                      <a:pt x="198" y="72"/>
                    </a:lnTo>
                    <a:lnTo>
                      <a:pt x="190" y="60"/>
                    </a:lnTo>
                    <a:lnTo>
                      <a:pt x="188" y="56"/>
                    </a:lnTo>
                    <a:lnTo>
                      <a:pt x="188" y="52"/>
                    </a:lnTo>
                    <a:lnTo>
                      <a:pt x="186" y="50"/>
                    </a:lnTo>
                    <a:lnTo>
                      <a:pt x="190" y="44"/>
                    </a:lnTo>
                    <a:lnTo>
                      <a:pt x="194" y="40"/>
                    </a:lnTo>
                    <a:lnTo>
                      <a:pt x="198" y="42"/>
                    </a:lnTo>
                    <a:lnTo>
                      <a:pt x="202" y="44"/>
                    </a:lnTo>
                    <a:lnTo>
                      <a:pt x="204" y="44"/>
                    </a:lnTo>
                    <a:lnTo>
                      <a:pt x="208" y="46"/>
                    </a:lnTo>
                    <a:lnTo>
                      <a:pt x="216" y="44"/>
                    </a:lnTo>
                    <a:lnTo>
                      <a:pt x="224" y="40"/>
                    </a:lnTo>
                    <a:lnTo>
                      <a:pt x="240" y="28"/>
                    </a:lnTo>
                    <a:lnTo>
                      <a:pt x="238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Freeform 262"/>
              <p:cNvSpPr>
                <a:spLocks/>
              </p:cNvSpPr>
              <p:nvPr/>
            </p:nvSpPr>
            <p:spPr bwMode="auto">
              <a:xfrm>
                <a:off x="5952319" y="2680977"/>
                <a:ext cx="349813" cy="281612"/>
              </a:xfrm>
              <a:custGeom>
                <a:avLst/>
                <a:gdLst>
                  <a:gd name="T0" fmla="*/ 2147483647 w 200"/>
                  <a:gd name="T1" fmla="*/ 2147483647 h 168"/>
                  <a:gd name="T2" fmla="*/ 2147483647 w 200"/>
                  <a:gd name="T3" fmla="*/ 2147483647 h 168"/>
                  <a:gd name="T4" fmla="*/ 2147483647 w 200"/>
                  <a:gd name="T5" fmla="*/ 2147483647 h 168"/>
                  <a:gd name="T6" fmla="*/ 2147483647 w 200"/>
                  <a:gd name="T7" fmla="*/ 2147483647 h 168"/>
                  <a:gd name="T8" fmla="*/ 2147483647 w 200"/>
                  <a:gd name="T9" fmla="*/ 0 h 168"/>
                  <a:gd name="T10" fmla="*/ 2147483647 w 200"/>
                  <a:gd name="T11" fmla="*/ 2147483647 h 168"/>
                  <a:gd name="T12" fmla="*/ 2147483647 w 200"/>
                  <a:gd name="T13" fmla="*/ 2147483647 h 168"/>
                  <a:gd name="T14" fmla="*/ 2147483647 w 200"/>
                  <a:gd name="T15" fmla="*/ 2147483647 h 168"/>
                  <a:gd name="T16" fmla="*/ 2147483647 w 200"/>
                  <a:gd name="T17" fmla="*/ 2147483647 h 168"/>
                  <a:gd name="T18" fmla="*/ 2147483647 w 200"/>
                  <a:gd name="T19" fmla="*/ 2147483647 h 168"/>
                  <a:gd name="T20" fmla="*/ 2147483647 w 200"/>
                  <a:gd name="T21" fmla="*/ 2147483647 h 168"/>
                  <a:gd name="T22" fmla="*/ 2147483647 w 200"/>
                  <a:gd name="T23" fmla="*/ 2147483647 h 168"/>
                  <a:gd name="T24" fmla="*/ 2147483647 w 200"/>
                  <a:gd name="T25" fmla="*/ 2147483647 h 168"/>
                  <a:gd name="T26" fmla="*/ 2147483647 w 200"/>
                  <a:gd name="T27" fmla="*/ 2147483647 h 168"/>
                  <a:gd name="T28" fmla="*/ 0 w 200"/>
                  <a:gd name="T29" fmla="*/ 2147483647 h 168"/>
                  <a:gd name="T30" fmla="*/ 2147483647 w 200"/>
                  <a:gd name="T31" fmla="*/ 2147483647 h 168"/>
                  <a:gd name="T32" fmla="*/ 2147483647 w 200"/>
                  <a:gd name="T33" fmla="*/ 2147483647 h 168"/>
                  <a:gd name="T34" fmla="*/ 2147483647 w 200"/>
                  <a:gd name="T35" fmla="*/ 2147483647 h 168"/>
                  <a:gd name="T36" fmla="*/ 2147483647 w 200"/>
                  <a:gd name="T37" fmla="*/ 2147483647 h 168"/>
                  <a:gd name="T38" fmla="*/ 2147483647 w 200"/>
                  <a:gd name="T39" fmla="*/ 2147483647 h 168"/>
                  <a:gd name="T40" fmla="*/ 2147483647 w 200"/>
                  <a:gd name="T41" fmla="*/ 2147483647 h 168"/>
                  <a:gd name="T42" fmla="*/ 2147483647 w 200"/>
                  <a:gd name="T43" fmla="*/ 2147483647 h 168"/>
                  <a:gd name="T44" fmla="*/ 2147483647 w 200"/>
                  <a:gd name="T45" fmla="*/ 2147483647 h 168"/>
                  <a:gd name="T46" fmla="*/ 2147483647 w 200"/>
                  <a:gd name="T47" fmla="*/ 2147483647 h 168"/>
                  <a:gd name="T48" fmla="*/ 2147483647 w 200"/>
                  <a:gd name="T49" fmla="*/ 2147483647 h 168"/>
                  <a:gd name="T50" fmla="*/ 2147483647 w 200"/>
                  <a:gd name="T51" fmla="*/ 2147483647 h 168"/>
                  <a:gd name="T52" fmla="*/ 2147483647 w 200"/>
                  <a:gd name="T53" fmla="*/ 2147483647 h 168"/>
                  <a:gd name="T54" fmla="*/ 2147483647 w 200"/>
                  <a:gd name="T55" fmla="*/ 2147483647 h 168"/>
                  <a:gd name="T56" fmla="*/ 2147483647 w 200"/>
                  <a:gd name="T57" fmla="*/ 2147483647 h 168"/>
                  <a:gd name="T58" fmla="*/ 2147483647 w 200"/>
                  <a:gd name="T59" fmla="*/ 2147483647 h 168"/>
                  <a:gd name="T60" fmla="*/ 2147483647 w 200"/>
                  <a:gd name="T61" fmla="*/ 2147483647 h 168"/>
                  <a:gd name="T62" fmla="*/ 2147483647 w 200"/>
                  <a:gd name="T63" fmla="*/ 2147483647 h 168"/>
                  <a:gd name="T64" fmla="*/ 2147483647 w 200"/>
                  <a:gd name="T65" fmla="*/ 2147483647 h 168"/>
                  <a:gd name="T66" fmla="*/ 2147483647 w 200"/>
                  <a:gd name="T67" fmla="*/ 2147483647 h 168"/>
                  <a:gd name="T68" fmla="*/ 2147483647 w 200"/>
                  <a:gd name="T69" fmla="*/ 2147483647 h 168"/>
                  <a:gd name="T70" fmla="*/ 2147483647 w 200"/>
                  <a:gd name="T71" fmla="*/ 2147483647 h 168"/>
                  <a:gd name="T72" fmla="*/ 2147483647 w 200"/>
                  <a:gd name="T73" fmla="*/ 2147483647 h 168"/>
                  <a:gd name="T74" fmla="*/ 2147483647 w 200"/>
                  <a:gd name="T75" fmla="*/ 2147483647 h 168"/>
                  <a:gd name="T76" fmla="*/ 2147483647 w 200"/>
                  <a:gd name="T77" fmla="*/ 2147483647 h 168"/>
                  <a:gd name="T78" fmla="*/ 2147483647 w 200"/>
                  <a:gd name="T79" fmla="*/ 2147483647 h 168"/>
                  <a:gd name="T80" fmla="*/ 2147483647 w 200"/>
                  <a:gd name="T81" fmla="*/ 2147483647 h 168"/>
                  <a:gd name="T82" fmla="*/ 2147483647 w 200"/>
                  <a:gd name="T83" fmla="*/ 2147483647 h 168"/>
                  <a:gd name="T84" fmla="*/ 2147483647 w 200"/>
                  <a:gd name="T85" fmla="*/ 2147483647 h 168"/>
                  <a:gd name="T86" fmla="*/ 2147483647 w 200"/>
                  <a:gd name="T87" fmla="*/ 2147483647 h 168"/>
                  <a:gd name="T88" fmla="*/ 2147483647 w 200"/>
                  <a:gd name="T89" fmla="*/ 2147483647 h 168"/>
                  <a:gd name="T90" fmla="*/ 2147483647 w 200"/>
                  <a:gd name="T91" fmla="*/ 2147483647 h 168"/>
                  <a:gd name="T92" fmla="*/ 2147483647 w 200"/>
                  <a:gd name="T93" fmla="*/ 2147483647 h 16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00"/>
                  <a:gd name="T142" fmla="*/ 0 h 168"/>
                  <a:gd name="T143" fmla="*/ 200 w 200"/>
                  <a:gd name="T144" fmla="*/ 168 h 16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00" h="168">
                    <a:moveTo>
                      <a:pt x="184" y="22"/>
                    </a:moveTo>
                    <a:lnTo>
                      <a:pt x="174" y="26"/>
                    </a:lnTo>
                    <a:lnTo>
                      <a:pt x="168" y="26"/>
                    </a:lnTo>
                    <a:lnTo>
                      <a:pt x="160" y="28"/>
                    </a:lnTo>
                    <a:lnTo>
                      <a:pt x="156" y="26"/>
                    </a:lnTo>
                    <a:lnTo>
                      <a:pt x="152" y="24"/>
                    </a:lnTo>
                    <a:lnTo>
                      <a:pt x="148" y="18"/>
                    </a:lnTo>
                    <a:lnTo>
                      <a:pt x="144" y="8"/>
                    </a:lnTo>
                    <a:lnTo>
                      <a:pt x="142" y="0"/>
                    </a:lnTo>
                    <a:lnTo>
                      <a:pt x="136" y="0"/>
                    </a:lnTo>
                    <a:lnTo>
                      <a:pt x="130" y="6"/>
                    </a:lnTo>
                    <a:lnTo>
                      <a:pt x="122" y="16"/>
                    </a:lnTo>
                    <a:lnTo>
                      <a:pt x="114" y="24"/>
                    </a:lnTo>
                    <a:lnTo>
                      <a:pt x="108" y="26"/>
                    </a:lnTo>
                    <a:lnTo>
                      <a:pt x="102" y="28"/>
                    </a:lnTo>
                    <a:lnTo>
                      <a:pt x="74" y="28"/>
                    </a:lnTo>
                    <a:lnTo>
                      <a:pt x="60" y="20"/>
                    </a:lnTo>
                    <a:lnTo>
                      <a:pt x="46" y="42"/>
                    </a:lnTo>
                    <a:lnTo>
                      <a:pt x="40" y="50"/>
                    </a:lnTo>
                    <a:lnTo>
                      <a:pt x="36" y="54"/>
                    </a:lnTo>
                    <a:lnTo>
                      <a:pt x="30" y="56"/>
                    </a:lnTo>
                    <a:lnTo>
                      <a:pt x="24" y="58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10" y="56"/>
                    </a:lnTo>
                    <a:lnTo>
                      <a:pt x="4" y="58"/>
                    </a:lnTo>
                    <a:lnTo>
                      <a:pt x="4" y="50"/>
                    </a:lnTo>
                    <a:lnTo>
                      <a:pt x="4" y="56"/>
                    </a:lnTo>
                    <a:lnTo>
                      <a:pt x="0" y="72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4" y="104"/>
                    </a:lnTo>
                    <a:lnTo>
                      <a:pt x="8" y="116"/>
                    </a:lnTo>
                    <a:lnTo>
                      <a:pt x="10" y="122"/>
                    </a:lnTo>
                    <a:lnTo>
                      <a:pt x="12" y="126"/>
                    </a:lnTo>
                    <a:lnTo>
                      <a:pt x="18" y="130"/>
                    </a:lnTo>
                    <a:lnTo>
                      <a:pt x="26" y="132"/>
                    </a:lnTo>
                    <a:lnTo>
                      <a:pt x="26" y="136"/>
                    </a:lnTo>
                    <a:lnTo>
                      <a:pt x="24" y="138"/>
                    </a:lnTo>
                    <a:lnTo>
                      <a:pt x="18" y="146"/>
                    </a:lnTo>
                    <a:lnTo>
                      <a:pt x="14" y="152"/>
                    </a:lnTo>
                    <a:lnTo>
                      <a:pt x="12" y="156"/>
                    </a:lnTo>
                    <a:lnTo>
                      <a:pt x="12" y="160"/>
                    </a:lnTo>
                    <a:lnTo>
                      <a:pt x="12" y="162"/>
                    </a:lnTo>
                    <a:lnTo>
                      <a:pt x="16" y="164"/>
                    </a:lnTo>
                    <a:lnTo>
                      <a:pt x="28" y="166"/>
                    </a:lnTo>
                    <a:lnTo>
                      <a:pt x="40" y="166"/>
                    </a:lnTo>
                    <a:lnTo>
                      <a:pt x="50" y="168"/>
                    </a:lnTo>
                    <a:lnTo>
                      <a:pt x="60" y="168"/>
                    </a:lnTo>
                    <a:lnTo>
                      <a:pt x="70" y="168"/>
                    </a:lnTo>
                    <a:lnTo>
                      <a:pt x="84" y="166"/>
                    </a:lnTo>
                    <a:lnTo>
                      <a:pt x="96" y="162"/>
                    </a:lnTo>
                    <a:lnTo>
                      <a:pt x="100" y="158"/>
                    </a:lnTo>
                    <a:lnTo>
                      <a:pt x="100" y="156"/>
                    </a:lnTo>
                    <a:lnTo>
                      <a:pt x="98" y="150"/>
                    </a:lnTo>
                    <a:lnTo>
                      <a:pt x="96" y="146"/>
                    </a:lnTo>
                    <a:lnTo>
                      <a:pt x="98" y="142"/>
                    </a:lnTo>
                    <a:lnTo>
                      <a:pt x="102" y="138"/>
                    </a:lnTo>
                    <a:lnTo>
                      <a:pt x="106" y="138"/>
                    </a:lnTo>
                    <a:lnTo>
                      <a:pt x="112" y="138"/>
                    </a:lnTo>
                    <a:lnTo>
                      <a:pt x="114" y="136"/>
                    </a:lnTo>
                    <a:lnTo>
                      <a:pt x="116" y="134"/>
                    </a:lnTo>
                    <a:lnTo>
                      <a:pt x="120" y="130"/>
                    </a:lnTo>
                    <a:lnTo>
                      <a:pt x="122" y="126"/>
                    </a:lnTo>
                    <a:lnTo>
                      <a:pt x="130" y="126"/>
                    </a:lnTo>
                    <a:lnTo>
                      <a:pt x="136" y="126"/>
                    </a:lnTo>
                    <a:lnTo>
                      <a:pt x="140" y="124"/>
                    </a:lnTo>
                    <a:lnTo>
                      <a:pt x="142" y="120"/>
                    </a:lnTo>
                    <a:lnTo>
                      <a:pt x="138" y="118"/>
                    </a:lnTo>
                    <a:lnTo>
                      <a:pt x="138" y="114"/>
                    </a:lnTo>
                    <a:lnTo>
                      <a:pt x="140" y="110"/>
                    </a:lnTo>
                    <a:lnTo>
                      <a:pt x="142" y="106"/>
                    </a:lnTo>
                    <a:lnTo>
                      <a:pt x="148" y="100"/>
                    </a:lnTo>
                    <a:lnTo>
                      <a:pt x="148" y="98"/>
                    </a:lnTo>
                    <a:lnTo>
                      <a:pt x="148" y="94"/>
                    </a:lnTo>
                    <a:lnTo>
                      <a:pt x="148" y="90"/>
                    </a:lnTo>
                    <a:lnTo>
                      <a:pt x="152" y="84"/>
                    </a:lnTo>
                    <a:lnTo>
                      <a:pt x="156" y="78"/>
                    </a:lnTo>
                    <a:lnTo>
                      <a:pt x="162" y="70"/>
                    </a:lnTo>
                    <a:lnTo>
                      <a:pt x="164" y="64"/>
                    </a:lnTo>
                    <a:lnTo>
                      <a:pt x="162" y="58"/>
                    </a:lnTo>
                    <a:lnTo>
                      <a:pt x="158" y="54"/>
                    </a:lnTo>
                    <a:lnTo>
                      <a:pt x="156" y="50"/>
                    </a:lnTo>
                    <a:lnTo>
                      <a:pt x="154" y="46"/>
                    </a:lnTo>
                    <a:lnTo>
                      <a:pt x="156" y="42"/>
                    </a:lnTo>
                    <a:lnTo>
                      <a:pt x="158" y="38"/>
                    </a:lnTo>
                    <a:lnTo>
                      <a:pt x="164" y="36"/>
                    </a:lnTo>
                    <a:lnTo>
                      <a:pt x="170" y="34"/>
                    </a:lnTo>
                    <a:lnTo>
                      <a:pt x="180" y="32"/>
                    </a:lnTo>
                    <a:lnTo>
                      <a:pt x="190" y="32"/>
                    </a:lnTo>
                    <a:lnTo>
                      <a:pt x="200" y="30"/>
                    </a:lnTo>
                    <a:lnTo>
                      <a:pt x="200" y="28"/>
                    </a:lnTo>
                    <a:lnTo>
                      <a:pt x="192" y="26"/>
                    </a:lnTo>
                    <a:lnTo>
                      <a:pt x="184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Freeform 263"/>
              <p:cNvSpPr>
                <a:spLocks/>
              </p:cNvSpPr>
              <p:nvPr/>
            </p:nvSpPr>
            <p:spPr bwMode="auto">
              <a:xfrm>
                <a:off x="6486679" y="2277473"/>
                <a:ext cx="841479" cy="311036"/>
              </a:xfrm>
              <a:custGeom>
                <a:avLst/>
                <a:gdLst>
                  <a:gd name="T0" fmla="*/ 2147483647 w 482"/>
                  <a:gd name="T1" fmla="*/ 2147483647 h 186"/>
                  <a:gd name="T2" fmla="*/ 2147483647 w 482"/>
                  <a:gd name="T3" fmla="*/ 2147483647 h 186"/>
                  <a:gd name="T4" fmla="*/ 2147483647 w 482"/>
                  <a:gd name="T5" fmla="*/ 2147483647 h 186"/>
                  <a:gd name="T6" fmla="*/ 2147483647 w 482"/>
                  <a:gd name="T7" fmla="*/ 2147483647 h 186"/>
                  <a:gd name="T8" fmla="*/ 2147483647 w 482"/>
                  <a:gd name="T9" fmla="*/ 2147483647 h 186"/>
                  <a:gd name="T10" fmla="*/ 2147483647 w 482"/>
                  <a:gd name="T11" fmla="*/ 2147483647 h 186"/>
                  <a:gd name="T12" fmla="*/ 2147483647 w 482"/>
                  <a:gd name="T13" fmla="*/ 2147483647 h 186"/>
                  <a:gd name="T14" fmla="*/ 2147483647 w 482"/>
                  <a:gd name="T15" fmla="*/ 2147483647 h 186"/>
                  <a:gd name="T16" fmla="*/ 2147483647 w 482"/>
                  <a:gd name="T17" fmla="*/ 2147483647 h 186"/>
                  <a:gd name="T18" fmla="*/ 2147483647 w 482"/>
                  <a:gd name="T19" fmla="*/ 2147483647 h 186"/>
                  <a:gd name="T20" fmla="*/ 2147483647 w 482"/>
                  <a:gd name="T21" fmla="*/ 2147483647 h 186"/>
                  <a:gd name="T22" fmla="*/ 2147483647 w 482"/>
                  <a:gd name="T23" fmla="*/ 2147483647 h 186"/>
                  <a:gd name="T24" fmla="*/ 2147483647 w 482"/>
                  <a:gd name="T25" fmla="*/ 2147483647 h 186"/>
                  <a:gd name="T26" fmla="*/ 2147483647 w 482"/>
                  <a:gd name="T27" fmla="*/ 2147483647 h 186"/>
                  <a:gd name="T28" fmla="*/ 2147483647 w 482"/>
                  <a:gd name="T29" fmla="*/ 2147483647 h 186"/>
                  <a:gd name="T30" fmla="*/ 2147483647 w 482"/>
                  <a:gd name="T31" fmla="*/ 2147483647 h 186"/>
                  <a:gd name="T32" fmla="*/ 2147483647 w 482"/>
                  <a:gd name="T33" fmla="*/ 2147483647 h 186"/>
                  <a:gd name="T34" fmla="*/ 2147483647 w 482"/>
                  <a:gd name="T35" fmla="*/ 2147483647 h 186"/>
                  <a:gd name="T36" fmla="*/ 2147483647 w 482"/>
                  <a:gd name="T37" fmla="*/ 2147483647 h 186"/>
                  <a:gd name="T38" fmla="*/ 2147483647 w 482"/>
                  <a:gd name="T39" fmla="*/ 2147483647 h 186"/>
                  <a:gd name="T40" fmla="*/ 2147483647 w 482"/>
                  <a:gd name="T41" fmla="*/ 2147483647 h 186"/>
                  <a:gd name="T42" fmla="*/ 2147483647 w 482"/>
                  <a:gd name="T43" fmla="*/ 2147483647 h 186"/>
                  <a:gd name="T44" fmla="*/ 2147483647 w 482"/>
                  <a:gd name="T45" fmla="*/ 2147483647 h 186"/>
                  <a:gd name="T46" fmla="*/ 2147483647 w 482"/>
                  <a:gd name="T47" fmla="*/ 2147483647 h 186"/>
                  <a:gd name="T48" fmla="*/ 2147483647 w 482"/>
                  <a:gd name="T49" fmla="*/ 2147483647 h 186"/>
                  <a:gd name="T50" fmla="*/ 2147483647 w 482"/>
                  <a:gd name="T51" fmla="*/ 2147483647 h 186"/>
                  <a:gd name="T52" fmla="*/ 2147483647 w 482"/>
                  <a:gd name="T53" fmla="*/ 2147483647 h 186"/>
                  <a:gd name="T54" fmla="*/ 2147483647 w 482"/>
                  <a:gd name="T55" fmla="*/ 2147483647 h 186"/>
                  <a:gd name="T56" fmla="*/ 2147483647 w 482"/>
                  <a:gd name="T57" fmla="*/ 2147483647 h 186"/>
                  <a:gd name="T58" fmla="*/ 2147483647 w 482"/>
                  <a:gd name="T59" fmla="*/ 2147483647 h 186"/>
                  <a:gd name="T60" fmla="*/ 2147483647 w 482"/>
                  <a:gd name="T61" fmla="*/ 2147483647 h 186"/>
                  <a:gd name="T62" fmla="*/ 2147483647 w 482"/>
                  <a:gd name="T63" fmla="*/ 2147483647 h 186"/>
                  <a:gd name="T64" fmla="*/ 2147483647 w 482"/>
                  <a:gd name="T65" fmla="*/ 2147483647 h 186"/>
                  <a:gd name="T66" fmla="*/ 2147483647 w 482"/>
                  <a:gd name="T67" fmla="*/ 2147483647 h 186"/>
                  <a:gd name="T68" fmla="*/ 2147483647 w 482"/>
                  <a:gd name="T69" fmla="*/ 2147483647 h 186"/>
                  <a:gd name="T70" fmla="*/ 2147483647 w 482"/>
                  <a:gd name="T71" fmla="*/ 2147483647 h 186"/>
                  <a:gd name="T72" fmla="*/ 2147483647 w 482"/>
                  <a:gd name="T73" fmla="*/ 2147483647 h 186"/>
                  <a:gd name="T74" fmla="*/ 2147483647 w 482"/>
                  <a:gd name="T75" fmla="*/ 2147483647 h 186"/>
                  <a:gd name="T76" fmla="*/ 2147483647 w 482"/>
                  <a:gd name="T77" fmla="*/ 2147483647 h 186"/>
                  <a:gd name="T78" fmla="*/ 2147483647 w 482"/>
                  <a:gd name="T79" fmla="*/ 2147483647 h 186"/>
                  <a:gd name="T80" fmla="*/ 2147483647 w 482"/>
                  <a:gd name="T81" fmla="*/ 2147483647 h 186"/>
                  <a:gd name="T82" fmla="*/ 2147483647 w 482"/>
                  <a:gd name="T83" fmla="*/ 2147483647 h 186"/>
                  <a:gd name="T84" fmla="*/ 2147483647 w 482"/>
                  <a:gd name="T85" fmla="*/ 2147483647 h 186"/>
                  <a:gd name="T86" fmla="*/ 2147483647 w 482"/>
                  <a:gd name="T87" fmla="*/ 2147483647 h 186"/>
                  <a:gd name="T88" fmla="*/ 2147483647 w 482"/>
                  <a:gd name="T89" fmla="*/ 2147483647 h 186"/>
                  <a:gd name="T90" fmla="*/ 2147483647 w 482"/>
                  <a:gd name="T91" fmla="*/ 2147483647 h 186"/>
                  <a:gd name="T92" fmla="*/ 2147483647 w 482"/>
                  <a:gd name="T93" fmla="*/ 2147483647 h 186"/>
                  <a:gd name="T94" fmla="*/ 2147483647 w 482"/>
                  <a:gd name="T95" fmla="*/ 2147483647 h 186"/>
                  <a:gd name="T96" fmla="*/ 2147483647 w 482"/>
                  <a:gd name="T97" fmla="*/ 2147483647 h 186"/>
                  <a:gd name="T98" fmla="*/ 2147483647 w 482"/>
                  <a:gd name="T99" fmla="*/ 0 h 186"/>
                  <a:gd name="T100" fmla="*/ 2147483647 w 482"/>
                  <a:gd name="T101" fmla="*/ 2147483647 h 186"/>
                  <a:gd name="T102" fmla="*/ 2147483647 w 482"/>
                  <a:gd name="T103" fmla="*/ 2147483647 h 186"/>
                  <a:gd name="T104" fmla="*/ 2147483647 w 482"/>
                  <a:gd name="T105" fmla="*/ 2147483647 h 186"/>
                  <a:gd name="T106" fmla="*/ 2147483647 w 482"/>
                  <a:gd name="T107" fmla="*/ 2147483647 h 186"/>
                  <a:gd name="T108" fmla="*/ 2147483647 w 482"/>
                  <a:gd name="T109" fmla="*/ 2147483647 h 186"/>
                  <a:gd name="T110" fmla="*/ 2147483647 w 482"/>
                  <a:gd name="T111" fmla="*/ 2147483647 h 186"/>
                  <a:gd name="T112" fmla="*/ 2147483647 w 482"/>
                  <a:gd name="T113" fmla="*/ 2147483647 h 186"/>
                  <a:gd name="T114" fmla="*/ 2147483647 w 482"/>
                  <a:gd name="T115" fmla="*/ 2147483647 h 186"/>
                  <a:gd name="T116" fmla="*/ 2147483647 w 482"/>
                  <a:gd name="T117" fmla="*/ 2147483647 h 186"/>
                  <a:gd name="T118" fmla="*/ 2147483647 w 482"/>
                  <a:gd name="T119" fmla="*/ 2147483647 h 186"/>
                  <a:gd name="T120" fmla="*/ 2147483647 w 482"/>
                  <a:gd name="T121" fmla="*/ 2147483647 h 186"/>
                  <a:gd name="T122" fmla="*/ 2147483647 w 482"/>
                  <a:gd name="T123" fmla="*/ 2147483647 h 186"/>
                  <a:gd name="T124" fmla="*/ 0 w 482"/>
                  <a:gd name="T125" fmla="*/ 2147483647 h 18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482"/>
                  <a:gd name="T190" fmla="*/ 0 h 186"/>
                  <a:gd name="T191" fmla="*/ 482 w 482"/>
                  <a:gd name="T192" fmla="*/ 186 h 18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482" h="186">
                    <a:moveTo>
                      <a:pt x="0" y="50"/>
                    </a:moveTo>
                    <a:lnTo>
                      <a:pt x="4" y="56"/>
                    </a:lnTo>
                    <a:lnTo>
                      <a:pt x="6" y="60"/>
                    </a:lnTo>
                    <a:lnTo>
                      <a:pt x="12" y="64"/>
                    </a:lnTo>
                    <a:lnTo>
                      <a:pt x="20" y="66"/>
                    </a:lnTo>
                    <a:lnTo>
                      <a:pt x="34" y="72"/>
                    </a:lnTo>
                    <a:lnTo>
                      <a:pt x="40" y="74"/>
                    </a:lnTo>
                    <a:lnTo>
                      <a:pt x="48" y="78"/>
                    </a:lnTo>
                    <a:lnTo>
                      <a:pt x="60" y="86"/>
                    </a:lnTo>
                    <a:lnTo>
                      <a:pt x="64" y="92"/>
                    </a:lnTo>
                    <a:lnTo>
                      <a:pt x="68" y="100"/>
                    </a:lnTo>
                    <a:lnTo>
                      <a:pt x="72" y="114"/>
                    </a:lnTo>
                    <a:lnTo>
                      <a:pt x="76" y="120"/>
                    </a:lnTo>
                    <a:lnTo>
                      <a:pt x="80" y="126"/>
                    </a:lnTo>
                    <a:lnTo>
                      <a:pt x="110" y="126"/>
                    </a:lnTo>
                    <a:lnTo>
                      <a:pt x="118" y="130"/>
                    </a:lnTo>
                    <a:lnTo>
                      <a:pt x="128" y="134"/>
                    </a:lnTo>
                    <a:lnTo>
                      <a:pt x="138" y="134"/>
                    </a:lnTo>
                    <a:lnTo>
                      <a:pt x="146" y="140"/>
                    </a:lnTo>
                    <a:lnTo>
                      <a:pt x="156" y="146"/>
                    </a:lnTo>
                    <a:lnTo>
                      <a:pt x="164" y="154"/>
                    </a:lnTo>
                    <a:lnTo>
                      <a:pt x="172" y="162"/>
                    </a:lnTo>
                    <a:lnTo>
                      <a:pt x="180" y="166"/>
                    </a:lnTo>
                    <a:lnTo>
                      <a:pt x="214" y="166"/>
                    </a:lnTo>
                    <a:lnTo>
                      <a:pt x="214" y="168"/>
                    </a:lnTo>
                    <a:lnTo>
                      <a:pt x="258" y="168"/>
                    </a:lnTo>
                    <a:lnTo>
                      <a:pt x="268" y="174"/>
                    </a:lnTo>
                    <a:lnTo>
                      <a:pt x="280" y="180"/>
                    </a:lnTo>
                    <a:lnTo>
                      <a:pt x="296" y="184"/>
                    </a:lnTo>
                    <a:lnTo>
                      <a:pt x="310" y="186"/>
                    </a:lnTo>
                    <a:lnTo>
                      <a:pt x="318" y="184"/>
                    </a:lnTo>
                    <a:lnTo>
                      <a:pt x="324" y="180"/>
                    </a:lnTo>
                    <a:lnTo>
                      <a:pt x="334" y="172"/>
                    </a:lnTo>
                    <a:lnTo>
                      <a:pt x="362" y="172"/>
                    </a:lnTo>
                    <a:lnTo>
                      <a:pt x="374" y="168"/>
                    </a:lnTo>
                    <a:lnTo>
                      <a:pt x="384" y="162"/>
                    </a:lnTo>
                    <a:lnTo>
                      <a:pt x="392" y="156"/>
                    </a:lnTo>
                    <a:lnTo>
                      <a:pt x="396" y="150"/>
                    </a:lnTo>
                    <a:lnTo>
                      <a:pt x="396" y="146"/>
                    </a:lnTo>
                    <a:lnTo>
                      <a:pt x="396" y="142"/>
                    </a:lnTo>
                    <a:lnTo>
                      <a:pt x="394" y="140"/>
                    </a:lnTo>
                    <a:lnTo>
                      <a:pt x="390" y="138"/>
                    </a:lnTo>
                    <a:lnTo>
                      <a:pt x="384" y="134"/>
                    </a:lnTo>
                    <a:lnTo>
                      <a:pt x="382" y="134"/>
                    </a:lnTo>
                    <a:lnTo>
                      <a:pt x="382" y="130"/>
                    </a:lnTo>
                    <a:lnTo>
                      <a:pt x="384" y="126"/>
                    </a:lnTo>
                    <a:lnTo>
                      <a:pt x="388" y="124"/>
                    </a:lnTo>
                    <a:lnTo>
                      <a:pt x="390" y="124"/>
                    </a:lnTo>
                    <a:lnTo>
                      <a:pt x="394" y="126"/>
                    </a:lnTo>
                    <a:lnTo>
                      <a:pt x="398" y="128"/>
                    </a:lnTo>
                    <a:lnTo>
                      <a:pt x="404" y="128"/>
                    </a:lnTo>
                    <a:lnTo>
                      <a:pt x="410" y="126"/>
                    </a:lnTo>
                    <a:lnTo>
                      <a:pt x="416" y="124"/>
                    </a:lnTo>
                    <a:lnTo>
                      <a:pt x="418" y="120"/>
                    </a:lnTo>
                    <a:lnTo>
                      <a:pt x="422" y="118"/>
                    </a:lnTo>
                    <a:lnTo>
                      <a:pt x="432" y="116"/>
                    </a:lnTo>
                    <a:lnTo>
                      <a:pt x="436" y="116"/>
                    </a:lnTo>
                    <a:lnTo>
                      <a:pt x="440" y="114"/>
                    </a:lnTo>
                    <a:lnTo>
                      <a:pt x="440" y="108"/>
                    </a:lnTo>
                    <a:lnTo>
                      <a:pt x="442" y="106"/>
                    </a:lnTo>
                    <a:lnTo>
                      <a:pt x="442" y="102"/>
                    </a:lnTo>
                    <a:lnTo>
                      <a:pt x="444" y="98"/>
                    </a:lnTo>
                    <a:lnTo>
                      <a:pt x="462" y="96"/>
                    </a:lnTo>
                    <a:lnTo>
                      <a:pt x="482" y="94"/>
                    </a:lnTo>
                    <a:lnTo>
                      <a:pt x="476" y="86"/>
                    </a:lnTo>
                    <a:lnTo>
                      <a:pt x="468" y="80"/>
                    </a:lnTo>
                    <a:lnTo>
                      <a:pt x="458" y="74"/>
                    </a:lnTo>
                    <a:lnTo>
                      <a:pt x="448" y="72"/>
                    </a:lnTo>
                    <a:lnTo>
                      <a:pt x="442" y="74"/>
                    </a:lnTo>
                    <a:lnTo>
                      <a:pt x="434" y="76"/>
                    </a:lnTo>
                    <a:lnTo>
                      <a:pt x="416" y="76"/>
                    </a:lnTo>
                    <a:lnTo>
                      <a:pt x="410" y="76"/>
                    </a:lnTo>
                    <a:lnTo>
                      <a:pt x="408" y="72"/>
                    </a:lnTo>
                    <a:lnTo>
                      <a:pt x="404" y="68"/>
                    </a:lnTo>
                    <a:lnTo>
                      <a:pt x="404" y="62"/>
                    </a:lnTo>
                    <a:lnTo>
                      <a:pt x="402" y="40"/>
                    </a:lnTo>
                    <a:lnTo>
                      <a:pt x="384" y="32"/>
                    </a:lnTo>
                    <a:lnTo>
                      <a:pt x="374" y="30"/>
                    </a:lnTo>
                    <a:lnTo>
                      <a:pt x="368" y="30"/>
                    </a:lnTo>
                    <a:lnTo>
                      <a:pt x="362" y="30"/>
                    </a:lnTo>
                    <a:lnTo>
                      <a:pt x="356" y="32"/>
                    </a:lnTo>
                    <a:lnTo>
                      <a:pt x="344" y="40"/>
                    </a:lnTo>
                    <a:lnTo>
                      <a:pt x="334" y="48"/>
                    </a:lnTo>
                    <a:lnTo>
                      <a:pt x="326" y="50"/>
                    </a:lnTo>
                    <a:lnTo>
                      <a:pt x="318" y="50"/>
                    </a:lnTo>
                    <a:lnTo>
                      <a:pt x="304" y="48"/>
                    </a:lnTo>
                    <a:lnTo>
                      <a:pt x="290" y="46"/>
                    </a:lnTo>
                    <a:lnTo>
                      <a:pt x="264" y="34"/>
                    </a:lnTo>
                    <a:lnTo>
                      <a:pt x="252" y="28"/>
                    </a:lnTo>
                    <a:lnTo>
                      <a:pt x="240" y="26"/>
                    </a:lnTo>
                    <a:lnTo>
                      <a:pt x="226" y="24"/>
                    </a:lnTo>
                    <a:lnTo>
                      <a:pt x="212" y="26"/>
                    </a:lnTo>
                    <a:lnTo>
                      <a:pt x="204" y="28"/>
                    </a:lnTo>
                    <a:lnTo>
                      <a:pt x="198" y="26"/>
                    </a:lnTo>
                    <a:lnTo>
                      <a:pt x="196" y="24"/>
                    </a:lnTo>
                    <a:lnTo>
                      <a:pt x="192" y="22"/>
                    </a:lnTo>
                    <a:lnTo>
                      <a:pt x="186" y="14"/>
                    </a:lnTo>
                    <a:lnTo>
                      <a:pt x="180" y="8"/>
                    </a:lnTo>
                    <a:lnTo>
                      <a:pt x="170" y="4"/>
                    </a:lnTo>
                    <a:lnTo>
                      <a:pt x="152" y="0"/>
                    </a:lnTo>
                    <a:lnTo>
                      <a:pt x="134" y="0"/>
                    </a:lnTo>
                    <a:lnTo>
                      <a:pt x="128" y="2"/>
                    </a:lnTo>
                    <a:lnTo>
                      <a:pt x="126" y="2"/>
                    </a:lnTo>
                    <a:lnTo>
                      <a:pt x="124" y="4"/>
                    </a:lnTo>
                    <a:lnTo>
                      <a:pt x="126" y="8"/>
                    </a:lnTo>
                    <a:lnTo>
                      <a:pt x="128" y="12"/>
                    </a:lnTo>
                    <a:lnTo>
                      <a:pt x="132" y="18"/>
                    </a:lnTo>
                    <a:lnTo>
                      <a:pt x="138" y="24"/>
                    </a:lnTo>
                    <a:lnTo>
                      <a:pt x="140" y="26"/>
                    </a:lnTo>
                    <a:lnTo>
                      <a:pt x="140" y="30"/>
                    </a:lnTo>
                    <a:lnTo>
                      <a:pt x="138" y="34"/>
                    </a:lnTo>
                    <a:lnTo>
                      <a:pt x="134" y="36"/>
                    </a:lnTo>
                    <a:lnTo>
                      <a:pt x="130" y="38"/>
                    </a:lnTo>
                    <a:lnTo>
                      <a:pt x="124" y="38"/>
                    </a:lnTo>
                    <a:lnTo>
                      <a:pt x="114" y="38"/>
                    </a:lnTo>
                    <a:lnTo>
                      <a:pt x="104" y="36"/>
                    </a:lnTo>
                    <a:lnTo>
                      <a:pt x="86" y="30"/>
                    </a:lnTo>
                    <a:lnTo>
                      <a:pt x="68" y="24"/>
                    </a:lnTo>
                    <a:lnTo>
                      <a:pt x="62" y="24"/>
                    </a:lnTo>
                    <a:lnTo>
                      <a:pt x="54" y="22"/>
                    </a:lnTo>
                    <a:lnTo>
                      <a:pt x="46" y="24"/>
                    </a:lnTo>
                    <a:lnTo>
                      <a:pt x="38" y="24"/>
                    </a:lnTo>
                    <a:lnTo>
                      <a:pt x="24" y="30"/>
                    </a:lnTo>
                    <a:lnTo>
                      <a:pt x="10" y="42"/>
                    </a:lnTo>
                    <a:lnTo>
                      <a:pt x="0" y="52"/>
                    </a:lnTo>
                    <a:lnTo>
                      <a:pt x="0" y="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Freeform 264"/>
              <p:cNvSpPr>
                <a:spLocks/>
              </p:cNvSpPr>
              <p:nvPr/>
            </p:nvSpPr>
            <p:spPr bwMode="auto">
              <a:xfrm>
                <a:off x="7559530" y="2545074"/>
                <a:ext cx="132212" cy="152715"/>
              </a:xfrm>
              <a:custGeom>
                <a:avLst/>
                <a:gdLst>
                  <a:gd name="T0" fmla="*/ 2147483647 w 76"/>
                  <a:gd name="T1" fmla="*/ 2147483647 h 92"/>
                  <a:gd name="T2" fmla="*/ 2147483647 w 76"/>
                  <a:gd name="T3" fmla="*/ 2147483647 h 92"/>
                  <a:gd name="T4" fmla="*/ 2147483647 w 76"/>
                  <a:gd name="T5" fmla="*/ 2147483647 h 92"/>
                  <a:gd name="T6" fmla="*/ 2147483647 w 76"/>
                  <a:gd name="T7" fmla="*/ 2147483647 h 92"/>
                  <a:gd name="T8" fmla="*/ 2147483647 w 76"/>
                  <a:gd name="T9" fmla="*/ 2147483647 h 92"/>
                  <a:gd name="T10" fmla="*/ 2147483647 w 76"/>
                  <a:gd name="T11" fmla="*/ 2147483647 h 92"/>
                  <a:gd name="T12" fmla="*/ 2147483647 w 76"/>
                  <a:gd name="T13" fmla="*/ 2147483647 h 92"/>
                  <a:gd name="T14" fmla="*/ 2147483647 w 76"/>
                  <a:gd name="T15" fmla="*/ 2147483647 h 92"/>
                  <a:gd name="T16" fmla="*/ 2147483647 w 76"/>
                  <a:gd name="T17" fmla="*/ 2147483647 h 92"/>
                  <a:gd name="T18" fmla="*/ 2147483647 w 76"/>
                  <a:gd name="T19" fmla="*/ 2147483647 h 92"/>
                  <a:gd name="T20" fmla="*/ 2147483647 w 76"/>
                  <a:gd name="T21" fmla="*/ 2147483647 h 92"/>
                  <a:gd name="T22" fmla="*/ 2147483647 w 76"/>
                  <a:gd name="T23" fmla="*/ 2147483647 h 92"/>
                  <a:gd name="T24" fmla="*/ 2147483647 w 76"/>
                  <a:gd name="T25" fmla="*/ 2147483647 h 92"/>
                  <a:gd name="T26" fmla="*/ 2147483647 w 76"/>
                  <a:gd name="T27" fmla="*/ 2147483647 h 92"/>
                  <a:gd name="T28" fmla="*/ 2147483647 w 76"/>
                  <a:gd name="T29" fmla="*/ 2147483647 h 92"/>
                  <a:gd name="T30" fmla="*/ 2147483647 w 76"/>
                  <a:gd name="T31" fmla="*/ 0 h 92"/>
                  <a:gd name="T32" fmla="*/ 2147483647 w 76"/>
                  <a:gd name="T33" fmla="*/ 2147483647 h 92"/>
                  <a:gd name="T34" fmla="*/ 2147483647 w 76"/>
                  <a:gd name="T35" fmla="*/ 2147483647 h 92"/>
                  <a:gd name="T36" fmla="*/ 2147483647 w 76"/>
                  <a:gd name="T37" fmla="*/ 2147483647 h 92"/>
                  <a:gd name="T38" fmla="*/ 2147483647 w 76"/>
                  <a:gd name="T39" fmla="*/ 2147483647 h 92"/>
                  <a:gd name="T40" fmla="*/ 2147483647 w 76"/>
                  <a:gd name="T41" fmla="*/ 2147483647 h 92"/>
                  <a:gd name="T42" fmla="*/ 2147483647 w 76"/>
                  <a:gd name="T43" fmla="*/ 2147483647 h 92"/>
                  <a:gd name="T44" fmla="*/ 2147483647 w 76"/>
                  <a:gd name="T45" fmla="*/ 2147483647 h 92"/>
                  <a:gd name="T46" fmla="*/ 2147483647 w 76"/>
                  <a:gd name="T47" fmla="*/ 2147483647 h 92"/>
                  <a:gd name="T48" fmla="*/ 2147483647 w 76"/>
                  <a:gd name="T49" fmla="*/ 2147483647 h 92"/>
                  <a:gd name="T50" fmla="*/ 2147483647 w 76"/>
                  <a:gd name="T51" fmla="*/ 2147483647 h 92"/>
                  <a:gd name="T52" fmla="*/ 2147483647 w 76"/>
                  <a:gd name="T53" fmla="*/ 2147483647 h 92"/>
                  <a:gd name="T54" fmla="*/ 2147483647 w 76"/>
                  <a:gd name="T55" fmla="*/ 2147483647 h 92"/>
                  <a:gd name="T56" fmla="*/ 2147483647 w 76"/>
                  <a:gd name="T57" fmla="*/ 2147483647 h 92"/>
                  <a:gd name="T58" fmla="*/ 2147483647 w 76"/>
                  <a:gd name="T59" fmla="*/ 2147483647 h 92"/>
                  <a:gd name="T60" fmla="*/ 0 w 76"/>
                  <a:gd name="T61" fmla="*/ 2147483647 h 92"/>
                  <a:gd name="T62" fmla="*/ 2147483647 w 76"/>
                  <a:gd name="T63" fmla="*/ 2147483647 h 92"/>
                  <a:gd name="T64" fmla="*/ 2147483647 w 76"/>
                  <a:gd name="T65" fmla="*/ 2147483647 h 92"/>
                  <a:gd name="T66" fmla="*/ 2147483647 w 76"/>
                  <a:gd name="T67" fmla="*/ 2147483647 h 92"/>
                  <a:gd name="T68" fmla="*/ 2147483647 w 76"/>
                  <a:gd name="T69" fmla="*/ 2147483647 h 92"/>
                  <a:gd name="T70" fmla="*/ 2147483647 w 76"/>
                  <a:gd name="T71" fmla="*/ 2147483647 h 92"/>
                  <a:gd name="T72" fmla="*/ 2147483647 w 76"/>
                  <a:gd name="T73" fmla="*/ 2147483647 h 92"/>
                  <a:gd name="T74" fmla="*/ 2147483647 w 76"/>
                  <a:gd name="T75" fmla="*/ 2147483647 h 92"/>
                  <a:gd name="T76" fmla="*/ 2147483647 w 76"/>
                  <a:gd name="T77" fmla="*/ 2147483647 h 92"/>
                  <a:gd name="T78" fmla="*/ 2147483647 w 76"/>
                  <a:gd name="T79" fmla="*/ 2147483647 h 92"/>
                  <a:gd name="T80" fmla="*/ 2147483647 w 76"/>
                  <a:gd name="T81" fmla="*/ 2147483647 h 92"/>
                  <a:gd name="T82" fmla="*/ 2147483647 w 76"/>
                  <a:gd name="T83" fmla="*/ 2147483647 h 92"/>
                  <a:gd name="T84" fmla="*/ 2147483647 w 76"/>
                  <a:gd name="T85" fmla="*/ 2147483647 h 92"/>
                  <a:gd name="T86" fmla="*/ 2147483647 w 76"/>
                  <a:gd name="T87" fmla="*/ 2147483647 h 92"/>
                  <a:gd name="T88" fmla="*/ 2147483647 w 76"/>
                  <a:gd name="T89" fmla="*/ 2147483647 h 92"/>
                  <a:gd name="T90" fmla="*/ 2147483647 w 76"/>
                  <a:gd name="T91" fmla="*/ 2147483647 h 92"/>
                  <a:gd name="T92" fmla="*/ 2147483647 w 76"/>
                  <a:gd name="T93" fmla="*/ 2147483647 h 9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76"/>
                  <a:gd name="T142" fmla="*/ 0 h 92"/>
                  <a:gd name="T143" fmla="*/ 76 w 76"/>
                  <a:gd name="T144" fmla="*/ 92 h 9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76" h="92">
                    <a:moveTo>
                      <a:pt x="70" y="78"/>
                    </a:moveTo>
                    <a:lnTo>
                      <a:pt x="62" y="70"/>
                    </a:lnTo>
                    <a:lnTo>
                      <a:pt x="54" y="64"/>
                    </a:lnTo>
                    <a:lnTo>
                      <a:pt x="56" y="60"/>
                    </a:lnTo>
                    <a:lnTo>
                      <a:pt x="58" y="58"/>
                    </a:lnTo>
                    <a:lnTo>
                      <a:pt x="66" y="54"/>
                    </a:lnTo>
                    <a:lnTo>
                      <a:pt x="74" y="50"/>
                    </a:lnTo>
                    <a:lnTo>
                      <a:pt x="76" y="46"/>
                    </a:lnTo>
                    <a:lnTo>
                      <a:pt x="76" y="42"/>
                    </a:lnTo>
                    <a:lnTo>
                      <a:pt x="76" y="36"/>
                    </a:lnTo>
                    <a:lnTo>
                      <a:pt x="74" y="32"/>
                    </a:lnTo>
                    <a:lnTo>
                      <a:pt x="70" y="28"/>
                    </a:lnTo>
                    <a:lnTo>
                      <a:pt x="70" y="24"/>
                    </a:lnTo>
                    <a:lnTo>
                      <a:pt x="70" y="16"/>
                    </a:lnTo>
                    <a:lnTo>
                      <a:pt x="74" y="8"/>
                    </a:lnTo>
                    <a:lnTo>
                      <a:pt x="70" y="0"/>
                    </a:lnTo>
                    <a:lnTo>
                      <a:pt x="70" y="2"/>
                    </a:lnTo>
                    <a:lnTo>
                      <a:pt x="66" y="4"/>
                    </a:lnTo>
                    <a:lnTo>
                      <a:pt x="62" y="6"/>
                    </a:lnTo>
                    <a:lnTo>
                      <a:pt x="58" y="4"/>
                    </a:lnTo>
                    <a:lnTo>
                      <a:pt x="54" y="2"/>
                    </a:lnTo>
                    <a:lnTo>
                      <a:pt x="48" y="12"/>
                    </a:lnTo>
                    <a:lnTo>
                      <a:pt x="44" y="18"/>
                    </a:lnTo>
                    <a:lnTo>
                      <a:pt x="42" y="22"/>
                    </a:lnTo>
                    <a:lnTo>
                      <a:pt x="44" y="28"/>
                    </a:lnTo>
                    <a:lnTo>
                      <a:pt x="32" y="28"/>
                    </a:lnTo>
                    <a:lnTo>
                      <a:pt x="26" y="26"/>
                    </a:lnTo>
                    <a:lnTo>
                      <a:pt x="22" y="24"/>
                    </a:lnTo>
                    <a:lnTo>
                      <a:pt x="12" y="36"/>
                    </a:lnTo>
                    <a:lnTo>
                      <a:pt x="4" y="48"/>
                    </a:lnTo>
                    <a:lnTo>
                      <a:pt x="0" y="56"/>
                    </a:lnTo>
                    <a:lnTo>
                      <a:pt x="10" y="56"/>
                    </a:lnTo>
                    <a:lnTo>
                      <a:pt x="18" y="60"/>
                    </a:lnTo>
                    <a:lnTo>
                      <a:pt x="24" y="70"/>
                    </a:lnTo>
                    <a:lnTo>
                      <a:pt x="28" y="80"/>
                    </a:lnTo>
                    <a:lnTo>
                      <a:pt x="24" y="84"/>
                    </a:lnTo>
                    <a:lnTo>
                      <a:pt x="24" y="86"/>
                    </a:lnTo>
                    <a:lnTo>
                      <a:pt x="26" y="88"/>
                    </a:lnTo>
                    <a:lnTo>
                      <a:pt x="32" y="90"/>
                    </a:lnTo>
                    <a:lnTo>
                      <a:pt x="46" y="90"/>
                    </a:lnTo>
                    <a:lnTo>
                      <a:pt x="56" y="92"/>
                    </a:lnTo>
                    <a:lnTo>
                      <a:pt x="56" y="88"/>
                    </a:lnTo>
                    <a:lnTo>
                      <a:pt x="68" y="88"/>
                    </a:lnTo>
                    <a:lnTo>
                      <a:pt x="72" y="86"/>
                    </a:lnTo>
                    <a:lnTo>
                      <a:pt x="74" y="84"/>
                    </a:lnTo>
                    <a:lnTo>
                      <a:pt x="74" y="80"/>
                    </a:lnTo>
                    <a:lnTo>
                      <a:pt x="70" y="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Freeform 265"/>
              <p:cNvSpPr>
                <a:spLocks/>
              </p:cNvSpPr>
              <p:nvPr/>
            </p:nvSpPr>
            <p:spPr bwMode="auto">
              <a:xfrm>
                <a:off x="7655935" y="2678176"/>
                <a:ext cx="112932" cy="127496"/>
              </a:xfrm>
              <a:custGeom>
                <a:avLst/>
                <a:gdLst>
                  <a:gd name="T0" fmla="*/ 2147483647 w 64"/>
                  <a:gd name="T1" fmla="*/ 0 h 76"/>
                  <a:gd name="T2" fmla="*/ 2147483647 w 64"/>
                  <a:gd name="T3" fmla="*/ 2147483647 h 76"/>
                  <a:gd name="T4" fmla="*/ 2147483647 w 64"/>
                  <a:gd name="T5" fmla="*/ 2147483647 h 76"/>
                  <a:gd name="T6" fmla="*/ 2147483647 w 64"/>
                  <a:gd name="T7" fmla="*/ 2147483647 h 76"/>
                  <a:gd name="T8" fmla="*/ 2147483647 w 64"/>
                  <a:gd name="T9" fmla="*/ 2147483647 h 76"/>
                  <a:gd name="T10" fmla="*/ 0 w 64"/>
                  <a:gd name="T11" fmla="*/ 2147483647 h 76"/>
                  <a:gd name="T12" fmla="*/ 0 w 64"/>
                  <a:gd name="T13" fmla="*/ 2147483647 h 76"/>
                  <a:gd name="T14" fmla="*/ 2147483647 w 64"/>
                  <a:gd name="T15" fmla="*/ 2147483647 h 76"/>
                  <a:gd name="T16" fmla="*/ 2147483647 w 64"/>
                  <a:gd name="T17" fmla="*/ 2147483647 h 76"/>
                  <a:gd name="T18" fmla="*/ 2147483647 w 64"/>
                  <a:gd name="T19" fmla="*/ 2147483647 h 76"/>
                  <a:gd name="T20" fmla="*/ 2147483647 w 64"/>
                  <a:gd name="T21" fmla="*/ 2147483647 h 76"/>
                  <a:gd name="T22" fmla="*/ 2147483647 w 64"/>
                  <a:gd name="T23" fmla="*/ 2147483647 h 76"/>
                  <a:gd name="T24" fmla="*/ 2147483647 w 64"/>
                  <a:gd name="T25" fmla="*/ 2147483647 h 76"/>
                  <a:gd name="T26" fmla="*/ 2147483647 w 64"/>
                  <a:gd name="T27" fmla="*/ 2147483647 h 76"/>
                  <a:gd name="T28" fmla="*/ 2147483647 w 64"/>
                  <a:gd name="T29" fmla="*/ 2147483647 h 76"/>
                  <a:gd name="T30" fmla="*/ 2147483647 w 64"/>
                  <a:gd name="T31" fmla="*/ 2147483647 h 76"/>
                  <a:gd name="T32" fmla="*/ 2147483647 w 64"/>
                  <a:gd name="T33" fmla="*/ 2147483647 h 76"/>
                  <a:gd name="T34" fmla="*/ 2147483647 w 64"/>
                  <a:gd name="T35" fmla="*/ 2147483647 h 76"/>
                  <a:gd name="T36" fmla="*/ 2147483647 w 64"/>
                  <a:gd name="T37" fmla="*/ 2147483647 h 76"/>
                  <a:gd name="T38" fmla="*/ 2147483647 w 64"/>
                  <a:gd name="T39" fmla="*/ 2147483647 h 76"/>
                  <a:gd name="T40" fmla="*/ 2147483647 w 64"/>
                  <a:gd name="T41" fmla="*/ 2147483647 h 76"/>
                  <a:gd name="T42" fmla="*/ 2147483647 w 64"/>
                  <a:gd name="T43" fmla="*/ 2147483647 h 76"/>
                  <a:gd name="T44" fmla="*/ 2147483647 w 64"/>
                  <a:gd name="T45" fmla="*/ 2147483647 h 76"/>
                  <a:gd name="T46" fmla="*/ 2147483647 w 64"/>
                  <a:gd name="T47" fmla="*/ 2147483647 h 76"/>
                  <a:gd name="T48" fmla="*/ 2147483647 w 64"/>
                  <a:gd name="T49" fmla="*/ 0 h 7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4"/>
                  <a:gd name="T76" fmla="*/ 0 h 76"/>
                  <a:gd name="T77" fmla="*/ 64 w 64"/>
                  <a:gd name="T78" fmla="*/ 76 h 7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4" h="76">
                    <a:moveTo>
                      <a:pt x="18" y="0"/>
                    </a:moveTo>
                    <a:lnTo>
                      <a:pt x="18" y="2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2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4" y="20"/>
                    </a:lnTo>
                    <a:lnTo>
                      <a:pt x="6" y="28"/>
                    </a:lnTo>
                    <a:lnTo>
                      <a:pt x="8" y="40"/>
                    </a:lnTo>
                    <a:lnTo>
                      <a:pt x="14" y="56"/>
                    </a:lnTo>
                    <a:lnTo>
                      <a:pt x="20" y="70"/>
                    </a:lnTo>
                    <a:lnTo>
                      <a:pt x="24" y="74"/>
                    </a:lnTo>
                    <a:lnTo>
                      <a:pt x="30" y="76"/>
                    </a:lnTo>
                    <a:lnTo>
                      <a:pt x="40" y="74"/>
                    </a:lnTo>
                    <a:lnTo>
                      <a:pt x="50" y="70"/>
                    </a:lnTo>
                    <a:lnTo>
                      <a:pt x="60" y="64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64" y="50"/>
                    </a:lnTo>
                    <a:lnTo>
                      <a:pt x="58" y="42"/>
                    </a:lnTo>
                    <a:lnTo>
                      <a:pt x="52" y="32"/>
                    </a:lnTo>
                    <a:lnTo>
                      <a:pt x="46" y="26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Freeform 103"/>
              <p:cNvSpPr>
                <a:spLocks/>
              </p:cNvSpPr>
              <p:nvPr/>
            </p:nvSpPr>
            <p:spPr bwMode="auto">
              <a:xfrm>
                <a:off x="4945574" y="3161539"/>
                <a:ext cx="461368" cy="591247"/>
              </a:xfrm>
              <a:custGeom>
                <a:avLst/>
                <a:gdLst>
                  <a:gd name="T0" fmla="*/ 2147483647 w 264"/>
                  <a:gd name="T1" fmla="*/ 2147483647 h 354"/>
                  <a:gd name="T2" fmla="*/ 2147483647 w 264"/>
                  <a:gd name="T3" fmla="*/ 2147483647 h 354"/>
                  <a:gd name="T4" fmla="*/ 2147483647 w 264"/>
                  <a:gd name="T5" fmla="*/ 2147483647 h 354"/>
                  <a:gd name="T6" fmla="*/ 2147483647 w 264"/>
                  <a:gd name="T7" fmla="*/ 2147483647 h 354"/>
                  <a:gd name="T8" fmla="*/ 2147483647 w 264"/>
                  <a:gd name="T9" fmla="*/ 2147483647 h 354"/>
                  <a:gd name="T10" fmla="*/ 2147483647 w 264"/>
                  <a:gd name="T11" fmla="*/ 2147483647 h 354"/>
                  <a:gd name="T12" fmla="*/ 2147483647 w 264"/>
                  <a:gd name="T13" fmla="*/ 2147483647 h 354"/>
                  <a:gd name="T14" fmla="*/ 2147483647 w 264"/>
                  <a:gd name="T15" fmla="*/ 2147483647 h 354"/>
                  <a:gd name="T16" fmla="*/ 2147483647 w 264"/>
                  <a:gd name="T17" fmla="*/ 2147483647 h 354"/>
                  <a:gd name="T18" fmla="*/ 2147483647 w 264"/>
                  <a:gd name="T19" fmla="*/ 2147483647 h 354"/>
                  <a:gd name="T20" fmla="*/ 2147483647 w 264"/>
                  <a:gd name="T21" fmla="*/ 2147483647 h 354"/>
                  <a:gd name="T22" fmla="*/ 2147483647 w 264"/>
                  <a:gd name="T23" fmla="*/ 2147483647 h 354"/>
                  <a:gd name="T24" fmla="*/ 2147483647 w 264"/>
                  <a:gd name="T25" fmla="*/ 2147483647 h 354"/>
                  <a:gd name="T26" fmla="*/ 2147483647 w 264"/>
                  <a:gd name="T27" fmla="*/ 2147483647 h 354"/>
                  <a:gd name="T28" fmla="*/ 2147483647 w 264"/>
                  <a:gd name="T29" fmla="*/ 2147483647 h 354"/>
                  <a:gd name="T30" fmla="*/ 2147483647 w 264"/>
                  <a:gd name="T31" fmla="*/ 2147483647 h 354"/>
                  <a:gd name="T32" fmla="*/ 2147483647 w 264"/>
                  <a:gd name="T33" fmla="*/ 2147483647 h 354"/>
                  <a:gd name="T34" fmla="*/ 2147483647 w 264"/>
                  <a:gd name="T35" fmla="*/ 2147483647 h 354"/>
                  <a:gd name="T36" fmla="*/ 2147483647 w 264"/>
                  <a:gd name="T37" fmla="*/ 2147483647 h 354"/>
                  <a:gd name="T38" fmla="*/ 2147483647 w 264"/>
                  <a:gd name="T39" fmla="*/ 2147483647 h 354"/>
                  <a:gd name="T40" fmla="*/ 2147483647 w 264"/>
                  <a:gd name="T41" fmla="*/ 2147483647 h 354"/>
                  <a:gd name="T42" fmla="*/ 2147483647 w 264"/>
                  <a:gd name="T43" fmla="*/ 2147483647 h 354"/>
                  <a:gd name="T44" fmla="*/ 2147483647 w 264"/>
                  <a:gd name="T45" fmla="*/ 2147483647 h 354"/>
                  <a:gd name="T46" fmla="*/ 2147483647 w 264"/>
                  <a:gd name="T47" fmla="*/ 2147483647 h 354"/>
                  <a:gd name="T48" fmla="*/ 2147483647 w 264"/>
                  <a:gd name="T49" fmla="*/ 2147483647 h 354"/>
                  <a:gd name="T50" fmla="*/ 2147483647 w 264"/>
                  <a:gd name="T51" fmla="*/ 2147483647 h 354"/>
                  <a:gd name="T52" fmla="*/ 2147483647 w 264"/>
                  <a:gd name="T53" fmla="*/ 2147483647 h 354"/>
                  <a:gd name="T54" fmla="*/ 2147483647 w 264"/>
                  <a:gd name="T55" fmla="*/ 2147483647 h 354"/>
                  <a:gd name="T56" fmla="*/ 2147483647 w 264"/>
                  <a:gd name="T57" fmla="*/ 2147483647 h 354"/>
                  <a:gd name="T58" fmla="*/ 2147483647 w 264"/>
                  <a:gd name="T59" fmla="*/ 2147483647 h 354"/>
                  <a:gd name="T60" fmla="*/ 2147483647 w 264"/>
                  <a:gd name="T61" fmla="*/ 2147483647 h 354"/>
                  <a:gd name="T62" fmla="*/ 2147483647 w 264"/>
                  <a:gd name="T63" fmla="*/ 2147483647 h 354"/>
                  <a:gd name="T64" fmla="*/ 2147483647 w 264"/>
                  <a:gd name="T65" fmla="*/ 2147483647 h 354"/>
                  <a:gd name="T66" fmla="*/ 2147483647 w 264"/>
                  <a:gd name="T67" fmla="*/ 2147483647 h 354"/>
                  <a:gd name="T68" fmla="*/ 2147483647 w 264"/>
                  <a:gd name="T69" fmla="*/ 2147483647 h 354"/>
                  <a:gd name="T70" fmla="*/ 2147483647 w 264"/>
                  <a:gd name="T71" fmla="*/ 2147483647 h 354"/>
                  <a:gd name="T72" fmla="*/ 2147483647 w 264"/>
                  <a:gd name="T73" fmla="*/ 2147483647 h 354"/>
                  <a:gd name="T74" fmla="*/ 2147483647 w 264"/>
                  <a:gd name="T75" fmla="*/ 2147483647 h 354"/>
                  <a:gd name="T76" fmla="*/ 2147483647 w 264"/>
                  <a:gd name="T77" fmla="*/ 2147483647 h 354"/>
                  <a:gd name="T78" fmla="*/ 2147483647 w 264"/>
                  <a:gd name="T79" fmla="*/ 2147483647 h 354"/>
                  <a:gd name="T80" fmla="*/ 2147483647 w 264"/>
                  <a:gd name="T81" fmla="*/ 2147483647 h 354"/>
                  <a:gd name="T82" fmla="*/ 2147483647 w 264"/>
                  <a:gd name="T83" fmla="*/ 2147483647 h 354"/>
                  <a:gd name="T84" fmla="*/ 2147483647 w 264"/>
                  <a:gd name="T85" fmla="*/ 2147483647 h 354"/>
                  <a:gd name="T86" fmla="*/ 2147483647 w 264"/>
                  <a:gd name="T87" fmla="*/ 2147483647 h 354"/>
                  <a:gd name="T88" fmla="*/ 2147483647 w 264"/>
                  <a:gd name="T89" fmla="*/ 2147483647 h 354"/>
                  <a:gd name="T90" fmla="*/ 2147483647 w 264"/>
                  <a:gd name="T91" fmla="*/ 0 h 354"/>
                  <a:gd name="T92" fmla="*/ 2147483647 w 264"/>
                  <a:gd name="T93" fmla="*/ 2147483647 h 354"/>
                  <a:gd name="T94" fmla="*/ 2147483647 w 264"/>
                  <a:gd name="T95" fmla="*/ 2147483647 h 354"/>
                  <a:gd name="T96" fmla="*/ 2147483647 w 264"/>
                  <a:gd name="T97" fmla="*/ 2147483647 h 354"/>
                  <a:gd name="T98" fmla="*/ 2147483647 w 264"/>
                  <a:gd name="T99" fmla="*/ 2147483647 h 354"/>
                  <a:gd name="T100" fmla="*/ 2147483647 w 264"/>
                  <a:gd name="T101" fmla="*/ 2147483647 h 354"/>
                  <a:gd name="T102" fmla="*/ 2147483647 w 264"/>
                  <a:gd name="T103" fmla="*/ 2147483647 h 354"/>
                  <a:gd name="T104" fmla="*/ 2147483647 w 264"/>
                  <a:gd name="T105" fmla="*/ 2147483647 h 354"/>
                  <a:gd name="T106" fmla="*/ 2147483647 w 264"/>
                  <a:gd name="T107" fmla="*/ 2147483647 h 354"/>
                  <a:gd name="T108" fmla="*/ 2147483647 w 264"/>
                  <a:gd name="T109" fmla="*/ 2147483647 h 354"/>
                  <a:gd name="T110" fmla="*/ 0 w 264"/>
                  <a:gd name="T111" fmla="*/ 2147483647 h 354"/>
                  <a:gd name="T112" fmla="*/ 2147483647 w 264"/>
                  <a:gd name="T113" fmla="*/ 2147483647 h 354"/>
                  <a:gd name="T114" fmla="*/ 2147483647 w 264"/>
                  <a:gd name="T115" fmla="*/ 2147483647 h 354"/>
                  <a:gd name="T116" fmla="*/ 2147483647 w 264"/>
                  <a:gd name="T117" fmla="*/ 2147483647 h 35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64"/>
                  <a:gd name="T178" fmla="*/ 0 h 354"/>
                  <a:gd name="T179" fmla="*/ 264 w 264"/>
                  <a:gd name="T180" fmla="*/ 354 h 354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64" h="354">
                    <a:moveTo>
                      <a:pt x="18" y="220"/>
                    </a:moveTo>
                    <a:lnTo>
                      <a:pt x="20" y="220"/>
                    </a:lnTo>
                    <a:lnTo>
                      <a:pt x="20" y="226"/>
                    </a:lnTo>
                    <a:lnTo>
                      <a:pt x="24" y="232"/>
                    </a:lnTo>
                    <a:lnTo>
                      <a:pt x="26" y="240"/>
                    </a:lnTo>
                    <a:lnTo>
                      <a:pt x="28" y="248"/>
                    </a:lnTo>
                    <a:lnTo>
                      <a:pt x="28" y="260"/>
                    </a:lnTo>
                    <a:lnTo>
                      <a:pt x="40" y="260"/>
                    </a:lnTo>
                    <a:lnTo>
                      <a:pt x="40" y="264"/>
                    </a:lnTo>
                    <a:lnTo>
                      <a:pt x="42" y="266"/>
                    </a:lnTo>
                    <a:lnTo>
                      <a:pt x="46" y="270"/>
                    </a:lnTo>
                    <a:lnTo>
                      <a:pt x="52" y="274"/>
                    </a:lnTo>
                    <a:lnTo>
                      <a:pt x="54" y="276"/>
                    </a:lnTo>
                    <a:lnTo>
                      <a:pt x="54" y="282"/>
                    </a:lnTo>
                    <a:lnTo>
                      <a:pt x="58" y="288"/>
                    </a:lnTo>
                    <a:lnTo>
                      <a:pt x="62" y="290"/>
                    </a:lnTo>
                    <a:lnTo>
                      <a:pt x="70" y="300"/>
                    </a:lnTo>
                    <a:lnTo>
                      <a:pt x="80" y="308"/>
                    </a:lnTo>
                    <a:lnTo>
                      <a:pt x="84" y="312"/>
                    </a:lnTo>
                    <a:lnTo>
                      <a:pt x="88" y="316"/>
                    </a:lnTo>
                    <a:lnTo>
                      <a:pt x="88" y="322"/>
                    </a:lnTo>
                    <a:lnTo>
                      <a:pt x="88" y="326"/>
                    </a:lnTo>
                    <a:lnTo>
                      <a:pt x="90" y="328"/>
                    </a:lnTo>
                    <a:lnTo>
                      <a:pt x="98" y="336"/>
                    </a:lnTo>
                    <a:lnTo>
                      <a:pt x="104" y="338"/>
                    </a:lnTo>
                    <a:lnTo>
                      <a:pt x="112" y="342"/>
                    </a:lnTo>
                    <a:lnTo>
                      <a:pt x="112" y="338"/>
                    </a:lnTo>
                    <a:lnTo>
                      <a:pt x="116" y="338"/>
                    </a:lnTo>
                    <a:lnTo>
                      <a:pt x="120" y="342"/>
                    </a:lnTo>
                    <a:lnTo>
                      <a:pt x="124" y="338"/>
                    </a:lnTo>
                    <a:lnTo>
                      <a:pt x="132" y="338"/>
                    </a:lnTo>
                    <a:lnTo>
                      <a:pt x="134" y="342"/>
                    </a:lnTo>
                    <a:lnTo>
                      <a:pt x="136" y="346"/>
                    </a:lnTo>
                    <a:lnTo>
                      <a:pt x="146" y="354"/>
                    </a:lnTo>
                    <a:lnTo>
                      <a:pt x="150" y="352"/>
                    </a:lnTo>
                    <a:lnTo>
                      <a:pt x="156" y="350"/>
                    </a:lnTo>
                    <a:lnTo>
                      <a:pt x="178" y="350"/>
                    </a:lnTo>
                    <a:lnTo>
                      <a:pt x="186" y="350"/>
                    </a:lnTo>
                    <a:lnTo>
                      <a:pt x="192" y="346"/>
                    </a:lnTo>
                    <a:lnTo>
                      <a:pt x="198" y="342"/>
                    </a:lnTo>
                    <a:lnTo>
                      <a:pt x="202" y="338"/>
                    </a:lnTo>
                    <a:lnTo>
                      <a:pt x="228" y="338"/>
                    </a:lnTo>
                    <a:lnTo>
                      <a:pt x="224" y="330"/>
                    </a:lnTo>
                    <a:lnTo>
                      <a:pt x="220" y="324"/>
                    </a:lnTo>
                    <a:lnTo>
                      <a:pt x="216" y="318"/>
                    </a:lnTo>
                    <a:lnTo>
                      <a:pt x="212" y="314"/>
                    </a:lnTo>
                    <a:lnTo>
                      <a:pt x="210" y="300"/>
                    </a:lnTo>
                    <a:lnTo>
                      <a:pt x="206" y="296"/>
                    </a:lnTo>
                    <a:lnTo>
                      <a:pt x="204" y="292"/>
                    </a:lnTo>
                    <a:lnTo>
                      <a:pt x="190" y="284"/>
                    </a:lnTo>
                    <a:lnTo>
                      <a:pt x="184" y="278"/>
                    </a:lnTo>
                    <a:lnTo>
                      <a:pt x="180" y="274"/>
                    </a:lnTo>
                    <a:lnTo>
                      <a:pt x="180" y="272"/>
                    </a:lnTo>
                    <a:lnTo>
                      <a:pt x="182" y="270"/>
                    </a:lnTo>
                    <a:lnTo>
                      <a:pt x="186" y="268"/>
                    </a:lnTo>
                    <a:lnTo>
                      <a:pt x="192" y="266"/>
                    </a:lnTo>
                    <a:lnTo>
                      <a:pt x="196" y="262"/>
                    </a:lnTo>
                    <a:lnTo>
                      <a:pt x="198" y="252"/>
                    </a:lnTo>
                    <a:lnTo>
                      <a:pt x="198" y="244"/>
                    </a:lnTo>
                    <a:lnTo>
                      <a:pt x="198" y="234"/>
                    </a:lnTo>
                    <a:lnTo>
                      <a:pt x="200" y="226"/>
                    </a:lnTo>
                    <a:lnTo>
                      <a:pt x="204" y="224"/>
                    </a:lnTo>
                    <a:lnTo>
                      <a:pt x="210" y="222"/>
                    </a:lnTo>
                    <a:lnTo>
                      <a:pt x="212" y="212"/>
                    </a:lnTo>
                    <a:lnTo>
                      <a:pt x="214" y="204"/>
                    </a:lnTo>
                    <a:lnTo>
                      <a:pt x="222" y="190"/>
                    </a:lnTo>
                    <a:lnTo>
                      <a:pt x="232" y="178"/>
                    </a:lnTo>
                    <a:lnTo>
                      <a:pt x="232" y="170"/>
                    </a:lnTo>
                    <a:lnTo>
                      <a:pt x="232" y="162"/>
                    </a:lnTo>
                    <a:lnTo>
                      <a:pt x="232" y="138"/>
                    </a:lnTo>
                    <a:lnTo>
                      <a:pt x="234" y="134"/>
                    </a:lnTo>
                    <a:lnTo>
                      <a:pt x="236" y="126"/>
                    </a:lnTo>
                    <a:lnTo>
                      <a:pt x="238" y="120"/>
                    </a:lnTo>
                    <a:lnTo>
                      <a:pt x="238" y="108"/>
                    </a:lnTo>
                    <a:lnTo>
                      <a:pt x="246" y="106"/>
                    </a:lnTo>
                    <a:lnTo>
                      <a:pt x="254" y="102"/>
                    </a:lnTo>
                    <a:lnTo>
                      <a:pt x="260" y="96"/>
                    </a:lnTo>
                    <a:lnTo>
                      <a:pt x="264" y="92"/>
                    </a:lnTo>
                    <a:lnTo>
                      <a:pt x="260" y="88"/>
                    </a:lnTo>
                    <a:lnTo>
                      <a:pt x="258" y="84"/>
                    </a:lnTo>
                    <a:lnTo>
                      <a:pt x="254" y="80"/>
                    </a:lnTo>
                    <a:lnTo>
                      <a:pt x="250" y="76"/>
                    </a:lnTo>
                    <a:lnTo>
                      <a:pt x="246" y="68"/>
                    </a:lnTo>
                    <a:lnTo>
                      <a:pt x="242" y="58"/>
                    </a:lnTo>
                    <a:lnTo>
                      <a:pt x="238" y="38"/>
                    </a:lnTo>
                    <a:lnTo>
                      <a:pt x="236" y="28"/>
                    </a:lnTo>
                    <a:lnTo>
                      <a:pt x="232" y="18"/>
                    </a:lnTo>
                    <a:lnTo>
                      <a:pt x="230" y="12"/>
                    </a:lnTo>
                    <a:lnTo>
                      <a:pt x="222" y="8"/>
                    </a:lnTo>
                    <a:lnTo>
                      <a:pt x="216" y="4"/>
                    </a:lnTo>
                    <a:lnTo>
                      <a:pt x="212" y="0"/>
                    </a:lnTo>
                    <a:lnTo>
                      <a:pt x="206" y="0"/>
                    </a:lnTo>
                    <a:lnTo>
                      <a:pt x="204" y="4"/>
                    </a:lnTo>
                    <a:lnTo>
                      <a:pt x="194" y="10"/>
                    </a:lnTo>
                    <a:lnTo>
                      <a:pt x="188" y="16"/>
                    </a:lnTo>
                    <a:lnTo>
                      <a:pt x="178" y="22"/>
                    </a:lnTo>
                    <a:lnTo>
                      <a:pt x="174" y="16"/>
                    </a:lnTo>
                    <a:lnTo>
                      <a:pt x="44" y="16"/>
                    </a:lnTo>
                    <a:lnTo>
                      <a:pt x="44" y="54"/>
                    </a:lnTo>
                    <a:lnTo>
                      <a:pt x="32" y="54"/>
                    </a:lnTo>
                    <a:lnTo>
                      <a:pt x="28" y="62"/>
                    </a:lnTo>
                    <a:lnTo>
                      <a:pt x="34" y="130"/>
                    </a:lnTo>
                    <a:lnTo>
                      <a:pt x="24" y="132"/>
                    </a:lnTo>
                    <a:lnTo>
                      <a:pt x="18" y="136"/>
                    </a:lnTo>
                    <a:lnTo>
                      <a:pt x="14" y="142"/>
                    </a:lnTo>
                    <a:lnTo>
                      <a:pt x="12" y="150"/>
                    </a:lnTo>
                    <a:lnTo>
                      <a:pt x="8" y="156"/>
                    </a:lnTo>
                    <a:lnTo>
                      <a:pt x="6" y="164"/>
                    </a:lnTo>
                    <a:lnTo>
                      <a:pt x="6" y="182"/>
                    </a:lnTo>
                    <a:lnTo>
                      <a:pt x="4" y="186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4"/>
                    </a:lnTo>
                    <a:lnTo>
                      <a:pt x="10" y="198"/>
                    </a:lnTo>
                    <a:lnTo>
                      <a:pt x="12" y="206"/>
                    </a:lnTo>
                    <a:lnTo>
                      <a:pt x="14" y="208"/>
                    </a:lnTo>
                    <a:lnTo>
                      <a:pt x="16" y="212"/>
                    </a:lnTo>
                    <a:lnTo>
                      <a:pt x="18" y="218"/>
                    </a:lnTo>
                    <a:lnTo>
                      <a:pt x="18" y="2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Freeform 104"/>
              <p:cNvSpPr>
                <a:spLocks/>
              </p:cNvSpPr>
              <p:nvPr/>
            </p:nvSpPr>
            <p:spPr bwMode="auto">
              <a:xfrm>
                <a:off x="5488198" y="3497793"/>
                <a:ext cx="291969" cy="404906"/>
              </a:xfrm>
              <a:custGeom>
                <a:avLst/>
                <a:gdLst>
                  <a:gd name="T0" fmla="*/ 2147483647 w 168"/>
                  <a:gd name="T1" fmla="*/ 2147483647 h 244"/>
                  <a:gd name="T2" fmla="*/ 2147483647 w 168"/>
                  <a:gd name="T3" fmla="*/ 2147483647 h 244"/>
                  <a:gd name="T4" fmla="*/ 2147483647 w 168"/>
                  <a:gd name="T5" fmla="*/ 2147483647 h 244"/>
                  <a:gd name="T6" fmla="*/ 2147483647 w 168"/>
                  <a:gd name="T7" fmla="*/ 2147483647 h 244"/>
                  <a:gd name="T8" fmla="*/ 2147483647 w 168"/>
                  <a:gd name="T9" fmla="*/ 2147483647 h 244"/>
                  <a:gd name="T10" fmla="*/ 2147483647 w 168"/>
                  <a:gd name="T11" fmla="*/ 2147483647 h 244"/>
                  <a:gd name="T12" fmla="*/ 2147483647 w 168"/>
                  <a:gd name="T13" fmla="*/ 2147483647 h 244"/>
                  <a:gd name="T14" fmla="*/ 2147483647 w 168"/>
                  <a:gd name="T15" fmla="*/ 2147483647 h 244"/>
                  <a:gd name="T16" fmla="*/ 2147483647 w 168"/>
                  <a:gd name="T17" fmla="*/ 2147483647 h 244"/>
                  <a:gd name="T18" fmla="*/ 2147483647 w 168"/>
                  <a:gd name="T19" fmla="*/ 2147483647 h 244"/>
                  <a:gd name="T20" fmla="*/ 2147483647 w 168"/>
                  <a:gd name="T21" fmla="*/ 2147483647 h 244"/>
                  <a:gd name="T22" fmla="*/ 2147483647 w 168"/>
                  <a:gd name="T23" fmla="*/ 2147483647 h 244"/>
                  <a:gd name="T24" fmla="*/ 2147483647 w 168"/>
                  <a:gd name="T25" fmla="*/ 2147483647 h 244"/>
                  <a:gd name="T26" fmla="*/ 2147483647 w 168"/>
                  <a:gd name="T27" fmla="*/ 2147483647 h 244"/>
                  <a:gd name="T28" fmla="*/ 2147483647 w 168"/>
                  <a:gd name="T29" fmla="*/ 2147483647 h 244"/>
                  <a:gd name="T30" fmla="*/ 2147483647 w 168"/>
                  <a:gd name="T31" fmla="*/ 2147483647 h 244"/>
                  <a:gd name="T32" fmla="*/ 2147483647 w 168"/>
                  <a:gd name="T33" fmla="*/ 2147483647 h 244"/>
                  <a:gd name="T34" fmla="*/ 2147483647 w 168"/>
                  <a:gd name="T35" fmla="*/ 2147483647 h 244"/>
                  <a:gd name="T36" fmla="*/ 2147483647 w 168"/>
                  <a:gd name="T37" fmla="*/ 2147483647 h 244"/>
                  <a:gd name="T38" fmla="*/ 2147483647 w 168"/>
                  <a:gd name="T39" fmla="*/ 2147483647 h 244"/>
                  <a:gd name="T40" fmla="*/ 2147483647 w 168"/>
                  <a:gd name="T41" fmla="*/ 2147483647 h 244"/>
                  <a:gd name="T42" fmla="*/ 2147483647 w 168"/>
                  <a:gd name="T43" fmla="*/ 2147483647 h 244"/>
                  <a:gd name="T44" fmla="*/ 2147483647 w 168"/>
                  <a:gd name="T45" fmla="*/ 2147483647 h 244"/>
                  <a:gd name="T46" fmla="*/ 2147483647 w 168"/>
                  <a:gd name="T47" fmla="*/ 2147483647 h 244"/>
                  <a:gd name="T48" fmla="*/ 2147483647 w 168"/>
                  <a:gd name="T49" fmla="*/ 2147483647 h 244"/>
                  <a:gd name="T50" fmla="*/ 2147483647 w 168"/>
                  <a:gd name="T51" fmla="*/ 2147483647 h 244"/>
                  <a:gd name="T52" fmla="*/ 2147483647 w 168"/>
                  <a:gd name="T53" fmla="*/ 2147483647 h 244"/>
                  <a:gd name="T54" fmla="*/ 2147483647 w 168"/>
                  <a:gd name="T55" fmla="*/ 2147483647 h 244"/>
                  <a:gd name="T56" fmla="*/ 2147483647 w 168"/>
                  <a:gd name="T57" fmla="*/ 2147483647 h 244"/>
                  <a:gd name="T58" fmla="*/ 2147483647 w 168"/>
                  <a:gd name="T59" fmla="*/ 2147483647 h 244"/>
                  <a:gd name="T60" fmla="*/ 2147483647 w 168"/>
                  <a:gd name="T61" fmla="*/ 2147483647 h 244"/>
                  <a:gd name="T62" fmla="*/ 2147483647 w 168"/>
                  <a:gd name="T63" fmla="*/ 2147483647 h 244"/>
                  <a:gd name="T64" fmla="*/ 0 w 168"/>
                  <a:gd name="T65" fmla="*/ 2147483647 h 244"/>
                  <a:gd name="T66" fmla="*/ 2147483647 w 168"/>
                  <a:gd name="T67" fmla="*/ 2147483647 h 244"/>
                  <a:gd name="T68" fmla="*/ 2147483647 w 168"/>
                  <a:gd name="T69" fmla="*/ 2147483647 h 24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68"/>
                  <a:gd name="T106" fmla="*/ 0 h 244"/>
                  <a:gd name="T107" fmla="*/ 168 w 168"/>
                  <a:gd name="T108" fmla="*/ 244 h 24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68" h="244">
                    <a:moveTo>
                      <a:pt x="18" y="146"/>
                    </a:moveTo>
                    <a:lnTo>
                      <a:pt x="24" y="142"/>
                    </a:lnTo>
                    <a:lnTo>
                      <a:pt x="32" y="138"/>
                    </a:lnTo>
                    <a:lnTo>
                      <a:pt x="38" y="134"/>
                    </a:lnTo>
                    <a:lnTo>
                      <a:pt x="44" y="130"/>
                    </a:lnTo>
                    <a:lnTo>
                      <a:pt x="50" y="128"/>
                    </a:lnTo>
                    <a:lnTo>
                      <a:pt x="56" y="128"/>
                    </a:lnTo>
                    <a:lnTo>
                      <a:pt x="60" y="130"/>
                    </a:lnTo>
                    <a:lnTo>
                      <a:pt x="64" y="128"/>
                    </a:lnTo>
                    <a:lnTo>
                      <a:pt x="66" y="126"/>
                    </a:lnTo>
                    <a:lnTo>
                      <a:pt x="70" y="122"/>
                    </a:lnTo>
                    <a:lnTo>
                      <a:pt x="74" y="114"/>
                    </a:lnTo>
                    <a:lnTo>
                      <a:pt x="90" y="94"/>
                    </a:lnTo>
                    <a:lnTo>
                      <a:pt x="100" y="86"/>
                    </a:lnTo>
                    <a:lnTo>
                      <a:pt x="106" y="74"/>
                    </a:lnTo>
                    <a:lnTo>
                      <a:pt x="92" y="72"/>
                    </a:lnTo>
                    <a:lnTo>
                      <a:pt x="80" y="70"/>
                    </a:lnTo>
                    <a:lnTo>
                      <a:pt x="66" y="64"/>
                    </a:lnTo>
                    <a:lnTo>
                      <a:pt x="54" y="60"/>
                    </a:lnTo>
                    <a:lnTo>
                      <a:pt x="44" y="52"/>
                    </a:lnTo>
                    <a:lnTo>
                      <a:pt x="34" y="44"/>
                    </a:lnTo>
                    <a:lnTo>
                      <a:pt x="30" y="32"/>
                    </a:lnTo>
                    <a:lnTo>
                      <a:pt x="28" y="24"/>
                    </a:lnTo>
                    <a:lnTo>
                      <a:pt x="28" y="16"/>
                    </a:lnTo>
                    <a:lnTo>
                      <a:pt x="38" y="6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8" y="16"/>
                    </a:lnTo>
                    <a:lnTo>
                      <a:pt x="42" y="20"/>
                    </a:lnTo>
                    <a:lnTo>
                      <a:pt x="48" y="24"/>
                    </a:lnTo>
                    <a:lnTo>
                      <a:pt x="52" y="28"/>
                    </a:lnTo>
                    <a:lnTo>
                      <a:pt x="58" y="28"/>
                    </a:lnTo>
                    <a:lnTo>
                      <a:pt x="62" y="28"/>
                    </a:lnTo>
                    <a:lnTo>
                      <a:pt x="66" y="24"/>
                    </a:lnTo>
                    <a:lnTo>
                      <a:pt x="70" y="20"/>
                    </a:lnTo>
                    <a:lnTo>
                      <a:pt x="74" y="20"/>
                    </a:lnTo>
                    <a:lnTo>
                      <a:pt x="86" y="20"/>
                    </a:lnTo>
                    <a:lnTo>
                      <a:pt x="96" y="18"/>
                    </a:lnTo>
                    <a:lnTo>
                      <a:pt x="106" y="16"/>
                    </a:lnTo>
                    <a:lnTo>
                      <a:pt x="118" y="12"/>
                    </a:lnTo>
                    <a:lnTo>
                      <a:pt x="132" y="12"/>
                    </a:lnTo>
                    <a:lnTo>
                      <a:pt x="136" y="12"/>
                    </a:lnTo>
                    <a:lnTo>
                      <a:pt x="140" y="10"/>
                    </a:lnTo>
                    <a:lnTo>
                      <a:pt x="144" y="6"/>
                    </a:lnTo>
                    <a:lnTo>
                      <a:pt x="148" y="2"/>
                    </a:lnTo>
                    <a:lnTo>
                      <a:pt x="152" y="2"/>
                    </a:lnTo>
                    <a:lnTo>
                      <a:pt x="156" y="0"/>
                    </a:lnTo>
                    <a:lnTo>
                      <a:pt x="162" y="2"/>
                    </a:lnTo>
                    <a:lnTo>
                      <a:pt x="168" y="2"/>
                    </a:lnTo>
                    <a:lnTo>
                      <a:pt x="164" y="6"/>
                    </a:lnTo>
                    <a:lnTo>
                      <a:pt x="162" y="14"/>
                    </a:lnTo>
                    <a:lnTo>
                      <a:pt x="162" y="26"/>
                    </a:lnTo>
                    <a:lnTo>
                      <a:pt x="160" y="36"/>
                    </a:lnTo>
                    <a:lnTo>
                      <a:pt x="154" y="50"/>
                    </a:lnTo>
                    <a:lnTo>
                      <a:pt x="144" y="76"/>
                    </a:lnTo>
                    <a:lnTo>
                      <a:pt x="126" y="112"/>
                    </a:lnTo>
                    <a:lnTo>
                      <a:pt x="106" y="142"/>
                    </a:lnTo>
                    <a:lnTo>
                      <a:pt x="96" y="156"/>
                    </a:lnTo>
                    <a:lnTo>
                      <a:pt x="84" y="170"/>
                    </a:lnTo>
                    <a:lnTo>
                      <a:pt x="70" y="182"/>
                    </a:lnTo>
                    <a:lnTo>
                      <a:pt x="56" y="196"/>
                    </a:lnTo>
                    <a:lnTo>
                      <a:pt x="40" y="208"/>
                    </a:lnTo>
                    <a:lnTo>
                      <a:pt x="32" y="218"/>
                    </a:lnTo>
                    <a:lnTo>
                      <a:pt x="10" y="244"/>
                    </a:lnTo>
                    <a:lnTo>
                      <a:pt x="4" y="240"/>
                    </a:lnTo>
                    <a:lnTo>
                      <a:pt x="0" y="236"/>
                    </a:lnTo>
                    <a:lnTo>
                      <a:pt x="0" y="170"/>
                    </a:lnTo>
                    <a:lnTo>
                      <a:pt x="8" y="152"/>
                    </a:lnTo>
                    <a:lnTo>
                      <a:pt x="14" y="148"/>
                    </a:lnTo>
                    <a:lnTo>
                      <a:pt x="18" y="1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Freeform 105"/>
              <p:cNvSpPr>
                <a:spLocks/>
              </p:cNvSpPr>
              <p:nvPr/>
            </p:nvSpPr>
            <p:spPr bwMode="auto">
              <a:xfrm>
                <a:off x="4601271" y="3793417"/>
                <a:ext cx="50957" cy="40630"/>
              </a:xfrm>
              <a:custGeom>
                <a:avLst/>
                <a:gdLst>
                  <a:gd name="T0" fmla="*/ 2147483647 w 28"/>
                  <a:gd name="T1" fmla="*/ 2147483647 h 24"/>
                  <a:gd name="T2" fmla="*/ 2147483647 w 28"/>
                  <a:gd name="T3" fmla="*/ 2147483647 h 24"/>
                  <a:gd name="T4" fmla="*/ 2147483647 w 28"/>
                  <a:gd name="T5" fmla="*/ 2147483647 h 24"/>
                  <a:gd name="T6" fmla="*/ 0 w 28"/>
                  <a:gd name="T7" fmla="*/ 2147483647 h 24"/>
                  <a:gd name="T8" fmla="*/ 2147483647 w 28"/>
                  <a:gd name="T9" fmla="*/ 2147483647 h 24"/>
                  <a:gd name="T10" fmla="*/ 2147483647 w 28"/>
                  <a:gd name="T11" fmla="*/ 2147483647 h 24"/>
                  <a:gd name="T12" fmla="*/ 2147483647 w 28"/>
                  <a:gd name="T13" fmla="*/ 0 h 24"/>
                  <a:gd name="T14" fmla="*/ 2147483647 w 28"/>
                  <a:gd name="T15" fmla="*/ 2147483647 h 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"/>
                  <a:gd name="T25" fmla="*/ 0 h 24"/>
                  <a:gd name="T26" fmla="*/ 28 w 28"/>
                  <a:gd name="T27" fmla="*/ 24 h 2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" h="24">
                    <a:moveTo>
                      <a:pt x="28" y="24"/>
                    </a:moveTo>
                    <a:lnTo>
                      <a:pt x="18" y="24"/>
                    </a:lnTo>
                    <a:lnTo>
                      <a:pt x="12" y="24"/>
                    </a:lnTo>
                    <a:lnTo>
                      <a:pt x="0" y="22"/>
                    </a:lnTo>
                    <a:lnTo>
                      <a:pt x="6" y="2"/>
                    </a:lnTo>
                    <a:lnTo>
                      <a:pt x="28" y="4"/>
                    </a:lnTo>
                    <a:lnTo>
                      <a:pt x="28" y="0"/>
                    </a:lnTo>
                    <a:lnTo>
                      <a:pt x="28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Freeform 106"/>
              <p:cNvSpPr>
                <a:spLocks/>
              </p:cNvSpPr>
              <p:nvPr/>
            </p:nvSpPr>
            <p:spPr bwMode="auto">
              <a:xfrm>
                <a:off x="5525382" y="4229145"/>
                <a:ext cx="216223" cy="416114"/>
              </a:xfrm>
              <a:custGeom>
                <a:avLst/>
                <a:gdLst>
                  <a:gd name="T0" fmla="*/ 2147483647 w 124"/>
                  <a:gd name="T1" fmla="*/ 2147483647 h 250"/>
                  <a:gd name="T2" fmla="*/ 2147483647 w 124"/>
                  <a:gd name="T3" fmla="*/ 2147483647 h 250"/>
                  <a:gd name="T4" fmla="*/ 2147483647 w 124"/>
                  <a:gd name="T5" fmla="*/ 2147483647 h 250"/>
                  <a:gd name="T6" fmla="*/ 2147483647 w 124"/>
                  <a:gd name="T7" fmla="*/ 2147483647 h 250"/>
                  <a:gd name="T8" fmla="*/ 2147483647 w 124"/>
                  <a:gd name="T9" fmla="*/ 2147483647 h 250"/>
                  <a:gd name="T10" fmla="*/ 2147483647 w 124"/>
                  <a:gd name="T11" fmla="*/ 2147483647 h 250"/>
                  <a:gd name="T12" fmla="*/ 2147483647 w 124"/>
                  <a:gd name="T13" fmla="*/ 2147483647 h 250"/>
                  <a:gd name="T14" fmla="*/ 2147483647 w 124"/>
                  <a:gd name="T15" fmla="*/ 2147483647 h 250"/>
                  <a:gd name="T16" fmla="*/ 2147483647 w 124"/>
                  <a:gd name="T17" fmla="*/ 2147483647 h 250"/>
                  <a:gd name="T18" fmla="*/ 2147483647 w 124"/>
                  <a:gd name="T19" fmla="*/ 0 h 250"/>
                  <a:gd name="T20" fmla="*/ 2147483647 w 124"/>
                  <a:gd name="T21" fmla="*/ 2147483647 h 250"/>
                  <a:gd name="T22" fmla="*/ 2147483647 w 124"/>
                  <a:gd name="T23" fmla="*/ 2147483647 h 250"/>
                  <a:gd name="T24" fmla="*/ 2147483647 w 124"/>
                  <a:gd name="T25" fmla="*/ 2147483647 h 250"/>
                  <a:gd name="T26" fmla="*/ 2147483647 w 124"/>
                  <a:gd name="T27" fmla="*/ 2147483647 h 250"/>
                  <a:gd name="T28" fmla="*/ 2147483647 w 124"/>
                  <a:gd name="T29" fmla="*/ 2147483647 h 250"/>
                  <a:gd name="T30" fmla="*/ 2147483647 w 124"/>
                  <a:gd name="T31" fmla="*/ 2147483647 h 250"/>
                  <a:gd name="T32" fmla="*/ 2147483647 w 124"/>
                  <a:gd name="T33" fmla="*/ 2147483647 h 250"/>
                  <a:gd name="T34" fmla="*/ 2147483647 w 124"/>
                  <a:gd name="T35" fmla="*/ 2147483647 h 250"/>
                  <a:gd name="T36" fmla="*/ 2147483647 w 124"/>
                  <a:gd name="T37" fmla="*/ 2147483647 h 250"/>
                  <a:gd name="T38" fmla="*/ 2147483647 w 124"/>
                  <a:gd name="T39" fmla="*/ 2147483647 h 250"/>
                  <a:gd name="T40" fmla="*/ 2147483647 w 124"/>
                  <a:gd name="T41" fmla="*/ 2147483647 h 250"/>
                  <a:gd name="T42" fmla="*/ 2147483647 w 124"/>
                  <a:gd name="T43" fmla="*/ 2147483647 h 250"/>
                  <a:gd name="T44" fmla="*/ 2147483647 w 124"/>
                  <a:gd name="T45" fmla="*/ 2147483647 h 250"/>
                  <a:gd name="T46" fmla="*/ 2147483647 w 124"/>
                  <a:gd name="T47" fmla="*/ 2147483647 h 250"/>
                  <a:gd name="T48" fmla="*/ 2147483647 w 124"/>
                  <a:gd name="T49" fmla="*/ 2147483647 h 250"/>
                  <a:gd name="T50" fmla="*/ 2147483647 w 124"/>
                  <a:gd name="T51" fmla="*/ 2147483647 h 250"/>
                  <a:gd name="T52" fmla="*/ 2147483647 w 124"/>
                  <a:gd name="T53" fmla="*/ 2147483647 h 250"/>
                  <a:gd name="T54" fmla="*/ 2147483647 w 124"/>
                  <a:gd name="T55" fmla="*/ 2147483647 h 250"/>
                  <a:gd name="T56" fmla="*/ 0 w 124"/>
                  <a:gd name="T57" fmla="*/ 2147483647 h 250"/>
                  <a:gd name="T58" fmla="*/ 2147483647 w 124"/>
                  <a:gd name="T59" fmla="*/ 2147483647 h 250"/>
                  <a:gd name="T60" fmla="*/ 2147483647 w 124"/>
                  <a:gd name="T61" fmla="*/ 2147483647 h 250"/>
                  <a:gd name="T62" fmla="*/ 2147483647 w 124"/>
                  <a:gd name="T63" fmla="*/ 2147483647 h 250"/>
                  <a:gd name="T64" fmla="*/ 2147483647 w 124"/>
                  <a:gd name="T65" fmla="*/ 2147483647 h 250"/>
                  <a:gd name="T66" fmla="*/ 2147483647 w 124"/>
                  <a:gd name="T67" fmla="*/ 2147483647 h 250"/>
                  <a:gd name="T68" fmla="*/ 2147483647 w 124"/>
                  <a:gd name="T69" fmla="*/ 2147483647 h 25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24"/>
                  <a:gd name="T106" fmla="*/ 0 h 250"/>
                  <a:gd name="T107" fmla="*/ 124 w 124"/>
                  <a:gd name="T108" fmla="*/ 250 h 25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24" h="250">
                    <a:moveTo>
                      <a:pt x="26" y="84"/>
                    </a:moveTo>
                    <a:lnTo>
                      <a:pt x="30" y="84"/>
                    </a:lnTo>
                    <a:lnTo>
                      <a:pt x="32" y="82"/>
                    </a:lnTo>
                    <a:lnTo>
                      <a:pt x="38" y="76"/>
                    </a:lnTo>
                    <a:lnTo>
                      <a:pt x="40" y="70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6" y="68"/>
                    </a:lnTo>
                    <a:lnTo>
                      <a:pt x="62" y="66"/>
                    </a:lnTo>
                    <a:lnTo>
                      <a:pt x="64" y="64"/>
                    </a:lnTo>
                    <a:lnTo>
                      <a:pt x="74" y="56"/>
                    </a:lnTo>
                    <a:lnTo>
                      <a:pt x="88" y="32"/>
                    </a:lnTo>
                    <a:lnTo>
                      <a:pt x="90" y="30"/>
                    </a:lnTo>
                    <a:lnTo>
                      <a:pt x="92" y="28"/>
                    </a:lnTo>
                    <a:lnTo>
                      <a:pt x="96" y="26"/>
                    </a:lnTo>
                    <a:lnTo>
                      <a:pt x="100" y="26"/>
                    </a:lnTo>
                    <a:lnTo>
                      <a:pt x="104" y="18"/>
                    </a:lnTo>
                    <a:lnTo>
                      <a:pt x="104" y="12"/>
                    </a:lnTo>
                    <a:lnTo>
                      <a:pt x="106" y="6"/>
                    </a:lnTo>
                    <a:lnTo>
                      <a:pt x="110" y="0"/>
                    </a:lnTo>
                    <a:lnTo>
                      <a:pt x="110" y="8"/>
                    </a:lnTo>
                    <a:lnTo>
                      <a:pt x="112" y="16"/>
                    </a:lnTo>
                    <a:lnTo>
                      <a:pt x="118" y="32"/>
                    </a:lnTo>
                    <a:lnTo>
                      <a:pt x="122" y="52"/>
                    </a:lnTo>
                    <a:lnTo>
                      <a:pt x="124" y="58"/>
                    </a:lnTo>
                    <a:lnTo>
                      <a:pt x="124" y="68"/>
                    </a:lnTo>
                    <a:lnTo>
                      <a:pt x="122" y="72"/>
                    </a:lnTo>
                    <a:lnTo>
                      <a:pt x="120" y="74"/>
                    </a:lnTo>
                    <a:lnTo>
                      <a:pt x="118" y="72"/>
                    </a:lnTo>
                    <a:lnTo>
                      <a:pt x="118" y="70"/>
                    </a:lnTo>
                    <a:lnTo>
                      <a:pt x="116" y="64"/>
                    </a:lnTo>
                    <a:lnTo>
                      <a:pt x="112" y="68"/>
                    </a:lnTo>
                    <a:lnTo>
                      <a:pt x="110" y="70"/>
                    </a:lnTo>
                    <a:lnTo>
                      <a:pt x="110" y="78"/>
                    </a:lnTo>
                    <a:lnTo>
                      <a:pt x="110" y="82"/>
                    </a:lnTo>
                    <a:lnTo>
                      <a:pt x="112" y="86"/>
                    </a:lnTo>
                    <a:lnTo>
                      <a:pt x="114" y="86"/>
                    </a:lnTo>
                    <a:lnTo>
                      <a:pt x="114" y="90"/>
                    </a:lnTo>
                    <a:lnTo>
                      <a:pt x="112" y="96"/>
                    </a:lnTo>
                    <a:lnTo>
                      <a:pt x="106" y="106"/>
                    </a:lnTo>
                    <a:lnTo>
                      <a:pt x="98" y="118"/>
                    </a:lnTo>
                    <a:lnTo>
                      <a:pt x="82" y="162"/>
                    </a:lnTo>
                    <a:lnTo>
                      <a:pt x="74" y="182"/>
                    </a:lnTo>
                    <a:lnTo>
                      <a:pt x="70" y="206"/>
                    </a:lnTo>
                    <a:lnTo>
                      <a:pt x="66" y="216"/>
                    </a:lnTo>
                    <a:lnTo>
                      <a:pt x="64" y="222"/>
                    </a:lnTo>
                    <a:lnTo>
                      <a:pt x="60" y="230"/>
                    </a:lnTo>
                    <a:lnTo>
                      <a:pt x="58" y="240"/>
                    </a:lnTo>
                    <a:lnTo>
                      <a:pt x="48" y="242"/>
                    </a:lnTo>
                    <a:lnTo>
                      <a:pt x="42" y="246"/>
                    </a:lnTo>
                    <a:lnTo>
                      <a:pt x="38" y="250"/>
                    </a:lnTo>
                    <a:lnTo>
                      <a:pt x="28" y="250"/>
                    </a:lnTo>
                    <a:lnTo>
                      <a:pt x="20" y="250"/>
                    </a:lnTo>
                    <a:lnTo>
                      <a:pt x="14" y="244"/>
                    </a:lnTo>
                    <a:lnTo>
                      <a:pt x="10" y="238"/>
                    </a:lnTo>
                    <a:lnTo>
                      <a:pt x="8" y="228"/>
                    </a:lnTo>
                    <a:lnTo>
                      <a:pt x="2" y="210"/>
                    </a:lnTo>
                    <a:lnTo>
                      <a:pt x="0" y="192"/>
                    </a:lnTo>
                    <a:lnTo>
                      <a:pt x="2" y="182"/>
                    </a:lnTo>
                    <a:lnTo>
                      <a:pt x="6" y="174"/>
                    </a:lnTo>
                    <a:lnTo>
                      <a:pt x="10" y="168"/>
                    </a:lnTo>
                    <a:lnTo>
                      <a:pt x="12" y="164"/>
                    </a:lnTo>
                    <a:lnTo>
                      <a:pt x="22" y="152"/>
                    </a:lnTo>
                    <a:lnTo>
                      <a:pt x="24" y="144"/>
                    </a:lnTo>
                    <a:lnTo>
                      <a:pt x="26" y="136"/>
                    </a:lnTo>
                    <a:lnTo>
                      <a:pt x="24" y="128"/>
                    </a:lnTo>
                    <a:lnTo>
                      <a:pt x="20" y="120"/>
                    </a:lnTo>
                    <a:lnTo>
                      <a:pt x="18" y="114"/>
                    </a:lnTo>
                    <a:lnTo>
                      <a:pt x="16" y="108"/>
                    </a:lnTo>
                    <a:lnTo>
                      <a:pt x="26" y="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Freeform 107"/>
              <p:cNvSpPr>
                <a:spLocks/>
              </p:cNvSpPr>
              <p:nvPr/>
            </p:nvSpPr>
            <p:spPr bwMode="auto">
              <a:xfrm>
                <a:off x="5002041" y="2895339"/>
                <a:ext cx="316759" cy="305431"/>
              </a:xfrm>
              <a:custGeom>
                <a:avLst/>
                <a:gdLst>
                  <a:gd name="T0" fmla="*/ 2147483647 w 182"/>
                  <a:gd name="T1" fmla="*/ 2147483647 h 182"/>
                  <a:gd name="T2" fmla="*/ 2147483647 w 182"/>
                  <a:gd name="T3" fmla="*/ 2147483647 h 182"/>
                  <a:gd name="T4" fmla="*/ 2147483647 w 182"/>
                  <a:gd name="T5" fmla="*/ 2147483647 h 182"/>
                  <a:gd name="T6" fmla="*/ 2147483647 w 182"/>
                  <a:gd name="T7" fmla="*/ 2147483647 h 182"/>
                  <a:gd name="T8" fmla="*/ 2147483647 w 182"/>
                  <a:gd name="T9" fmla="*/ 2147483647 h 182"/>
                  <a:gd name="T10" fmla="*/ 2147483647 w 182"/>
                  <a:gd name="T11" fmla="*/ 2147483647 h 182"/>
                  <a:gd name="T12" fmla="*/ 0 w 182"/>
                  <a:gd name="T13" fmla="*/ 2147483647 h 182"/>
                  <a:gd name="T14" fmla="*/ 2147483647 w 182"/>
                  <a:gd name="T15" fmla="*/ 2147483647 h 182"/>
                  <a:gd name="T16" fmla="*/ 2147483647 w 182"/>
                  <a:gd name="T17" fmla="*/ 2147483647 h 182"/>
                  <a:gd name="T18" fmla="*/ 0 w 182"/>
                  <a:gd name="T19" fmla="*/ 2147483647 h 182"/>
                  <a:gd name="T20" fmla="*/ 2147483647 w 182"/>
                  <a:gd name="T21" fmla="*/ 0 h 182"/>
                  <a:gd name="T22" fmla="*/ 2147483647 w 182"/>
                  <a:gd name="T23" fmla="*/ 2147483647 h 182"/>
                  <a:gd name="T24" fmla="*/ 2147483647 w 182"/>
                  <a:gd name="T25" fmla="*/ 2147483647 h 182"/>
                  <a:gd name="T26" fmla="*/ 2147483647 w 182"/>
                  <a:gd name="T27" fmla="*/ 2147483647 h 182"/>
                  <a:gd name="T28" fmla="*/ 2147483647 w 182"/>
                  <a:gd name="T29" fmla="*/ 2147483647 h 182"/>
                  <a:gd name="T30" fmla="*/ 2147483647 w 182"/>
                  <a:gd name="T31" fmla="*/ 2147483647 h 182"/>
                  <a:gd name="T32" fmla="*/ 2147483647 w 182"/>
                  <a:gd name="T33" fmla="*/ 2147483647 h 182"/>
                  <a:gd name="T34" fmla="*/ 2147483647 w 182"/>
                  <a:gd name="T35" fmla="*/ 2147483647 h 182"/>
                  <a:gd name="T36" fmla="*/ 2147483647 w 182"/>
                  <a:gd name="T37" fmla="*/ 2147483647 h 182"/>
                  <a:gd name="T38" fmla="*/ 2147483647 w 182"/>
                  <a:gd name="T39" fmla="*/ 2147483647 h 182"/>
                  <a:gd name="T40" fmla="*/ 2147483647 w 182"/>
                  <a:gd name="T41" fmla="*/ 2147483647 h 182"/>
                  <a:gd name="T42" fmla="*/ 2147483647 w 182"/>
                  <a:gd name="T43" fmla="*/ 2147483647 h 182"/>
                  <a:gd name="T44" fmla="*/ 2147483647 w 182"/>
                  <a:gd name="T45" fmla="*/ 2147483647 h 182"/>
                  <a:gd name="T46" fmla="*/ 2147483647 w 182"/>
                  <a:gd name="T47" fmla="*/ 2147483647 h 182"/>
                  <a:gd name="T48" fmla="*/ 2147483647 w 182"/>
                  <a:gd name="T49" fmla="*/ 2147483647 h 182"/>
                  <a:gd name="T50" fmla="*/ 2147483647 w 182"/>
                  <a:gd name="T51" fmla="*/ 2147483647 h 182"/>
                  <a:gd name="T52" fmla="*/ 2147483647 w 182"/>
                  <a:gd name="T53" fmla="*/ 2147483647 h 182"/>
                  <a:gd name="T54" fmla="*/ 2147483647 w 182"/>
                  <a:gd name="T55" fmla="*/ 2147483647 h 182"/>
                  <a:gd name="T56" fmla="*/ 2147483647 w 182"/>
                  <a:gd name="T57" fmla="*/ 2147483647 h 182"/>
                  <a:gd name="T58" fmla="*/ 2147483647 w 182"/>
                  <a:gd name="T59" fmla="*/ 2147483647 h 182"/>
                  <a:gd name="T60" fmla="*/ 2147483647 w 182"/>
                  <a:gd name="T61" fmla="*/ 2147483647 h 182"/>
                  <a:gd name="T62" fmla="*/ 2147483647 w 182"/>
                  <a:gd name="T63" fmla="*/ 2147483647 h 18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2"/>
                  <a:gd name="T97" fmla="*/ 0 h 182"/>
                  <a:gd name="T98" fmla="*/ 182 w 182"/>
                  <a:gd name="T99" fmla="*/ 182 h 18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2" h="182">
                    <a:moveTo>
                      <a:pt x="180" y="160"/>
                    </a:moveTo>
                    <a:lnTo>
                      <a:pt x="174" y="160"/>
                    </a:lnTo>
                    <a:lnTo>
                      <a:pt x="172" y="164"/>
                    </a:lnTo>
                    <a:lnTo>
                      <a:pt x="162" y="170"/>
                    </a:lnTo>
                    <a:lnTo>
                      <a:pt x="156" y="176"/>
                    </a:lnTo>
                    <a:lnTo>
                      <a:pt x="146" y="182"/>
                    </a:lnTo>
                    <a:lnTo>
                      <a:pt x="142" y="176"/>
                    </a:lnTo>
                    <a:lnTo>
                      <a:pt x="12" y="176"/>
                    </a:lnTo>
                    <a:lnTo>
                      <a:pt x="8" y="50"/>
                    </a:lnTo>
                    <a:lnTo>
                      <a:pt x="8" y="44"/>
                    </a:lnTo>
                    <a:lnTo>
                      <a:pt x="4" y="40"/>
                    </a:lnTo>
                    <a:lnTo>
                      <a:pt x="2" y="38"/>
                    </a:lnTo>
                    <a:lnTo>
                      <a:pt x="0" y="30"/>
                    </a:lnTo>
                    <a:lnTo>
                      <a:pt x="0" y="26"/>
                    </a:lnTo>
                    <a:lnTo>
                      <a:pt x="2" y="22"/>
                    </a:lnTo>
                    <a:lnTo>
                      <a:pt x="4" y="18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36" y="8"/>
                    </a:lnTo>
                    <a:lnTo>
                      <a:pt x="54" y="12"/>
                    </a:lnTo>
                    <a:lnTo>
                      <a:pt x="68" y="14"/>
                    </a:lnTo>
                    <a:lnTo>
                      <a:pt x="76" y="12"/>
                    </a:lnTo>
                    <a:lnTo>
                      <a:pt x="84" y="8"/>
                    </a:lnTo>
                    <a:lnTo>
                      <a:pt x="92" y="4"/>
                    </a:lnTo>
                    <a:lnTo>
                      <a:pt x="100" y="2"/>
                    </a:lnTo>
                    <a:lnTo>
                      <a:pt x="104" y="2"/>
                    </a:lnTo>
                    <a:lnTo>
                      <a:pt x="108" y="6"/>
                    </a:lnTo>
                    <a:lnTo>
                      <a:pt x="112" y="8"/>
                    </a:lnTo>
                    <a:lnTo>
                      <a:pt x="118" y="10"/>
                    </a:lnTo>
                    <a:lnTo>
                      <a:pt x="124" y="10"/>
                    </a:lnTo>
                    <a:lnTo>
                      <a:pt x="132" y="8"/>
                    </a:lnTo>
                    <a:lnTo>
                      <a:pt x="138" y="8"/>
                    </a:lnTo>
                    <a:lnTo>
                      <a:pt x="140" y="8"/>
                    </a:lnTo>
                    <a:lnTo>
                      <a:pt x="142" y="10"/>
                    </a:lnTo>
                    <a:lnTo>
                      <a:pt x="146" y="14"/>
                    </a:lnTo>
                    <a:lnTo>
                      <a:pt x="152" y="22"/>
                    </a:lnTo>
                    <a:lnTo>
                      <a:pt x="156" y="32"/>
                    </a:lnTo>
                    <a:lnTo>
                      <a:pt x="158" y="42"/>
                    </a:lnTo>
                    <a:lnTo>
                      <a:pt x="154" y="56"/>
                    </a:lnTo>
                    <a:lnTo>
                      <a:pt x="154" y="64"/>
                    </a:lnTo>
                    <a:lnTo>
                      <a:pt x="158" y="66"/>
                    </a:lnTo>
                    <a:lnTo>
                      <a:pt x="152" y="68"/>
                    </a:lnTo>
                    <a:lnTo>
                      <a:pt x="152" y="66"/>
                    </a:lnTo>
                    <a:lnTo>
                      <a:pt x="150" y="66"/>
                    </a:lnTo>
                    <a:lnTo>
                      <a:pt x="146" y="66"/>
                    </a:lnTo>
                    <a:lnTo>
                      <a:pt x="142" y="64"/>
                    </a:lnTo>
                    <a:lnTo>
                      <a:pt x="134" y="52"/>
                    </a:lnTo>
                    <a:lnTo>
                      <a:pt x="128" y="40"/>
                    </a:lnTo>
                    <a:lnTo>
                      <a:pt x="120" y="32"/>
                    </a:lnTo>
                    <a:lnTo>
                      <a:pt x="122" y="38"/>
                    </a:lnTo>
                    <a:lnTo>
                      <a:pt x="124" y="46"/>
                    </a:lnTo>
                    <a:lnTo>
                      <a:pt x="136" y="66"/>
                    </a:lnTo>
                    <a:lnTo>
                      <a:pt x="156" y="102"/>
                    </a:lnTo>
                    <a:lnTo>
                      <a:pt x="162" y="112"/>
                    </a:lnTo>
                    <a:lnTo>
                      <a:pt x="168" y="120"/>
                    </a:lnTo>
                    <a:lnTo>
                      <a:pt x="174" y="126"/>
                    </a:lnTo>
                    <a:lnTo>
                      <a:pt x="176" y="138"/>
                    </a:lnTo>
                    <a:lnTo>
                      <a:pt x="178" y="150"/>
                    </a:lnTo>
                    <a:lnTo>
                      <a:pt x="182" y="160"/>
                    </a:lnTo>
                    <a:lnTo>
                      <a:pt x="180" y="1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Freeform 108"/>
              <p:cNvSpPr>
                <a:spLocks/>
              </p:cNvSpPr>
              <p:nvPr/>
            </p:nvSpPr>
            <p:spPr bwMode="auto">
              <a:xfrm>
                <a:off x="4591631" y="2844901"/>
                <a:ext cx="432445" cy="420316"/>
              </a:xfrm>
              <a:custGeom>
                <a:avLst/>
                <a:gdLst>
                  <a:gd name="T0" fmla="*/ 2147483647 w 247"/>
                  <a:gd name="T1" fmla="*/ 2147483647 h 252"/>
                  <a:gd name="T2" fmla="*/ 2147483647 w 247"/>
                  <a:gd name="T3" fmla="*/ 2147483647 h 252"/>
                  <a:gd name="T4" fmla="*/ 2147483647 w 247"/>
                  <a:gd name="T5" fmla="*/ 2147483647 h 252"/>
                  <a:gd name="T6" fmla="*/ 2147483647 w 247"/>
                  <a:gd name="T7" fmla="*/ 2147483647 h 252"/>
                  <a:gd name="T8" fmla="*/ 2147483647 w 247"/>
                  <a:gd name="T9" fmla="*/ 2147483647 h 252"/>
                  <a:gd name="T10" fmla="*/ 2147483647 w 247"/>
                  <a:gd name="T11" fmla="*/ 2147483647 h 252"/>
                  <a:gd name="T12" fmla="*/ 2147483647 w 247"/>
                  <a:gd name="T13" fmla="*/ 2147483647 h 252"/>
                  <a:gd name="T14" fmla="*/ 2147483647 w 247"/>
                  <a:gd name="T15" fmla="*/ 2147483647 h 252"/>
                  <a:gd name="T16" fmla="*/ 2147483647 w 247"/>
                  <a:gd name="T17" fmla="*/ 2147483647 h 252"/>
                  <a:gd name="T18" fmla="*/ 2147483647 w 247"/>
                  <a:gd name="T19" fmla="*/ 2147483647 h 252"/>
                  <a:gd name="T20" fmla="*/ 2147483647 w 247"/>
                  <a:gd name="T21" fmla="*/ 2147483647 h 252"/>
                  <a:gd name="T22" fmla="*/ 2147483647 w 247"/>
                  <a:gd name="T23" fmla="*/ 2147483647 h 252"/>
                  <a:gd name="T24" fmla="*/ 2147483647 w 247"/>
                  <a:gd name="T25" fmla="*/ 2147483647 h 252"/>
                  <a:gd name="T26" fmla="*/ 2147483647 w 247"/>
                  <a:gd name="T27" fmla="*/ 2147483647 h 252"/>
                  <a:gd name="T28" fmla="*/ 2147483647 w 247"/>
                  <a:gd name="T29" fmla="*/ 2147483647 h 252"/>
                  <a:gd name="T30" fmla="*/ 2147483647 w 247"/>
                  <a:gd name="T31" fmla="*/ 2147483647 h 252"/>
                  <a:gd name="T32" fmla="*/ 2147483647 w 247"/>
                  <a:gd name="T33" fmla="*/ 2147483647 h 252"/>
                  <a:gd name="T34" fmla="*/ 2147483647 w 247"/>
                  <a:gd name="T35" fmla="*/ 2147483647 h 252"/>
                  <a:gd name="T36" fmla="*/ 2147483647 w 247"/>
                  <a:gd name="T37" fmla="*/ 2147483647 h 252"/>
                  <a:gd name="T38" fmla="*/ 2147483647 w 247"/>
                  <a:gd name="T39" fmla="*/ 2147483647 h 252"/>
                  <a:gd name="T40" fmla="*/ 2147483647 w 247"/>
                  <a:gd name="T41" fmla="*/ 2147483647 h 252"/>
                  <a:gd name="T42" fmla="*/ 2147483647 w 247"/>
                  <a:gd name="T43" fmla="*/ 2147483647 h 252"/>
                  <a:gd name="T44" fmla="*/ 2147483647 w 247"/>
                  <a:gd name="T45" fmla="*/ 2147483647 h 252"/>
                  <a:gd name="T46" fmla="*/ 2147483647 w 247"/>
                  <a:gd name="T47" fmla="*/ 2147483647 h 252"/>
                  <a:gd name="T48" fmla="*/ 2147483647 w 247"/>
                  <a:gd name="T49" fmla="*/ 0 h 252"/>
                  <a:gd name="T50" fmla="*/ 2147483647 w 247"/>
                  <a:gd name="T51" fmla="*/ 2147483647 h 252"/>
                  <a:gd name="T52" fmla="*/ 2147483647 w 247"/>
                  <a:gd name="T53" fmla="*/ 2147483647 h 252"/>
                  <a:gd name="T54" fmla="*/ 2147483647 w 247"/>
                  <a:gd name="T55" fmla="*/ 2147483647 h 252"/>
                  <a:gd name="T56" fmla="*/ 2147483647 w 247"/>
                  <a:gd name="T57" fmla="*/ 2147483647 h 252"/>
                  <a:gd name="T58" fmla="*/ 2147483647 w 247"/>
                  <a:gd name="T59" fmla="*/ 2147483647 h 252"/>
                  <a:gd name="T60" fmla="*/ 0 w 247"/>
                  <a:gd name="T61" fmla="*/ 2147483647 h 252"/>
                  <a:gd name="T62" fmla="*/ 2147483647 w 247"/>
                  <a:gd name="T63" fmla="*/ 2147483647 h 252"/>
                  <a:gd name="T64" fmla="*/ 2147483647 w 247"/>
                  <a:gd name="T65" fmla="*/ 2147483647 h 252"/>
                  <a:gd name="T66" fmla="*/ 2147483647 w 247"/>
                  <a:gd name="T67" fmla="*/ 2147483647 h 252"/>
                  <a:gd name="T68" fmla="*/ 2147483647 w 247"/>
                  <a:gd name="T69" fmla="*/ 2147483647 h 252"/>
                  <a:gd name="T70" fmla="*/ 2147483647 w 247"/>
                  <a:gd name="T71" fmla="*/ 2147483647 h 252"/>
                  <a:gd name="T72" fmla="*/ 2147483647 w 247"/>
                  <a:gd name="T73" fmla="*/ 2147483647 h 252"/>
                  <a:gd name="T74" fmla="*/ 2147483647 w 247"/>
                  <a:gd name="T75" fmla="*/ 2147483647 h 252"/>
                  <a:gd name="T76" fmla="*/ 2147483647 w 247"/>
                  <a:gd name="T77" fmla="*/ 2147483647 h 252"/>
                  <a:gd name="T78" fmla="*/ 2147483647 w 247"/>
                  <a:gd name="T79" fmla="*/ 2147483647 h 252"/>
                  <a:gd name="T80" fmla="*/ 2147483647 w 247"/>
                  <a:gd name="T81" fmla="*/ 2147483647 h 252"/>
                  <a:gd name="T82" fmla="*/ 2147483647 w 247"/>
                  <a:gd name="T83" fmla="*/ 2147483647 h 252"/>
                  <a:gd name="T84" fmla="*/ 2147483647 w 247"/>
                  <a:gd name="T85" fmla="*/ 2147483647 h 252"/>
                  <a:gd name="T86" fmla="*/ 2147483647 w 247"/>
                  <a:gd name="T87" fmla="*/ 2147483647 h 252"/>
                  <a:gd name="T88" fmla="*/ 2147483647 w 247"/>
                  <a:gd name="T89" fmla="*/ 2147483647 h 25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47"/>
                  <a:gd name="T136" fmla="*/ 0 h 252"/>
                  <a:gd name="T137" fmla="*/ 247 w 247"/>
                  <a:gd name="T138" fmla="*/ 252 h 25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47" h="252">
                    <a:moveTo>
                      <a:pt x="247" y="206"/>
                    </a:moveTo>
                    <a:lnTo>
                      <a:pt x="243" y="80"/>
                    </a:lnTo>
                    <a:lnTo>
                      <a:pt x="243" y="74"/>
                    </a:lnTo>
                    <a:lnTo>
                      <a:pt x="239" y="70"/>
                    </a:lnTo>
                    <a:lnTo>
                      <a:pt x="237" y="68"/>
                    </a:lnTo>
                    <a:lnTo>
                      <a:pt x="235" y="60"/>
                    </a:lnTo>
                    <a:lnTo>
                      <a:pt x="235" y="56"/>
                    </a:lnTo>
                    <a:lnTo>
                      <a:pt x="237" y="52"/>
                    </a:lnTo>
                    <a:lnTo>
                      <a:pt x="239" y="48"/>
                    </a:lnTo>
                    <a:lnTo>
                      <a:pt x="241" y="44"/>
                    </a:lnTo>
                    <a:lnTo>
                      <a:pt x="237" y="42"/>
                    </a:lnTo>
                    <a:lnTo>
                      <a:pt x="235" y="40"/>
                    </a:lnTo>
                    <a:lnTo>
                      <a:pt x="235" y="38"/>
                    </a:lnTo>
                    <a:lnTo>
                      <a:pt x="237" y="34"/>
                    </a:lnTo>
                    <a:lnTo>
                      <a:pt x="241" y="30"/>
                    </a:lnTo>
                    <a:lnTo>
                      <a:pt x="215" y="20"/>
                    </a:lnTo>
                    <a:lnTo>
                      <a:pt x="209" y="16"/>
                    </a:lnTo>
                    <a:lnTo>
                      <a:pt x="203" y="12"/>
                    </a:lnTo>
                    <a:lnTo>
                      <a:pt x="197" y="6"/>
                    </a:lnTo>
                    <a:lnTo>
                      <a:pt x="193" y="4"/>
                    </a:lnTo>
                    <a:lnTo>
                      <a:pt x="189" y="4"/>
                    </a:lnTo>
                    <a:lnTo>
                      <a:pt x="181" y="6"/>
                    </a:lnTo>
                    <a:lnTo>
                      <a:pt x="171" y="12"/>
                    </a:lnTo>
                    <a:lnTo>
                      <a:pt x="163" y="20"/>
                    </a:lnTo>
                    <a:lnTo>
                      <a:pt x="163" y="24"/>
                    </a:lnTo>
                    <a:lnTo>
                      <a:pt x="161" y="28"/>
                    </a:lnTo>
                    <a:lnTo>
                      <a:pt x="163" y="36"/>
                    </a:lnTo>
                    <a:lnTo>
                      <a:pt x="163" y="38"/>
                    </a:lnTo>
                    <a:lnTo>
                      <a:pt x="165" y="40"/>
                    </a:lnTo>
                    <a:lnTo>
                      <a:pt x="163" y="44"/>
                    </a:lnTo>
                    <a:lnTo>
                      <a:pt x="161" y="48"/>
                    </a:lnTo>
                    <a:lnTo>
                      <a:pt x="157" y="52"/>
                    </a:lnTo>
                    <a:lnTo>
                      <a:pt x="149" y="54"/>
                    </a:lnTo>
                    <a:lnTo>
                      <a:pt x="145" y="54"/>
                    </a:lnTo>
                    <a:lnTo>
                      <a:pt x="139" y="52"/>
                    </a:lnTo>
                    <a:lnTo>
                      <a:pt x="133" y="46"/>
                    </a:lnTo>
                    <a:lnTo>
                      <a:pt x="125" y="40"/>
                    </a:lnTo>
                    <a:lnTo>
                      <a:pt x="115" y="38"/>
                    </a:lnTo>
                    <a:lnTo>
                      <a:pt x="111" y="36"/>
                    </a:lnTo>
                    <a:lnTo>
                      <a:pt x="107" y="36"/>
                    </a:lnTo>
                    <a:lnTo>
                      <a:pt x="103" y="36"/>
                    </a:lnTo>
                    <a:lnTo>
                      <a:pt x="99" y="34"/>
                    </a:lnTo>
                    <a:lnTo>
                      <a:pt x="93" y="30"/>
                    </a:lnTo>
                    <a:lnTo>
                      <a:pt x="89" y="24"/>
                    </a:lnTo>
                    <a:lnTo>
                      <a:pt x="85" y="18"/>
                    </a:lnTo>
                    <a:lnTo>
                      <a:pt x="81" y="16"/>
                    </a:lnTo>
                    <a:lnTo>
                      <a:pt x="77" y="14"/>
                    </a:lnTo>
                    <a:lnTo>
                      <a:pt x="53" y="10"/>
                    </a:lnTo>
                    <a:lnTo>
                      <a:pt x="42" y="6"/>
                    </a:lnTo>
                    <a:lnTo>
                      <a:pt x="30" y="0"/>
                    </a:lnTo>
                    <a:lnTo>
                      <a:pt x="26" y="4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6" y="18"/>
                    </a:lnTo>
                    <a:lnTo>
                      <a:pt x="18" y="24"/>
                    </a:lnTo>
                    <a:lnTo>
                      <a:pt x="12" y="30"/>
                    </a:lnTo>
                    <a:lnTo>
                      <a:pt x="8" y="36"/>
                    </a:lnTo>
                    <a:lnTo>
                      <a:pt x="8" y="40"/>
                    </a:lnTo>
                    <a:lnTo>
                      <a:pt x="10" y="40"/>
                    </a:lnTo>
                    <a:lnTo>
                      <a:pt x="4" y="52"/>
                    </a:lnTo>
                    <a:lnTo>
                      <a:pt x="0" y="56"/>
                    </a:lnTo>
                    <a:lnTo>
                      <a:pt x="0" y="62"/>
                    </a:lnTo>
                    <a:lnTo>
                      <a:pt x="0" y="68"/>
                    </a:lnTo>
                    <a:lnTo>
                      <a:pt x="2" y="74"/>
                    </a:lnTo>
                    <a:lnTo>
                      <a:pt x="4" y="80"/>
                    </a:lnTo>
                    <a:lnTo>
                      <a:pt x="4" y="88"/>
                    </a:lnTo>
                    <a:lnTo>
                      <a:pt x="6" y="120"/>
                    </a:lnTo>
                    <a:lnTo>
                      <a:pt x="2" y="124"/>
                    </a:lnTo>
                    <a:lnTo>
                      <a:pt x="0" y="132"/>
                    </a:lnTo>
                    <a:lnTo>
                      <a:pt x="2" y="136"/>
                    </a:lnTo>
                    <a:lnTo>
                      <a:pt x="4" y="140"/>
                    </a:lnTo>
                    <a:lnTo>
                      <a:pt x="10" y="152"/>
                    </a:lnTo>
                    <a:lnTo>
                      <a:pt x="12" y="158"/>
                    </a:lnTo>
                    <a:lnTo>
                      <a:pt x="18" y="162"/>
                    </a:lnTo>
                    <a:lnTo>
                      <a:pt x="28" y="166"/>
                    </a:lnTo>
                    <a:lnTo>
                      <a:pt x="32" y="168"/>
                    </a:lnTo>
                    <a:lnTo>
                      <a:pt x="36" y="174"/>
                    </a:lnTo>
                    <a:lnTo>
                      <a:pt x="40" y="182"/>
                    </a:lnTo>
                    <a:lnTo>
                      <a:pt x="42" y="182"/>
                    </a:lnTo>
                    <a:lnTo>
                      <a:pt x="46" y="182"/>
                    </a:lnTo>
                    <a:lnTo>
                      <a:pt x="55" y="182"/>
                    </a:lnTo>
                    <a:lnTo>
                      <a:pt x="61" y="184"/>
                    </a:lnTo>
                    <a:lnTo>
                      <a:pt x="67" y="186"/>
                    </a:lnTo>
                    <a:lnTo>
                      <a:pt x="71" y="190"/>
                    </a:lnTo>
                    <a:lnTo>
                      <a:pt x="75" y="196"/>
                    </a:lnTo>
                    <a:lnTo>
                      <a:pt x="105" y="182"/>
                    </a:lnTo>
                    <a:lnTo>
                      <a:pt x="231" y="252"/>
                    </a:lnTo>
                    <a:lnTo>
                      <a:pt x="235" y="244"/>
                    </a:lnTo>
                    <a:lnTo>
                      <a:pt x="247" y="244"/>
                    </a:lnTo>
                    <a:lnTo>
                      <a:pt x="247" y="20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Freeform 109"/>
              <p:cNvSpPr>
                <a:spLocks/>
              </p:cNvSpPr>
              <p:nvPr/>
            </p:nvSpPr>
            <p:spPr bwMode="auto">
              <a:xfrm>
                <a:off x="4536542" y="2724410"/>
                <a:ext cx="107423" cy="225570"/>
              </a:xfrm>
              <a:custGeom>
                <a:avLst/>
                <a:gdLst>
                  <a:gd name="T0" fmla="*/ 2147483647 w 62"/>
                  <a:gd name="T1" fmla="*/ 2147483647 h 134"/>
                  <a:gd name="T2" fmla="*/ 2147483647 w 62"/>
                  <a:gd name="T3" fmla="*/ 2147483647 h 134"/>
                  <a:gd name="T4" fmla="*/ 2147483647 w 62"/>
                  <a:gd name="T5" fmla="*/ 2147483647 h 134"/>
                  <a:gd name="T6" fmla="*/ 2147483647 w 62"/>
                  <a:gd name="T7" fmla="*/ 2147483647 h 134"/>
                  <a:gd name="T8" fmla="*/ 2147483647 w 62"/>
                  <a:gd name="T9" fmla="*/ 2147483647 h 134"/>
                  <a:gd name="T10" fmla="*/ 2147483647 w 62"/>
                  <a:gd name="T11" fmla="*/ 2147483647 h 134"/>
                  <a:gd name="T12" fmla="*/ 2147483647 w 62"/>
                  <a:gd name="T13" fmla="*/ 2147483647 h 134"/>
                  <a:gd name="T14" fmla="*/ 2147483647 w 62"/>
                  <a:gd name="T15" fmla="*/ 2147483647 h 134"/>
                  <a:gd name="T16" fmla="*/ 2147483647 w 62"/>
                  <a:gd name="T17" fmla="*/ 2147483647 h 134"/>
                  <a:gd name="T18" fmla="*/ 0 w 62"/>
                  <a:gd name="T19" fmla="*/ 2147483647 h 134"/>
                  <a:gd name="T20" fmla="*/ 0 w 62"/>
                  <a:gd name="T21" fmla="*/ 2147483647 h 134"/>
                  <a:gd name="T22" fmla="*/ 0 w 62"/>
                  <a:gd name="T23" fmla="*/ 2147483647 h 134"/>
                  <a:gd name="T24" fmla="*/ 2147483647 w 62"/>
                  <a:gd name="T25" fmla="*/ 2147483647 h 134"/>
                  <a:gd name="T26" fmla="*/ 2147483647 w 62"/>
                  <a:gd name="T27" fmla="*/ 2147483647 h 134"/>
                  <a:gd name="T28" fmla="*/ 2147483647 w 62"/>
                  <a:gd name="T29" fmla="*/ 2147483647 h 134"/>
                  <a:gd name="T30" fmla="*/ 2147483647 w 62"/>
                  <a:gd name="T31" fmla="*/ 2147483647 h 134"/>
                  <a:gd name="T32" fmla="*/ 2147483647 w 62"/>
                  <a:gd name="T33" fmla="*/ 2147483647 h 134"/>
                  <a:gd name="T34" fmla="*/ 2147483647 w 62"/>
                  <a:gd name="T35" fmla="*/ 2147483647 h 134"/>
                  <a:gd name="T36" fmla="*/ 2147483647 w 62"/>
                  <a:gd name="T37" fmla="*/ 2147483647 h 134"/>
                  <a:gd name="T38" fmla="*/ 2147483647 w 62"/>
                  <a:gd name="T39" fmla="*/ 2147483647 h 134"/>
                  <a:gd name="T40" fmla="*/ 2147483647 w 62"/>
                  <a:gd name="T41" fmla="*/ 2147483647 h 134"/>
                  <a:gd name="T42" fmla="*/ 2147483647 w 62"/>
                  <a:gd name="T43" fmla="*/ 0 h 134"/>
                  <a:gd name="T44" fmla="*/ 2147483647 w 62"/>
                  <a:gd name="T45" fmla="*/ 0 h 134"/>
                  <a:gd name="T46" fmla="*/ 2147483647 w 62"/>
                  <a:gd name="T47" fmla="*/ 0 h 134"/>
                  <a:gd name="T48" fmla="*/ 2147483647 w 62"/>
                  <a:gd name="T49" fmla="*/ 2147483647 h 134"/>
                  <a:gd name="T50" fmla="*/ 2147483647 w 62"/>
                  <a:gd name="T51" fmla="*/ 2147483647 h 134"/>
                  <a:gd name="T52" fmla="*/ 2147483647 w 62"/>
                  <a:gd name="T53" fmla="*/ 2147483647 h 134"/>
                  <a:gd name="T54" fmla="*/ 2147483647 w 62"/>
                  <a:gd name="T55" fmla="*/ 2147483647 h 134"/>
                  <a:gd name="T56" fmla="*/ 2147483647 w 62"/>
                  <a:gd name="T57" fmla="*/ 2147483647 h 134"/>
                  <a:gd name="T58" fmla="*/ 2147483647 w 62"/>
                  <a:gd name="T59" fmla="*/ 2147483647 h 134"/>
                  <a:gd name="T60" fmla="*/ 2147483647 w 62"/>
                  <a:gd name="T61" fmla="*/ 2147483647 h 134"/>
                  <a:gd name="T62" fmla="*/ 2147483647 w 62"/>
                  <a:gd name="T63" fmla="*/ 2147483647 h 134"/>
                  <a:gd name="T64" fmla="*/ 2147483647 w 62"/>
                  <a:gd name="T65" fmla="*/ 2147483647 h 134"/>
                  <a:gd name="T66" fmla="*/ 2147483647 w 62"/>
                  <a:gd name="T67" fmla="*/ 2147483647 h 134"/>
                  <a:gd name="T68" fmla="*/ 2147483647 w 62"/>
                  <a:gd name="T69" fmla="*/ 2147483647 h 134"/>
                  <a:gd name="T70" fmla="*/ 2147483647 w 62"/>
                  <a:gd name="T71" fmla="*/ 2147483647 h 134"/>
                  <a:gd name="T72" fmla="*/ 2147483647 w 62"/>
                  <a:gd name="T73" fmla="*/ 2147483647 h 134"/>
                  <a:gd name="T74" fmla="*/ 2147483647 w 62"/>
                  <a:gd name="T75" fmla="*/ 2147483647 h 134"/>
                  <a:gd name="T76" fmla="*/ 2147483647 w 62"/>
                  <a:gd name="T77" fmla="*/ 2147483647 h 134"/>
                  <a:gd name="T78" fmla="*/ 2147483647 w 62"/>
                  <a:gd name="T79" fmla="*/ 2147483647 h 134"/>
                  <a:gd name="T80" fmla="*/ 2147483647 w 62"/>
                  <a:gd name="T81" fmla="*/ 2147483647 h 134"/>
                  <a:gd name="T82" fmla="*/ 2147483647 w 62"/>
                  <a:gd name="T83" fmla="*/ 2147483647 h 134"/>
                  <a:gd name="T84" fmla="*/ 2147483647 w 62"/>
                  <a:gd name="T85" fmla="*/ 2147483647 h 134"/>
                  <a:gd name="T86" fmla="*/ 2147483647 w 62"/>
                  <a:gd name="T87" fmla="*/ 2147483647 h 134"/>
                  <a:gd name="T88" fmla="*/ 2147483647 w 62"/>
                  <a:gd name="T89" fmla="*/ 2147483647 h 134"/>
                  <a:gd name="T90" fmla="*/ 2147483647 w 62"/>
                  <a:gd name="T91" fmla="*/ 2147483647 h 134"/>
                  <a:gd name="T92" fmla="*/ 2147483647 w 62"/>
                  <a:gd name="T93" fmla="*/ 2147483647 h 134"/>
                  <a:gd name="T94" fmla="*/ 2147483647 w 62"/>
                  <a:gd name="T95" fmla="*/ 2147483647 h 134"/>
                  <a:gd name="T96" fmla="*/ 2147483647 w 62"/>
                  <a:gd name="T97" fmla="*/ 2147483647 h 134"/>
                  <a:gd name="T98" fmla="*/ 2147483647 w 62"/>
                  <a:gd name="T99" fmla="*/ 2147483647 h 134"/>
                  <a:gd name="T100" fmla="*/ 2147483647 w 62"/>
                  <a:gd name="T101" fmla="*/ 2147483647 h 134"/>
                  <a:gd name="T102" fmla="*/ 2147483647 w 62"/>
                  <a:gd name="T103" fmla="*/ 2147483647 h 134"/>
                  <a:gd name="T104" fmla="*/ 2147483647 w 62"/>
                  <a:gd name="T105" fmla="*/ 2147483647 h 134"/>
                  <a:gd name="T106" fmla="*/ 2147483647 w 62"/>
                  <a:gd name="T107" fmla="*/ 2147483647 h 134"/>
                  <a:gd name="T108" fmla="*/ 2147483647 w 62"/>
                  <a:gd name="T109" fmla="*/ 2147483647 h 134"/>
                  <a:gd name="T110" fmla="*/ 2147483647 w 62"/>
                  <a:gd name="T111" fmla="*/ 2147483647 h 1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2"/>
                  <a:gd name="T169" fmla="*/ 0 h 134"/>
                  <a:gd name="T170" fmla="*/ 62 w 62"/>
                  <a:gd name="T171" fmla="*/ 134 h 1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2" h="134">
                    <a:moveTo>
                      <a:pt x="30" y="128"/>
                    </a:moveTo>
                    <a:lnTo>
                      <a:pt x="30" y="130"/>
                    </a:lnTo>
                    <a:lnTo>
                      <a:pt x="26" y="104"/>
                    </a:lnTo>
                    <a:lnTo>
                      <a:pt x="22" y="98"/>
                    </a:lnTo>
                    <a:lnTo>
                      <a:pt x="18" y="92"/>
                    </a:lnTo>
                    <a:lnTo>
                      <a:pt x="14" y="86"/>
                    </a:lnTo>
                    <a:lnTo>
                      <a:pt x="10" y="82"/>
                    </a:lnTo>
                    <a:lnTo>
                      <a:pt x="8" y="78"/>
                    </a:lnTo>
                    <a:lnTo>
                      <a:pt x="4" y="74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0" y="58"/>
                    </a:lnTo>
                    <a:lnTo>
                      <a:pt x="2" y="56"/>
                    </a:lnTo>
                    <a:lnTo>
                      <a:pt x="6" y="54"/>
                    </a:lnTo>
                    <a:lnTo>
                      <a:pt x="8" y="50"/>
                    </a:lnTo>
                    <a:lnTo>
                      <a:pt x="10" y="42"/>
                    </a:lnTo>
                    <a:lnTo>
                      <a:pt x="10" y="36"/>
                    </a:lnTo>
                    <a:lnTo>
                      <a:pt x="10" y="24"/>
                    </a:lnTo>
                    <a:lnTo>
                      <a:pt x="12" y="14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20" y="0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8" y="2"/>
                    </a:lnTo>
                    <a:lnTo>
                      <a:pt x="42" y="2"/>
                    </a:lnTo>
                    <a:lnTo>
                      <a:pt x="48" y="4"/>
                    </a:lnTo>
                    <a:lnTo>
                      <a:pt x="46" y="8"/>
                    </a:lnTo>
                    <a:lnTo>
                      <a:pt x="44" y="12"/>
                    </a:lnTo>
                    <a:lnTo>
                      <a:pt x="44" y="16"/>
                    </a:lnTo>
                    <a:lnTo>
                      <a:pt x="42" y="20"/>
                    </a:lnTo>
                    <a:lnTo>
                      <a:pt x="44" y="24"/>
                    </a:lnTo>
                    <a:lnTo>
                      <a:pt x="46" y="28"/>
                    </a:lnTo>
                    <a:lnTo>
                      <a:pt x="50" y="30"/>
                    </a:lnTo>
                    <a:lnTo>
                      <a:pt x="52" y="32"/>
                    </a:lnTo>
                    <a:lnTo>
                      <a:pt x="50" y="42"/>
                    </a:lnTo>
                    <a:lnTo>
                      <a:pt x="46" y="46"/>
                    </a:lnTo>
                    <a:lnTo>
                      <a:pt x="42" y="52"/>
                    </a:lnTo>
                    <a:lnTo>
                      <a:pt x="40" y="58"/>
                    </a:lnTo>
                    <a:lnTo>
                      <a:pt x="42" y="60"/>
                    </a:lnTo>
                    <a:lnTo>
                      <a:pt x="46" y="64"/>
                    </a:lnTo>
                    <a:lnTo>
                      <a:pt x="54" y="66"/>
                    </a:lnTo>
                    <a:lnTo>
                      <a:pt x="62" y="72"/>
                    </a:lnTo>
                    <a:lnTo>
                      <a:pt x="58" y="76"/>
                    </a:lnTo>
                    <a:lnTo>
                      <a:pt x="58" y="82"/>
                    </a:lnTo>
                    <a:lnTo>
                      <a:pt x="58" y="84"/>
                    </a:lnTo>
                    <a:lnTo>
                      <a:pt x="58" y="90"/>
                    </a:lnTo>
                    <a:lnTo>
                      <a:pt x="50" y="96"/>
                    </a:lnTo>
                    <a:lnTo>
                      <a:pt x="44" y="102"/>
                    </a:lnTo>
                    <a:lnTo>
                      <a:pt x="40" y="108"/>
                    </a:lnTo>
                    <a:lnTo>
                      <a:pt x="40" y="112"/>
                    </a:lnTo>
                    <a:lnTo>
                      <a:pt x="42" y="112"/>
                    </a:lnTo>
                    <a:lnTo>
                      <a:pt x="36" y="124"/>
                    </a:lnTo>
                    <a:lnTo>
                      <a:pt x="32" y="128"/>
                    </a:lnTo>
                    <a:lnTo>
                      <a:pt x="32" y="134"/>
                    </a:lnTo>
                    <a:lnTo>
                      <a:pt x="30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Freeform 110"/>
              <p:cNvSpPr>
                <a:spLocks/>
              </p:cNvSpPr>
              <p:nvPr/>
            </p:nvSpPr>
            <p:spPr bwMode="auto">
              <a:xfrm>
                <a:off x="4105474" y="2730013"/>
                <a:ext cx="556395" cy="552017"/>
              </a:xfrm>
              <a:custGeom>
                <a:avLst/>
                <a:gdLst>
                  <a:gd name="T0" fmla="*/ 2147483647 w 318"/>
                  <a:gd name="T1" fmla="*/ 2147483647 h 332"/>
                  <a:gd name="T2" fmla="*/ 2147483647 w 318"/>
                  <a:gd name="T3" fmla="*/ 2147483647 h 332"/>
                  <a:gd name="T4" fmla="*/ 2147483647 w 318"/>
                  <a:gd name="T5" fmla="*/ 2147483647 h 332"/>
                  <a:gd name="T6" fmla="*/ 2147483647 w 318"/>
                  <a:gd name="T7" fmla="*/ 2147483647 h 332"/>
                  <a:gd name="T8" fmla="*/ 2147483647 w 318"/>
                  <a:gd name="T9" fmla="*/ 2147483647 h 332"/>
                  <a:gd name="T10" fmla="*/ 2147483647 w 318"/>
                  <a:gd name="T11" fmla="*/ 2147483647 h 332"/>
                  <a:gd name="T12" fmla="*/ 2147483647 w 318"/>
                  <a:gd name="T13" fmla="*/ 2147483647 h 332"/>
                  <a:gd name="T14" fmla="*/ 2147483647 w 318"/>
                  <a:gd name="T15" fmla="*/ 2147483647 h 332"/>
                  <a:gd name="T16" fmla="*/ 2147483647 w 318"/>
                  <a:gd name="T17" fmla="*/ 0 h 332"/>
                  <a:gd name="T18" fmla="*/ 2147483647 w 318"/>
                  <a:gd name="T19" fmla="*/ 2147483647 h 332"/>
                  <a:gd name="T20" fmla="*/ 2147483647 w 318"/>
                  <a:gd name="T21" fmla="*/ 2147483647 h 332"/>
                  <a:gd name="T22" fmla="*/ 2147483647 w 318"/>
                  <a:gd name="T23" fmla="*/ 2147483647 h 332"/>
                  <a:gd name="T24" fmla="*/ 2147483647 w 318"/>
                  <a:gd name="T25" fmla="*/ 2147483647 h 332"/>
                  <a:gd name="T26" fmla="*/ 2147483647 w 318"/>
                  <a:gd name="T27" fmla="*/ 2147483647 h 332"/>
                  <a:gd name="T28" fmla="*/ 2147483647 w 318"/>
                  <a:gd name="T29" fmla="*/ 2147483647 h 332"/>
                  <a:gd name="T30" fmla="*/ 2147483647 w 318"/>
                  <a:gd name="T31" fmla="*/ 2147483647 h 332"/>
                  <a:gd name="T32" fmla="*/ 2147483647 w 318"/>
                  <a:gd name="T33" fmla="*/ 2147483647 h 332"/>
                  <a:gd name="T34" fmla="*/ 2147483647 w 318"/>
                  <a:gd name="T35" fmla="*/ 2147483647 h 332"/>
                  <a:gd name="T36" fmla="*/ 2147483647 w 318"/>
                  <a:gd name="T37" fmla="*/ 2147483647 h 332"/>
                  <a:gd name="T38" fmla="*/ 2147483647 w 318"/>
                  <a:gd name="T39" fmla="*/ 2147483647 h 332"/>
                  <a:gd name="T40" fmla="*/ 2147483647 w 318"/>
                  <a:gd name="T41" fmla="*/ 2147483647 h 332"/>
                  <a:gd name="T42" fmla="*/ 2147483647 w 318"/>
                  <a:gd name="T43" fmla="*/ 2147483647 h 332"/>
                  <a:gd name="T44" fmla="*/ 2147483647 w 318"/>
                  <a:gd name="T45" fmla="*/ 2147483647 h 332"/>
                  <a:gd name="T46" fmla="*/ 2147483647 w 318"/>
                  <a:gd name="T47" fmla="*/ 2147483647 h 332"/>
                  <a:gd name="T48" fmla="*/ 2147483647 w 318"/>
                  <a:gd name="T49" fmla="*/ 2147483647 h 332"/>
                  <a:gd name="T50" fmla="*/ 2147483647 w 318"/>
                  <a:gd name="T51" fmla="*/ 2147483647 h 332"/>
                  <a:gd name="T52" fmla="*/ 2147483647 w 318"/>
                  <a:gd name="T53" fmla="*/ 2147483647 h 332"/>
                  <a:gd name="T54" fmla="*/ 2147483647 w 318"/>
                  <a:gd name="T55" fmla="*/ 2147483647 h 332"/>
                  <a:gd name="T56" fmla="*/ 2147483647 w 318"/>
                  <a:gd name="T57" fmla="*/ 2147483647 h 332"/>
                  <a:gd name="T58" fmla="*/ 2147483647 w 318"/>
                  <a:gd name="T59" fmla="*/ 2147483647 h 332"/>
                  <a:gd name="T60" fmla="*/ 2147483647 w 318"/>
                  <a:gd name="T61" fmla="*/ 2147483647 h 332"/>
                  <a:gd name="T62" fmla="*/ 2147483647 w 318"/>
                  <a:gd name="T63" fmla="*/ 2147483647 h 332"/>
                  <a:gd name="T64" fmla="*/ 0 w 318"/>
                  <a:gd name="T65" fmla="*/ 2147483647 h 332"/>
                  <a:gd name="T66" fmla="*/ 2147483647 w 318"/>
                  <a:gd name="T67" fmla="*/ 2147483647 h 332"/>
                  <a:gd name="T68" fmla="*/ 2147483647 w 318"/>
                  <a:gd name="T69" fmla="*/ 2147483647 h 332"/>
                  <a:gd name="T70" fmla="*/ 2147483647 w 318"/>
                  <a:gd name="T71" fmla="*/ 2147483647 h 332"/>
                  <a:gd name="T72" fmla="*/ 2147483647 w 318"/>
                  <a:gd name="T73" fmla="*/ 2147483647 h 332"/>
                  <a:gd name="T74" fmla="*/ 2147483647 w 318"/>
                  <a:gd name="T75" fmla="*/ 2147483647 h 332"/>
                  <a:gd name="T76" fmla="*/ 2147483647 w 318"/>
                  <a:gd name="T77" fmla="*/ 2147483647 h 332"/>
                  <a:gd name="T78" fmla="*/ 2147483647 w 318"/>
                  <a:gd name="T79" fmla="*/ 2147483647 h 332"/>
                  <a:gd name="T80" fmla="*/ 2147483647 w 318"/>
                  <a:gd name="T81" fmla="*/ 2147483647 h 332"/>
                  <a:gd name="T82" fmla="*/ 2147483647 w 318"/>
                  <a:gd name="T83" fmla="*/ 2147483647 h 332"/>
                  <a:gd name="T84" fmla="*/ 2147483647 w 318"/>
                  <a:gd name="T85" fmla="*/ 2147483647 h 332"/>
                  <a:gd name="T86" fmla="*/ 2147483647 w 318"/>
                  <a:gd name="T87" fmla="*/ 2147483647 h 33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18"/>
                  <a:gd name="T133" fmla="*/ 0 h 332"/>
                  <a:gd name="T134" fmla="*/ 318 w 318"/>
                  <a:gd name="T135" fmla="*/ 332 h 33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18" h="332">
                    <a:moveTo>
                      <a:pt x="98" y="36"/>
                    </a:moveTo>
                    <a:lnTo>
                      <a:pt x="110" y="34"/>
                    </a:lnTo>
                    <a:lnTo>
                      <a:pt x="116" y="30"/>
                    </a:lnTo>
                    <a:lnTo>
                      <a:pt x="124" y="26"/>
                    </a:lnTo>
                    <a:lnTo>
                      <a:pt x="132" y="20"/>
                    </a:lnTo>
                    <a:lnTo>
                      <a:pt x="146" y="14"/>
                    </a:lnTo>
                    <a:lnTo>
                      <a:pt x="166" y="8"/>
                    </a:lnTo>
                    <a:lnTo>
                      <a:pt x="186" y="4"/>
                    </a:lnTo>
                    <a:lnTo>
                      <a:pt x="198" y="4"/>
                    </a:lnTo>
                    <a:lnTo>
                      <a:pt x="202" y="4"/>
                    </a:lnTo>
                    <a:lnTo>
                      <a:pt x="206" y="6"/>
                    </a:lnTo>
                    <a:lnTo>
                      <a:pt x="210" y="8"/>
                    </a:lnTo>
                    <a:lnTo>
                      <a:pt x="214" y="8"/>
                    </a:lnTo>
                    <a:lnTo>
                      <a:pt x="220" y="6"/>
                    </a:lnTo>
                    <a:lnTo>
                      <a:pt x="222" y="4"/>
                    </a:lnTo>
                    <a:lnTo>
                      <a:pt x="224" y="2"/>
                    </a:lnTo>
                    <a:lnTo>
                      <a:pt x="230" y="0"/>
                    </a:lnTo>
                    <a:lnTo>
                      <a:pt x="248" y="0"/>
                    </a:lnTo>
                    <a:lnTo>
                      <a:pt x="260" y="0"/>
                    </a:lnTo>
                    <a:lnTo>
                      <a:pt x="258" y="10"/>
                    </a:lnTo>
                    <a:lnTo>
                      <a:pt x="256" y="22"/>
                    </a:lnTo>
                    <a:lnTo>
                      <a:pt x="256" y="34"/>
                    </a:lnTo>
                    <a:lnTo>
                      <a:pt x="256" y="40"/>
                    </a:lnTo>
                    <a:lnTo>
                      <a:pt x="254" y="48"/>
                    </a:lnTo>
                    <a:lnTo>
                      <a:pt x="252" y="52"/>
                    </a:lnTo>
                    <a:lnTo>
                      <a:pt x="248" y="54"/>
                    </a:lnTo>
                    <a:lnTo>
                      <a:pt x="246" y="56"/>
                    </a:lnTo>
                    <a:lnTo>
                      <a:pt x="246" y="60"/>
                    </a:lnTo>
                    <a:lnTo>
                      <a:pt x="246" y="66"/>
                    </a:lnTo>
                    <a:lnTo>
                      <a:pt x="250" y="72"/>
                    </a:lnTo>
                    <a:lnTo>
                      <a:pt x="254" y="76"/>
                    </a:lnTo>
                    <a:lnTo>
                      <a:pt x="256" y="80"/>
                    </a:lnTo>
                    <a:lnTo>
                      <a:pt x="260" y="84"/>
                    </a:lnTo>
                    <a:lnTo>
                      <a:pt x="264" y="90"/>
                    </a:lnTo>
                    <a:lnTo>
                      <a:pt x="268" y="96"/>
                    </a:lnTo>
                    <a:lnTo>
                      <a:pt x="272" y="102"/>
                    </a:lnTo>
                    <a:lnTo>
                      <a:pt x="276" y="128"/>
                    </a:lnTo>
                    <a:lnTo>
                      <a:pt x="276" y="126"/>
                    </a:lnTo>
                    <a:lnTo>
                      <a:pt x="278" y="132"/>
                    </a:lnTo>
                    <a:lnTo>
                      <a:pt x="278" y="138"/>
                    </a:lnTo>
                    <a:lnTo>
                      <a:pt x="280" y="144"/>
                    </a:lnTo>
                    <a:lnTo>
                      <a:pt x="282" y="150"/>
                    </a:lnTo>
                    <a:lnTo>
                      <a:pt x="282" y="158"/>
                    </a:lnTo>
                    <a:lnTo>
                      <a:pt x="284" y="190"/>
                    </a:lnTo>
                    <a:lnTo>
                      <a:pt x="280" y="194"/>
                    </a:lnTo>
                    <a:lnTo>
                      <a:pt x="278" y="202"/>
                    </a:lnTo>
                    <a:lnTo>
                      <a:pt x="280" y="206"/>
                    </a:lnTo>
                    <a:lnTo>
                      <a:pt x="282" y="210"/>
                    </a:lnTo>
                    <a:lnTo>
                      <a:pt x="288" y="222"/>
                    </a:lnTo>
                    <a:lnTo>
                      <a:pt x="290" y="228"/>
                    </a:lnTo>
                    <a:lnTo>
                      <a:pt x="296" y="232"/>
                    </a:lnTo>
                    <a:lnTo>
                      <a:pt x="306" y="236"/>
                    </a:lnTo>
                    <a:lnTo>
                      <a:pt x="310" y="238"/>
                    </a:lnTo>
                    <a:lnTo>
                      <a:pt x="314" y="244"/>
                    </a:lnTo>
                    <a:lnTo>
                      <a:pt x="318" y="252"/>
                    </a:lnTo>
                    <a:lnTo>
                      <a:pt x="248" y="300"/>
                    </a:lnTo>
                    <a:lnTo>
                      <a:pt x="220" y="328"/>
                    </a:lnTo>
                    <a:lnTo>
                      <a:pt x="182" y="332"/>
                    </a:lnTo>
                    <a:lnTo>
                      <a:pt x="182" y="318"/>
                    </a:lnTo>
                    <a:lnTo>
                      <a:pt x="170" y="314"/>
                    </a:lnTo>
                    <a:lnTo>
                      <a:pt x="160" y="310"/>
                    </a:lnTo>
                    <a:lnTo>
                      <a:pt x="152" y="302"/>
                    </a:lnTo>
                    <a:lnTo>
                      <a:pt x="148" y="298"/>
                    </a:lnTo>
                    <a:lnTo>
                      <a:pt x="148" y="294"/>
                    </a:lnTo>
                    <a:lnTo>
                      <a:pt x="0" y="182"/>
                    </a:lnTo>
                    <a:lnTo>
                      <a:pt x="0" y="160"/>
                    </a:lnTo>
                    <a:lnTo>
                      <a:pt x="8" y="148"/>
                    </a:lnTo>
                    <a:lnTo>
                      <a:pt x="18" y="144"/>
                    </a:lnTo>
                    <a:lnTo>
                      <a:pt x="32" y="138"/>
                    </a:lnTo>
                    <a:lnTo>
                      <a:pt x="48" y="132"/>
                    </a:lnTo>
                    <a:lnTo>
                      <a:pt x="54" y="128"/>
                    </a:lnTo>
                    <a:lnTo>
                      <a:pt x="56" y="124"/>
                    </a:lnTo>
                    <a:lnTo>
                      <a:pt x="60" y="118"/>
                    </a:lnTo>
                    <a:lnTo>
                      <a:pt x="66" y="116"/>
                    </a:lnTo>
                    <a:lnTo>
                      <a:pt x="70" y="114"/>
                    </a:lnTo>
                    <a:lnTo>
                      <a:pt x="72" y="112"/>
                    </a:lnTo>
                    <a:lnTo>
                      <a:pt x="72" y="110"/>
                    </a:lnTo>
                    <a:lnTo>
                      <a:pt x="72" y="102"/>
                    </a:lnTo>
                    <a:lnTo>
                      <a:pt x="80" y="100"/>
                    </a:lnTo>
                    <a:lnTo>
                      <a:pt x="84" y="96"/>
                    </a:lnTo>
                    <a:lnTo>
                      <a:pt x="90" y="92"/>
                    </a:lnTo>
                    <a:lnTo>
                      <a:pt x="96" y="92"/>
                    </a:lnTo>
                    <a:lnTo>
                      <a:pt x="106" y="92"/>
                    </a:lnTo>
                    <a:lnTo>
                      <a:pt x="110" y="92"/>
                    </a:lnTo>
                    <a:lnTo>
                      <a:pt x="112" y="90"/>
                    </a:lnTo>
                    <a:lnTo>
                      <a:pt x="112" y="86"/>
                    </a:lnTo>
                    <a:lnTo>
                      <a:pt x="104" y="60"/>
                    </a:lnTo>
                    <a:lnTo>
                      <a:pt x="96" y="36"/>
                    </a:lnTo>
                    <a:lnTo>
                      <a:pt x="98" y="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Freeform 111"/>
              <p:cNvSpPr>
                <a:spLocks/>
              </p:cNvSpPr>
              <p:nvPr/>
            </p:nvSpPr>
            <p:spPr bwMode="auto">
              <a:xfrm>
                <a:off x="3988411" y="2769244"/>
                <a:ext cx="314005" cy="256394"/>
              </a:xfrm>
              <a:custGeom>
                <a:avLst/>
                <a:gdLst>
                  <a:gd name="T0" fmla="*/ 2147483647 w 180"/>
                  <a:gd name="T1" fmla="*/ 2147483647 h 154"/>
                  <a:gd name="T2" fmla="*/ 2147483647 w 180"/>
                  <a:gd name="T3" fmla="*/ 2147483647 h 154"/>
                  <a:gd name="T4" fmla="*/ 2147483647 w 180"/>
                  <a:gd name="T5" fmla="*/ 2147483647 h 154"/>
                  <a:gd name="T6" fmla="*/ 2147483647 w 180"/>
                  <a:gd name="T7" fmla="*/ 2147483647 h 154"/>
                  <a:gd name="T8" fmla="*/ 2147483647 w 180"/>
                  <a:gd name="T9" fmla="*/ 2147483647 h 154"/>
                  <a:gd name="T10" fmla="*/ 2147483647 w 180"/>
                  <a:gd name="T11" fmla="*/ 2147483647 h 154"/>
                  <a:gd name="T12" fmla="*/ 2147483647 w 180"/>
                  <a:gd name="T13" fmla="*/ 2147483647 h 154"/>
                  <a:gd name="T14" fmla="*/ 2147483647 w 180"/>
                  <a:gd name="T15" fmla="*/ 2147483647 h 154"/>
                  <a:gd name="T16" fmla="*/ 2147483647 w 180"/>
                  <a:gd name="T17" fmla="*/ 2147483647 h 154"/>
                  <a:gd name="T18" fmla="*/ 2147483647 w 180"/>
                  <a:gd name="T19" fmla="*/ 2147483647 h 154"/>
                  <a:gd name="T20" fmla="*/ 2147483647 w 180"/>
                  <a:gd name="T21" fmla="*/ 2147483647 h 154"/>
                  <a:gd name="T22" fmla="*/ 2147483647 w 180"/>
                  <a:gd name="T23" fmla="*/ 2147483647 h 154"/>
                  <a:gd name="T24" fmla="*/ 2147483647 w 180"/>
                  <a:gd name="T25" fmla="*/ 2147483647 h 154"/>
                  <a:gd name="T26" fmla="*/ 2147483647 w 180"/>
                  <a:gd name="T27" fmla="*/ 2147483647 h 154"/>
                  <a:gd name="T28" fmla="*/ 2147483647 w 180"/>
                  <a:gd name="T29" fmla="*/ 2147483647 h 154"/>
                  <a:gd name="T30" fmla="*/ 2147483647 w 180"/>
                  <a:gd name="T31" fmla="*/ 2147483647 h 154"/>
                  <a:gd name="T32" fmla="*/ 2147483647 w 180"/>
                  <a:gd name="T33" fmla="*/ 2147483647 h 154"/>
                  <a:gd name="T34" fmla="*/ 2147483647 w 180"/>
                  <a:gd name="T35" fmla="*/ 2147483647 h 154"/>
                  <a:gd name="T36" fmla="*/ 2147483647 w 180"/>
                  <a:gd name="T37" fmla="*/ 2147483647 h 154"/>
                  <a:gd name="T38" fmla="*/ 2147483647 w 180"/>
                  <a:gd name="T39" fmla="*/ 2147483647 h 154"/>
                  <a:gd name="T40" fmla="*/ 2147483647 w 180"/>
                  <a:gd name="T41" fmla="*/ 2147483647 h 154"/>
                  <a:gd name="T42" fmla="*/ 2147483647 w 180"/>
                  <a:gd name="T43" fmla="*/ 2147483647 h 154"/>
                  <a:gd name="T44" fmla="*/ 2147483647 w 180"/>
                  <a:gd name="T45" fmla="*/ 2147483647 h 154"/>
                  <a:gd name="T46" fmla="*/ 2147483647 w 180"/>
                  <a:gd name="T47" fmla="*/ 2147483647 h 154"/>
                  <a:gd name="T48" fmla="*/ 2147483647 w 180"/>
                  <a:gd name="T49" fmla="*/ 2147483647 h 154"/>
                  <a:gd name="T50" fmla="*/ 2147483647 w 180"/>
                  <a:gd name="T51" fmla="*/ 2147483647 h 154"/>
                  <a:gd name="T52" fmla="*/ 2147483647 w 180"/>
                  <a:gd name="T53" fmla="*/ 2147483647 h 154"/>
                  <a:gd name="T54" fmla="*/ 2147483647 w 180"/>
                  <a:gd name="T55" fmla="*/ 2147483647 h 154"/>
                  <a:gd name="T56" fmla="*/ 2147483647 w 180"/>
                  <a:gd name="T57" fmla="*/ 2147483647 h 154"/>
                  <a:gd name="T58" fmla="*/ 2147483647 w 180"/>
                  <a:gd name="T59" fmla="*/ 2147483647 h 154"/>
                  <a:gd name="T60" fmla="*/ 2147483647 w 180"/>
                  <a:gd name="T61" fmla="*/ 2147483647 h 154"/>
                  <a:gd name="T62" fmla="*/ 2147483647 w 180"/>
                  <a:gd name="T63" fmla="*/ 0 h 154"/>
                  <a:gd name="T64" fmla="*/ 2147483647 w 180"/>
                  <a:gd name="T65" fmla="*/ 2147483647 h 154"/>
                  <a:gd name="T66" fmla="*/ 2147483647 w 180"/>
                  <a:gd name="T67" fmla="*/ 2147483647 h 154"/>
                  <a:gd name="T68" fmla="*/ 2147483647 w 180"/>
                  <a:gd name="T69" fmla="*/ 2147483647 h 154"/>
                  <a:gd name="T70" fmla="*/ 2147483647 w 180"/>
                  <a:gd name="T71" fmla="*/ 2147483647 h 154"/>
                  <a:gd name="T72" fmla="*/ 2147483647 w 180"/>
                  <a:gd name="T73" fmla="*/ 2147483647 h 154"/>
                  <a:gd name="T74" fmla="*/ 2147483647 w 180"/>
                  <a:gd name="T75" fmla="*/ 2147483647 h 154"/>
                  <a:gd name="T76" fmla="*/ 2147483647 w 180"/>
                  <a:gd name="T77" fmla="*/ 2147483647 h 154"/>
                  <a:gd name="T78" fmla="*/ 2147483647 w 180"/>
                  <a:gd name="T79" fmla="*/ 2147483647 h 154"/>
                  <a:gd name="T80" fmla="*/ 2147483647 w 180"/>
                  <a:gd name="T81" fmla="*/ 2147483647 h 154"/>
                  <a:gd name="T82" fmla="*/ 2147483647 w 180"/>
                  <a:gd name="T83" fmla="*/ 2147483647 h 154"/>
                  <a:gd name="T84" fmla="*/ 2147483647 w 180"/>
                  <a:gd name="T85" fmla="*/ 2147483647 h 154"/>
                  <a:gd name="T86" fmla="*/ 2147483647 w 180"/>
                  <a:gd name="T87" fmla="*/ 2147483647 h 154"/>
                  <a:gd name="T88" fmla="*/ 2147483647 w 180"/>
                  <a:gd name="T89" fmla="*/ 2147483647 h 154"/>
                  <a:gd name="T90" fmla="*/ 2147483647 w 180"/>
                  <a:gd name="T91" fmla="*/ 2147483647 h 154"/>
                  <a:gd name="T92" fmla="*/ 2147483647 w 180"/>
                  <a:gd name="T93" fmla="*/ 2147483647 h 154"/>
                  <a:gd name="T94" fmla="*/ 2147483647 w 180"/>
                  <a:gd name="T95" fmla="*/ 2147483647 h 154"/>
                  <a:gd name="T96" fmla="*/ 2147483647 w 180"/>
                  <a:gd name="T97" fmla="*/ 2147483647 h 154"/>
                  <a:gd name="T98" fmla="*/ 2147483647 w 180"/>
                  <a:gd name="T99" fmla="*/ 2147483647 h 154"/>
                  <a:gd name="T100" fmla="*/ 2147483647 w 180"/>
                  <a:gd name="T101" fmla="*/ 2147483647 h 154"/>
                  <a:gd name="T102" fmla="*/ 2147483647 w 180"/>
                  <a:gd name="T103" fmla="*/ 2147483647 h 154"/>
                  <a:gd name="T104" fmla="*/ 2147483647 w 180"/>
                  <a:gd name="T105" fmla="*/ 2147483647 h 154"/>
                  <a:gd name="T106" fmla="*/ 0 w 180"/>
                  <a:gd name="T107" fmla="*/ 2147483647 h 154"/>
                  <a:gd name="T108" fmla="*/ 2147483647 w 180"/>
                  <a:gd name="T109" fmla="*/ 2147483647 h 15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80"/>
                  <a:gd name="T166" fmla="*/ 0 h 154"/>
                  <a:gd name="T167" fmla="*/ 180 w 180"/>
                  <a:gd name="T168" fmla="*/ 154 h 154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80" h="154">
                    <a:moveTo>
                      <a:pt x="68" y="152"/>
                    </a:moveTo>
                    <a:lnTo>
                      <a:pt x="68" y="136"/>
                    </a:lnTo>
                    <a:lnTo>
                      <a:pt x="76" y="124"/>
                    </a:lnTo>
                    <a:lnTo>
                      <a:pt x="86" y="120"/>
                    </a:lnTo>
                    <a:lnTo>
                      <a:pt x="100" y="114"/>
                    </a:lnTo>
                    <a:lnTo>
                      <a:pt x="116" y="108"/>
                    </a:lnTo>
                    <a:lnTo>
                      <a:pt x="122" y="104"/>
                    </a:lnTo>
                    <a:lnTo>
                      <a:pt x="124" y="100"/>
                    </a:lnTo>
                    <a:lnTo>
                      <a:pt x="128" y="94"/>
                    </a:lnTo>
                    <a:lnTo>
                      <a:pt x="134" y="92"/>
                    </a:lnTo>
                    <a:lnTo>
                      <a:pt x="138" y="90"/>
                    </a:lnTo>
                    <a:lnTo>
                      <a:pt x="140" y="88"/>
                    </a:lnTo>
                    <a:lnTo>
                      <a:pt x="140" y="86"/>
                    </a:lnTo>
                    <a:lnTo>
                      <a:pt x="140" y="78"/>
                    </a:lnTo>
                    <a:lnTo>
                      <a:pt x="148" y="76"/>
                    </a:lnTo>
                    <a:lnTo>
                      <a:pt x="152" y="72"/>
                    </a:lnTo>
                    <a:lnTo>
                      <a:pt x="158" y="68"/>
                    </a:lnTo>
                    <a:lnTo>
                      <a:pt x="164" y="68"/>
                    </a:lnTo>
                    <a:lnTo>
                      <a:pt x="174" y="68"/>
                    </a:lnTo>
                    <a:lnTo>
                      <a:pt x="178" y="68"/>
                    </a:lnTo>
                    <a:lnTo>
                      <a:pt x="180" y="66"/>
                    </a:lnTo>
                    <a:lnTo>
                      <a:pt x="180" y="62"/>
                    </a:lnTo>
                    <a:lnTo>
                      <a:pt x="172" y="36"/>
                    </a:lnTo>
                    <a:lnTo>
                      <a:pt x="164" y="12"/>
                    </a:lnTo>
                    <a:lnTo>
                      <a:pt x="166" y="12"/>
                    </a:lnTo>
                    <a:lnTo>
                      <a:pt x="148" y="14"/>
                    </a:lnTo>
                    <a:lnTo>
                      <a:pt x="136" y="12"/>
                    </a:lnTo>
                    <a:lnTo>
                      <a:pt x="126" y="10"/>
                    </a:lnTo>
                    <a:lnTo>
                      <a:pt x="124" y="8"/>
                    </a:lnTo>
                    <a:lnTo>
                      <a:pt x="124" y="4"/>
                    </a:lnTo>
                    <a:lnTo>
                      <a:pt x="122" y="2"/>
                    </a:lnTo>
                    <a:lnTo>
                      <a:pt x="118" y="0"/>
                    </a:lnTo>
                    <a:lnTo>
                      <a:pt x="114" y="2"/>
                    </a:lnTo>
                    <a:lnTo>
                      <a:pt x="110" y="4"/>
                    </a:lnTo>
                    <a:lnTo>
                      <a:pt x="106" y="14"/>
                    </a:lnTo>
                    <a:lnTo>
                      <a:pt x="102" y="26"/>
                    </a:lnTo>
                    <a:lnTo>
                      <a:pt x="98" y="32"/>
                    </a:lnTo>
                    <a:lnTo>
                      <a:pt x="92" y="40"/>
                    </a:lnTo>
                    <a:lnTo>
                      <a:pt x="82" y="44"/>
                    </a:lnTo>
                    <a:lnTo>
                      <a:pt x="74" y="52"/>
                    </a:lnTo>
                    <a:lnTo>
                      <a:pt x="66" y="58"/>
                    </a:lnTo>
                    <a:lnTo>
                      <a:pt x="62" y="64"/>
                    </a:lnTo>
                    <a:lnTo>
                      <a:pt x="60" y="70"/>
                    </a:lnTo>
                    <a:lnTo>
                      <a:pt x="60" y="82"/>
                    </a:lnTo>
                    <a:lnTo>
                      <a:pt x="58" y="94"/>
                    </a:lnTo>
                    <a:lnTo>
                      <a:pt x="54" y="108"/>
                    </a:lnTo>
                    <a:lnTo>
                      <a:pt x="50" y="114"/>
                    </a:lnTo>
                    <a:lnTo>
                      <a:pt x="44" y="118"/>
                    </a:lnTo>
                    <a:lnTo>
                      <a:pt x="32" y="130"/>
                    </a:lnTo>
                    <a:lnTo>
                      <a:pt x="24" y="136"/>
                    </a:lnTo>
                    <a:lnTo>
                      <a:pt x="18" y="140"/>
                    </a:lnTo>
                    <a:lnTo>
                      <a:pt x="12" y="142"/>
                    </a:lnTo>
                    <a:lnTo>
                      <a:pt x="4" y="146"/>
                    </a:lnTo>
                    <a:lnTo>
                      <a:pt x="0" y="154"/>
                    </a:lnTo>
                    <a:lnTo>
                      <a:pt x="68" y="1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Freeform 112"/>
              <p:cNvSpPr>
                <a:spLocks/>
              </p:cNvSpPr>
              <p:nvPr/>
            </p:nvSpPr>
            <p:spPr bwMode="auto">
              <a:xfrm>
                <a:off x="3882365" y="3021434"/>
                <a:ext cx="220354" cy="196148"/>
              </a:xfrm>
              <a:custGeom>
                <a:avLst/>
                <a:gdLst>
                  <a:gd name="T0" fmla="*/ 2147483647 w 126"/>
                  <a:gd name="T1" fmla="*/ 0 h 116"/>
                  <a:gd name="T2" fmla="*/ 2147483647 w 126"/>
                  <a:gd name="T3" fmla="*/ 2147483647 h 116"/>
                  <a:gd name="T4" fmla="*/ 2147483647 w 126"/>
                  <a:gd name="T5" fmla="*/ 2147483647 h 116"/>
                  <a:gd name="T6" fmla="*/ 2147483647 w 126"/>
                  <a:gd name="T7" fmla="*/ 2147483647 h 116"/>
                  <a:gd name="T8" fmla="*/ 2147483647 w 126"/>
                  <a:gd name="T9" fmla="*/ 2147483647 h 116"/>
                  <a:gd name="T10" fmla="*/ 2147483647 w 126"/>
                  <a:gd name="T11" fmla="*/ 2147483647 h 116"/>
                  <a:gd name="T12" fmla="*/ 2147483647 w 126"/>
                  <a:gd name="T13" fmla="*/ 2147483647 h 116"/>
                  <a:gd name="T14" fmla="*/ 0 w 126"/>
                  <a:gd name="T15" fmla="*/ 2147483647 h 116"/>
                  <a:gd name="T16" fmla="*/ 0 w 126"/>
                  <a:gd name="T17" fmla="*/ 2147483647 h 116"/>
                  <a:gd name="T18" fmla="*/ 2147483647 w 126"/>
                  <a:gd name="T19" fmla="*/ 2147483647 h 116"/>
                  <a:gd name="T20" fmla="*/ 2147483647 w 126"/>
                  <a:gd name="T21" fmla="*/ 2147483647 h 116"/>
                  <a:gd name="T22" fmla="*/ 2147483647 w 126"/>
                  <a:gd name="T23" fmla="*/ 2147483647 h 116"/>
                  <a:gd name="T24" fmla="*/ 2147483647 w 126"/>
                  <a:gd name="T25" fmla="*/ 2147483647 h 116"/>
                  <a:gd name="T26" fmla="*/ 2147483647 w 126"/>
                  <a:gd name="T27" fmla="*/ 2147483647 h 116"/>
                  <a:gd name="T28" fmla="*/ 2147483647 w 126"/>
                  <a:gd name="T29" fmla="*/ 2147483647 h 116"/>
                  <a:gd name="T30" fmla="*/ 2147483647 w 126"/>
                  <a:gd name="T31" fmla="*/ 2147483647 h 116"/>
                  <a:gd name="T32" fmla="*/ 2147483647 w 126"/>
                  <a:gd name="T33" fmla="*/ 2147483647 h 116"/>
                  <a:gd name="T34" fmla="*/ 2147483647 w 126"/>
                  <a:gd name="T35" fmla="*/ 0 h 11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26"/>
                  <a:gd name="T55" fmla="*/ 0 h 116"/>
                  <a:gd name="T56" fmla="*/ 126 w 126"/>
                  <a:gd name="T57" fmla="*/ 116 h 11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26" h="116">
                    <a:moveTo>
                      <a:pt x="126" y="0"/>
                    </a:moveTo>
                    <a:lnTo>
                      <a:pt x="126" y="32"/>
                    </a:lnTo>
                    <a:lnTo>
                      <a:pt x="76" y="32"/>
                    </a:lnTo>
                    <a:lnTo>
                      <a:pt x="76" y="78"/>
                    </a:lnTo>
                    <a:lnTo>
                      <a:pt x="66" y="82"/>
                    </a:lnTo>
                    <a:lnTo>
                      <a:pt x="58" y="90"/>
                    </a:lnTo>
                    <a:lnTo>
                      <a:pt x="56" y="116"/>
                    </a:lnTo>
                    <a:lnTo>
                      <a:pt x="0" y="116"/>
                    </a:lnTo>
                    <a:lnTo>
                      <a:pt x="0" y="108"/>
                    </a:lnTo>
                    <a:lnTo>
                      <a:pt x="2" y="100"/>
                    </a:lnTo>
                    <a:lnTo>
                      <a:pt x="10" y="88"/>
                    </a:lnTo>
                    <a:lnTo>
                      <a:pt x="20" y="74"/>
                    </a:lnTo>
                    <a:lnTo>
                      <a:pt x="24" y="66"/>
                    </a:lnTo>
                    <a:lnTo>
                      <a:pt x="38" y="42"/>
                    </a:lnTo>
                    <a:lnTo>
                      <a:pt x="50" y="20"/>
                    </a:lnTo>
                    <a:lnTo>
                      <a:pt x="56" y="12"/>
                    </a:lnTo>
                    <a:lnTo>
                      <a:pt x="60" y="2"/>
                    </a:lnTo>
                    <a:lnTo>
                      <a:pt x="12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Freeform 113"/>
              <p:cNvSpPr>
                <a:spLocks/>
              </p:cNvSpPr>
              <p:nvPr/>
            </p:nvSpPr>
            <p:spPr bwMode="auto">
              <a:xfrm>
                <a:off x="3882365" y="3021434"/>
                <a:ext cx="325022" cy="399301"/>
              </a:xfrm>
              <a:custGeom>
                <a:avLst/>
                <a:gdLst>
                  <a:gd name="T0" fmla="*/ 2147483647 w 186"/>
                  <a:gd name="T1" fmla="*/ 0 h 238"/>
                  <a:gd name="T2" fmla="*/ 2147483647 w 186"/>
                  <a:gd name="T3" fmla="*/ 0 h 238"/>
                  <a:gd name="T4" fmla="*/ 2147483647 w 186"/>
                  <a:gd name="T5" fmla="*/ 2147483647 h 238"/>
                  <a:gd name="T6" fmla="*/ 2147483647 w 186"/>
                  <a:gd name="T7" fmla="*/ 2147483647 h 238"/>
                  <a:gd name="T8" fmla="*/ 2147483647 w 186"/>
                  <a:gd name="T9" fmla="*/ 2147483647 h 238"/>
                  <a:gd name="T10" fmla="*/ 2147483647 w 186"/>
                  <a:gd name="T11" fmla="*/ 2147483647 h 238"/>
                  <a:gd name="T12" fmla="*/ 2147483647 w 186"/>
                  <a:gd name="T13" fmla="*/ 2147483647 h 238"/>
                  <a:gd name="T14" fmla="*/ 2147483647 w 186"/>
                  <a:gd name="T15" fmla="*/ 2147483647 h 238"/>
                  <a:gd name="T16" fmla="*/ 0 w 186"/>
                  <a:gd name="T17" fmla="*/ 2147483647 h 238"/>
                  <a:gd name="T18" fmla="*/ 2147483647 w 186"/>
                  <a:gd name="T19" fmla="*/ 2147483647 h 238"/>
                  <a:gd name="T20" fmla="*/ 2147483647 w 186"/>
                  <a:gd name="T21" fmla="*/ 2147483647 h 238"/>
                  <a:gd name="T22" fmla="*/ 2147483647 w 186"/>
                  <a:gd name="T23" fmla="*/ 2147483647 h 238"/>
                  <a:gd name="T24" fmla="*/ 2147483647 w 186"/>
                  <a:gd name="T25" fmla="*/ 2147483647 h 238"/>
                  <a:gd name="T26" fmla="*/ 2147483647 w 186"/>
                  <a:gd name="T27" fmla="*/ 2147483647 h 238"/>
                  <a:gd name="T28" fmla="*/ 2147483647 w 186"/>
                  <a:gd name="T29" fmla="*/ 2147483647 h 238"/>
                  <a:gd name="T30" fmla="*/ 2147483647 w 186"/>
                  <a:gd name="T31" fmla="*/ 2147483647 h 238"/>
                  <a:gd name="T32" fmla="*/ 2147483647 w 186"/>
                  <a:gd name="T33" fmla="*/ 2147483647 h 238"/>
                  <a:gd name="T34" fmla="*/ 2147483647 w 186"/>
                  <a:gd name="T35" fmla="*/ 2147483647 h 238"/>
                  <a:gd name="T36" fmla="*/ 2147483647 w 186"/>
                  <a:gd name="T37" fmla="*/ 2147483647 h 238"/>
                  <a:gd name="T38" fmla="*/ 2147483647 w 186"/>
                  <a:gd name="T39" fmla="*/ 2147483647 h 238"/>
                  <a:gd name="T40" fmla="*/ 2147483647 w 186"/>
                  <a:gd name="T41" fmla="*/ 2147483647 h 238"/>
                  <a:gd name="T42" fmla="*/ 2147483647 w 186"/>
                  <a:gd name="T43" fmla="*/ 2147483647 h 238"/>
                  <a:gd name="T44" fmla="*/ 2147483647 w 186"/>
                  <a:gd name="T45" fmla="*/ 2147483647 h 238"/>
                  <a:gd name="T46" fmla="*/ 2147483647 w 186"/>
                  <a:gd name="T47" fmla="*/ 2147483647 h 238"/>
                  <a:gd name="T48" fmla="*/ 2147483647 w 186"/>
                  <a:gd name="T49" fmla="*/ 2147483647 h 238"/>
                  <a:gd name="T50" fmla="*/ 2147483647 w 186"/>
                  <a:gd name="T51" fmla="*/ 2147483647 h 238"/>
                  <a:gd name="T52" fmla="*/ 2147483647 w 186"/>
                  <a:gd name="T53" fmla="*/ 2147483647 h 238"/>
                  <a:gd name="T54" fmla="*/ 2147483647 w 186"/>
                  <a:gd name="T55" fmla="*/ 2147483647 h 238"/>
                  <a:gd name="T56" fmla="*/ 2147483647 w 186"/>
                  <a:gd name="T57" fmla="*/ 2147483647 h 238"/>
                  <a:gd name="T58" fmla="*/ 2147483647 w 186"/>
                  <a:gd name="T59" fmla="*/ 2147483647 h 238"/>
                  <a:gd name="T60" fmla="*/ 2147483647 w 186"/>
                  <a:gd name="T61" fmla="*/ 2147483647 h 238"/>
                  <a:gd name="T62" fmla="*/ 2147483647 w 186"/>
                  <a:gd name="T63" fmla="*/ 2147483647 h 238"/>
                  <a:gd name="T64" fmla="*/ 2147483647 w 186"/>
                  <a:gd name="T65" fmla="*/ 2147483647 h 238"/>
                  <a:gd name="T66" fmla="*/ 2147483647 w 186"/>
                  <a:gd name="T67" fmla="*/ 2147483647 h 238"/>
                  <a:gd name="T68" fmla="*/ 2147483647 w 186"/>
                  <a:gd name="T69" fmla="*/ 2147483647 h 238"/>
                  <a:gd name="T70" fmla="*/ 2147483647 w 186"/>
                  <a:gd name="T71" fmla="*/ 2147483647 h 238"/>
                  <a:gd name="T72" fmla="*/ 2147483647 w 186"/>
                  <a:gd name="T73" fmla="*/ 2147483647 h 238"/>
                  <a:gd name="T74" fmla="*/ 2147483647 w 186"/>
                  <a:gd name="T75" fmla="*/ 2147483647 h 238"/>
                  <a:gd name="T76" fmla="*/ 2147483647 w 186"/>
                  <a:gd name="T77" fmla="*/ 2147483647 h 238"/>
                  <a:gd name="T78" fmla="*/ 2147483647 w 186"/>
                  <a:gd name="T79" fmla="*/ 2147483647 h 238"/>
                  <a:gd name="T80" fmla="*/ 2147483647 w 186"/>
                  <a:gd name="T81" fmla="*/ 2147483647 h 238"/>
                  <a:gd name="T82" fmla="*/ 2147483647 w 186"/>
                  <a:gd name="T83" fmla="*/ 2147483647 h 238"/>
                  <a:gd name="T84" fmla="*/ 2147483647 w 186"/>
                  <a:gd name="T85" fmla="*/ 2147483647 h 238"/>
                  <a:gd name="T86" fmla="*/ 2147483647 w 186"/>
                  <a:gd name="T87" fmla="*/ 2147483647 h 238"/>
                  <a:gd name="T88" fmla="*/ 2147483647 w 186"/>
                  <a:gd name="T89" fmla="*/ 2147483647 h 238"/>
                  <a:gd name="T90" fmla="*/ 2147483647 w 186"/>
                  <a:gd name="T91" fmla="*/ 2147483647 h 238"/>
                  <a:gd name="T92" fmla="*/ 2147483647 w 186"/>
                  <a:gd name="T93" fmla="*/ 2147483647 h 238"/>
                  <a:gd name="T94" fmla="*/ 2147483647 w 186"/>
                  <a:gd name="T95" fmla="*/ 2147483647 h 238"/>
                  <a:gd name="T96" fmla="*/ 2147483647 w 186"/>
                  <a:gd name="T97" fmla="*/ 2147483647 h 238"/>
                  <a:gd name="T98" fmla="*/ 2147483647 w 186"/>
                  <a:gd name="T99" fmla="*/ 2147483647 h 238"/>
                  <a:gd name="T100" fmla="*/ 2147483647 w 186"/>
                  <a:gd name="T101" fmla="*/ 2147483647 h 238"/>
                  <a:gd name="T102" fmla="*/ 2147483647 w 186"/>
                  <a:gd name="T103" fmla="*/ 2147483647 h 238"/>
                  <a:gd name="T104" fmla="*/ 2147483647 w 186"/>
                  <a:gd name="T105" fmla="*/ 2147483647 h 238"/>
                  <a:gd name="T106" fmla="*/ 2147483647 w 186"/>
                  <a:gd name="T107" fmla="*/ 2147483647 h 238"/>
                  <a:gd name="T108" fmla="*/ 2147483647 w 186"/>
                  <a:gd name="T109" fmla="*/ 2147483647 h 238"/>
                  <a:gd name="T110" fmla="*/ 2147483647 w 186"/>
                  <a:gd name="T111" fmla="*/ 2147483647 h 238"/>
                  <a:gd name="T112" fmla="*/ 2147483647 w 186"/>
                  <a:gd name="T113" fmla="*/ 2147483647 h 238"/>
                  <a:gd name="T114" fmla="*/ 2147483647 w 186"/>
                  <a:gd name="T115" fmla="*/ 2147483647 h 238"/>
                  <a:gd name="T116" fmla="*/ 2147483647 w 186"/>
                  <a:gd name="T117" fmla="*/ 2147483647 h 238"/>
                  <a:gd name="T118" fmla="*/ 2147483647 w 186"/>
                  <a:gd name="T119" fmla="*/ 2147483647 h 238"/>
                  <a:gd name="T120" fmla="*/ 2147483647 w 186"/>
                  <a:gd name="T121" fmla="*/ 0 h 23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86"/>
                  <a:gd name="T184" fmla="*/ 0 h 238"/>
                  <a:gd name="T185" fmla="*/ 186 w 186"/>
                  <a:gd name="T186" fmla="*/ 238 h 23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86" h="238">
                    <a:moveTo>
                      <a:pt x="128" y="0"/>
                    </a:moveTo>
                    <a:lnTo>
                      <a:pt x="126" y="0"/>
                    </a:lnTo>
                    <a:lnTo>
                      <a:pt x="126" y="32"/>
                    </a:lnTo>
                    <a:lnTo>
                      <a:pt x="76" y="32"/>
                    </a:lnTo>
                    <a:lnTo>
                      <a:pt x="76" y="78"/>
                    </a:lnTo>
                    <a:lnTo>
                      <a:pt x="66" y="82"/>
                    </a:lnTo>
                    <a:lnTo>
                      <a:pt x="58" y="90"/>
                    </a:lnTo>
                    <a:lnTo>
                      <a:pt x="56" y="116"/>
                    </a:lnTo>
                    <a:lnTo>
                      <a:pt x="0" y="116"/>
                    </a:lnTo>
                    <a:lnTo>
                      <a:pt x="2" y="124"/>
                    </a:lnTo>
                    <a:lnTo>
                      <a:pt x="6" y="128"/>
                    </a:lnTo>
                    <a:lnTo>
                      <a:pt x="10" y="134"/>
                    </a:lnTo>
                    <a:lnTo>
                      <a:pt x="12" y="138"/>
                    </a:lnTo>
                    <a:lnTo>
                      <a:pt x="10" y="142"/>
                    </a:lnTo>
                    <a:lnTo>
                      <a:pt x="8" y="146"/>
                    </a:lnTo>
                    <a:lnTo>
                      <a:pt x="6" y="150"/>
                    </a:lnTo>
                    <a:lnTo>
                      <a:pt x="6" y="152"/>
                    </a:lnTo>
                    <a:lnTo>
                      <a:pt x="6" y="156"/>
                    </a:lnTo>
                    <a:lnTo>
                      <a:pt x="10" y="158"/>
                    </a:lnTo>
                    <a:lnTo>
                      <a:pt x="14" y="166"/>
                    </a:lnTo>
                    <a:lnTo>
                      <a:pt x="12" y="166"/>
                    </a:lnTo>
                    <a:lnTo>
                      <a:pt x="14" y="176"/>
                    </a:lnTo>
                    <a:lnTo>
                      <a:pt x="12" y="186"/>
                    </a:lnTo>
                    <a:lnTo>
                      <a:pt x="10" y="196"/>
                    </a:lnTo>
                    <a:lnTo>
                      <a:pt x="6" y="206"/>
                    </a:lnTo>
                    <a:lnTo>
                      <a:pt x="10" y="206"/>
                    </a:lnTo>
                    <a:lnTo>
                      <a:pt x="12" y="206"/>
                    </a:lnTo>
                    <a:lnTo>
                      <a:pt x="16" y="206"/>
                    </a:lnTo>
                    <a:lnTo>
                      <a:pt x="18" y="204"/>
                    </a:lnTo>
                    <a:lnTo>
                      <a:pt x="22" y="202"/>
                    </a:lnTo>
                    <a:lnTo>
                      <a:pt x="26" y="202"/>
                    </a:lnTo>
                    <a:lnTo>
                      <a:pt x="34" y="204"/>
                    </a:lnTo>
                    <a:lnTo>
                      <a:pt x="42" y="208"/>
                    </a:lnTo>
                    <a:lnTo>
                      <a:pt x="48" y="210"/>
                    </a:lnTo>
                    <a:lnTo>
                      <a:pt x="50" y="216"/>
                    </a:lnTo>
                    <a:lnTo>
                      <a:pt x="60" y="230"/>
                    </a:lnTo>
                    <a:lnTo>
                      <a:pt x="64" y="234"/>
                    </a:lnTo>
                    <a:lnTo>
                      <a:pt x="70" y="238"/>
                    </a:lnTo>
                    <a:lnTo>
                      <a:pt x="76" y="228"/>
                    </a:lnTo>
                    <a:lnTo>
                      <a:pt x="78" y="222"/>
                    </a:lnTo>
                    <a:lnTo>
                      <a:pt x="82" y="222"/>
                    </a:lnTo>
                    <a:lnTo>
                      <a:pt x="88" y="220"/>
                    </a:lnTo>
                    <a:lnTo>
                      <a:pt x="86" y="226"/>
                    </a:lnTo>
                    <a:lnTo>
                      <a:pt x="88" y="230"/>
                    </a:lnTo>
                    <a:lnTo>
                      <a:pt x="92" y="224"/>
                    </a:lnTo>
                    <a:lnTo>
                      <a:pt x="94" y="224"/>
                    </a:lnTo>
                    <a:lnTo>
                      <a:pt x="96" y="222"/>
                    </a:lnTo>
                    <a:lnTo>
                      <a:pt x="98" y="224"/>
                    </a:lnTo>
                    <a:lnTo>
                      <a:pt x="100" y="226"/>
                    </a:lnTo>
                    <a:lnTo>
                      <a:pt x="102" y="228"/>
                    </a:lnTo>
                    <a:lnTo>
                      <a:pt x="106" y="226"/>
                    </a:lnTo>
                    <a:lnTo>
                      <a:pt x="110" y="224"/>
                    </a:lnTo>
                    <a:lnTo>
                      <a:pt x="172" y="224"/>
                    </a:lnTo>
                    <a:lnTo>
                      <a:pt x="174" y="216"/>
                    </a:lnTo>
                    <a:lnTo>
                      <a:pt x="176" y="208"/>
                    </a:lnTo>
                    <a:lnTo>
                      <a:pt x="172" y="208"/>
                    </a:lnTo>
                    <a:lnTo>
                      <a:pt x="170" y="206"/>
                    </a:lnTo>
                    <a:lnTo>
                      <a:pt x="158" y="50"/>
                    </a:lnTo>
                    <a:lnTo>
                      <a:pt x="186" y="50"/>
                    </a:lnTo>
                    <a:lnTo>
                      <a:pt x="128" y="6"/>
                    </a:lnTo>
                    <a:lnTo>
                      <a:pt x="1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Freeform 114"/>
              <p:cNvSpPr>
                <a:spLocks/>
              </p:cNvSpPr>
              <p:nvPr/>
            </p:nvSpPr>
            <p:spPr bwMode="auto">
              <a:xfrm>
                <a:off x="4000806" y="3105497"/>
                <a:ext cx="447594" cy="451141"/>
              </a:xfrm>
              <a:custGeom>
                <a:avLst/>
                <a:gdLst>
                  <a:gd name="T0" fmla="*/ 2147483647 w 256"/>
                  <a:gd name="T1" fmla="*/ 2147483647 h 270"/>
                  <a:gd name="T2" fmla="*/ 2147483647 w 256"/>
                  <a:gd name="T3" fmla="*/ 2147483647 h 270"/>
                  <a:gd name="T4" fmla="*/ 2147483647 w 256"/>
                  <a:gd name="T5" fmla="*/ 2147483647 h 270"/>
                  <a:gd name="T6" fmla="*/ 2147483647 w 256"/>
                  <a:gd name="T7" fmla="*/ 2147483647 h 270"/>
                  <a:gd name="T8" fmla="*/ 2147483647 w 256"/>
                  <a:gd name="T9" fmla="*/ 2147483647 h 270"/>
                  <a:gd name="T10" fmla="*/ 2147483647 w 256"/>
                  <a:gd name="T11" fmla="*/ 2147483647 h 270"/>
                  <a:gd name="T12" fmla="*/ 2147483647 w 256"/>
                  <a:gd name="T13" fmla="*/ 2147483647 h 270"/>
                  <a:gd name="T14" fmla="*/ 2147483647 w 256"/>
                  <a:gd name="T15" fmla="*/ 2147483647 h 270"/>
                  <a:gd name="T16" fmla="*/ 2147483647 w 256"/>
                  <a:gd name="T17" fmla="*/ 2147483647 h 270"/>
                  <a:gd name="T18" fmla="*/ 2147483647 w 256"/>
                  <a:gd name="T19" fmla="*/ 2147483647 h 270"/>
                  <a:gd name="T20" fmla="*/ 2147483647 w 256"/>
                  <a:gd name="T21" fmla="*/ 0 h 270"/>
                  <a:gd name="T22" fmla="*/ 2147483647 w 256"/>
                  <a:gd name="T23" fmla="*/ 2147483647 h 270"/>
                  <a:gd name="T24" fmla="*/ 2147483647 w 256"/>
                  <a:gd name="T25" fmla="*/ 2147483647 h 270"/>
                  <a:gd name="T26" fmla="*/ 2147483647 w 256"/>
                  <a:gd name="T27" fmla="*/ 2147483647 h 270"/>
                  <a:gd name="T28" fmla="*/ 2147483647 w 256"/>
                  <a:gd name="T29" fmla="*/ 2147483647 h 270"/>
                  <a:gd name="T30" fmla="*/ 2147483647 w 256"/>
                  <a:gd name="T31" fmla="*/ 2147483647 h 270"/>
                  <a:gd name="T32" fmla="*/ 2147483647 w 256"/>
                  <a:gd name="T33" fmla="*/ 2147483647 h 270"/>
                  <a:gd name="T34" fmla="*/ 2147483647 w 256"/>
                  <a:gd name="T35" fmla="*/ 2147483647 h 270"/>
                  <a:gd name="T36" fmla="*/ 2147483647 w 256"/>
                  <a:gd name="T37" fmla="*/ 2147483647 h 270"/>
                  <a:gd name="T38" fmla="*/ 2147483647 w 256"/>
                  <a:gd name="T39" fmla="*/ 2147483647 h 270"/>
                  <a:gd name="T40" fmla="*/ 2147483647 w 256"/>
                  <a:gd name="T41" fmla="*/ 2147483647 h 270"/>
                  <a:gd name="T42" fmla="*/ 2147483647 w 256"/>
                  <a:gd name="T43" fmla="*/ 2147483647 h 270"/>
                  <a:gd name="T44" fmla="*/ 2147483647 w 256"/>
                  <a:gd name="T45" fmla="*/ 2147483647 h 270"/>
                  <a:gd name="T46" fmla="*/ 2147483647 w 256"/>
                  <a:gd name="T47" fmla="*/ 2147483647 h 270"/>
                  <a:gd name="T48" fmla="*/ 2147483647 w 256"/>
                  <a:gd name="T49" fmla="*/ 2147483647 h 270"/>
                  <a:gd name="T50" fmla="*/ 2147483647 w 256"/>
                  <a:gd name="T51" fmla="*/ 2147483647 h 270"/>
                  <a:gd name="T52" fmla="*/ 2147483647 w 256"/>
                  <a:gd name="T53" fmla="*/ 2147483647 h 270"/>
                  <a:gd name="T54" fmla="*/ 2147483647 w 256"/>
                  <a:gd name="T55" fmla="*/ 2147483647 h 270"/>
                  <a:gd name="T56" fmla="*/ 2147483647 w 256"/>
                  <a:gd name="T57" fmla="*/ 2147483647 h 270"/>
                  <a:gd name="T58" fmla="*/ 2147483647 w 256"/>
                  <a:gd name="T59" fmla="*/ 2147483647 h 270"/>
                  <a:gd name="T60" fmla="*/ 2147483647 w 256"/>
                  <a:gd name="T61" fmla="*/ 2147483647 h 270"/>
                  <a:gd name="T62" fmla="*/ 2147483647 w 256"/>
                  <a:gd name="T63" fmla="*/ 2147483647 h 270"/>
                  <a:gd name="T64" fmla="*/ 2147483647 w 256"/>
                  <a:gd name="T65" fmla="*/ 2147483647 h 270"/>
                  <a:gd name="T66" fmla="*/ 2147483647 w 256"/>
                  <a:gd name="T67" fmla="*/ 2147483647 h 270"/>
                  <a:gd name="T68" fmla="*/ 2147483647 w 256"/>
                  <a:gd name="T69" fmla="*/ 2147483647 h 270"/>
                  <a:gd name="T70" fmla="*/ 2147483647 w 256"/>
                  <a:gd name="T71" fmla="*/ 2147483647 h 270"/>
                  <a:gd name="T72" fmla="*/ 2147483647 w 256"/>
                  <a:gd name="T73" fmla="*/ 2147483647 h 270"/>
                  <a:gd name="T74" fmla="*/ 2147483647 w 256"/>
                  <a:gd name="T75" fmla="*/ 2147483647 h 270"/>
                  <a:gd name="T76" fmla="*/ 2147483647 w 256"/>
                  <a:gd name="T77" fmla="*/ 2147483647 h 27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56"/>
                  <a:gd name="T118" fmla="*/ 0 h 270"/>
                  <a:gd name="T119" fmla="*/ 256 w 256"/>
                  <a:gd name="T120" fmla="*/ 270 h 27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56" h="270">
                    <a:moveTo>
                      <a:pt x="2" y="188"/>
                    </a:moveTo>
                    <a:lnTo>
                      <a:pt x="8" y="178"/>
                    </a:lnTo>
                    <a:lnTo>
                      <a:pt x="10" y="172"/>
                    </a:lnTo>
                    <a:lnTo>
                      <a:pt x="14" y="172"/>
                    </a:lnTo>
                    <a:lnTo>
                      <a:pt x="20" y="170"/>
                    </a:lnTo>
                    <a:lnTo>
                      <a:pt x="18" y="176"/>
                    </a:lnTo>
                    <a:lnTo>
                      <a:pt x="20" y="180"/>
                    </a:lnTo>
                    <a:lnTo>
                      <a:pt x="24" y="174"/>
                    </a:lnTo>
                    <a:lnTo>
                      <a:pt x="26" y="174"/>
                    </a:lnTo>
                    <a:lnTo>
                      <a:pt x="28" y="172"/>
                    </a:lnTo>
                    <a:lnTo>
                      <a:pt x="30" y="174"/>
                    </a:lnTo>
                    <a:lnTo>
                      <a:pt x="32" y="176"/>
                    </a:lnTo>
                    <a:lnTo>
                      <a:pt x="34" y="178"/>
                    </a:lnTo>
                    <a:lnTo>
                      <a:pt x="38" y="176"/>
                    </a:lnTo>
                    <a:lnTo>
                      <a:pt x="42" y="174"/>
                    </a:lnTo>
                    <a:lnTo>
                      <a:pt x="104" y="174"/>
                    </a:lnTo>
                    <a:lnTo>
                      <a:pt x="106" y="166"/>
                    </a:lnTo>
                    <a:lnTo>
                      <a:pt x="108" y="158"/>
                    </a:lnTo>
                    <a:lnTo>
                      <a:pt x="104" y="158"/>
                    </a:lnTo>
                    <a:lnTo>
                      <a:pt x="102" y="156"/>
                    </a:lnTo>
                    <a:lnTo>
                      <a:pt x="90" y="0"/>
                    </a:lnTo>
                    <a:lnTo>
                      <a:pt x="118" y="0"/>
                    </a:lnTo>
                    <a:lnTo>
                      <a:pt x="208" y="68"/>
                    </a:lnTo>
                    <a:lnTo>
                      <a:pt x="208" y="72"/>
                    </a:lnTo>
                    <a:lnTo>
                      <a:pt x="212" y="76"/>
                    </a:lnTo>
                    <a:lnTo>
                      <a:pt x="220" y="84"/>
                    </a:lnTo>
                    <a:lnTo>
                      <a:pt x="230" y="88"/>
                    </a:lnTo>
                    <a:lnTo>
                      <a:pt x="242" y="92"/>
                    </a:lnTo>
                    <a:lnTo>
                      <a:pt x="242" y="106"/>
                    </a:lnTo>
                    <a:lnTo>
                      <a:pt x="256" y="104"/>
                    </a:lnTo>
                    <a:lnTo>
                      <a:pt x="256" y="154"/>
                    </a:lnTo>
                    <a:lnTo>
                      <a:pt x="252" y="162"/>
                    </a:lnTo>
                    <a:lnTo>
                      <a:pt x="248" y="170"/>
                    </a:lnTo>
                    <a:lnTo>
                      <a:pt x="240" y="174"/>
                    </a:lnTo>
                    <a:lnTo>
                      <a:pt x="230" y="176"/>
                    </a:lnTo>
                    <a:lnTo>
                      <a:pt x="218" y="176"/>
                    </a:lnTo>
                    <a:lnTo>
                      <a:pt x="206" y="178"/>
                    </a:lnTo>
                    <a:lnTo>
                      <a:pt x="186" y="184"/>
                    </a:lnTo>
                    <a:lnTo>
                      <a:pt x="150" y="196"/>
                    </a:lnTo>
                    <a:lnTo>
                      <a:pt x="146" y="198"/>
                    </a:lnTo>
                    <a:lnTo>
                      <a:pt x="144" y="200"/>
                    </a:lnTo>
                    <a:lnTo>
                      <a:pt x="142" y="206"/>
                    </a:lnTo>
                    <a:lnTo>
                      <a:pt x="138" y="212"/>
                    </a:lnTo>
                    <a:lnTo>
                      <a:pt x="136" y="212"/>
                    </a:lnTo>
                    <a:lnTo>
                      <a:pt x="132" y="212"/>
                    </a:lnTo>
                    <a:lnTo>
                      <a:pt x="124" y="212"/>
                    </a:lnTo>
                    <a:lnTo>
                      <a:pt x="124" y="222"/>
                    </a:lnTo>
                    <a:lnTo>
                      <a:pt x="124" y="228"/>
                    </a:lnTo>
                    <a:lnTo>
                      <a:pt x="122" y="232"/>
                    </a:lnTo>
                    <a:lnTo>
                      <a:pt x="116" y="236"/>
                    </a:lnTo>
                    <a:lnTo>
                      <a:pt x="110" y="240"/>
                    </a:lnTo>
                    <a:lnTo>
                      <a:pt x="108" y="244"/>
                    </a:lnTo>
                    <a:lnTo>
                      <a:pt x="108" y="248"/>
                    </a:lnTo>
                    <a:lnTo>
                      <a:pt x="106" y="256"/>
                    </a:lnTo>
                    <a:lnTo>
                      <a:pt x="104" y="264"/>
                    </a:lnTo>
                    <a:lnTo>
                      <a:pt x="100" y="266"/>
                    </a:lnTo>
                    <a:lnTo>
                      <a:pt x="94" y="270"/>
                    </a:lnTo>
                    <a:lnTo>
                      <a:pt x="90" y="264"/>
                    </a:lnTo>
                    <a:lnTo>
                      <a:pt x="82" y="266"/>
                    </a:lnTo>
                    <a:lnTo>
                      <a:pt x="76" y="268"/>
                    </a:lnTo>
                    <a:lnTo>
                      <a:pt x="70" y="270"/>
                    </a:lnTo>
                    <a:lnTo>
                      <a:pt x="64" y="268"/>
                    </a:lnTo>
                    <a:lnTo>
                      <a:pt x="62" y="266"/>
                    </a:lnTo>
                    <a:lnTo>
                      <a:pt x="58" y="252"/>
                    </a:lnTo>
                    <a:lnTo>
                      <a:pt x="54" y="240"/>
                    </a:lnTo>
                    <a:lnTo>
                      <a:pt x="50" y="234"/>
                    </a:lnTo>
                    <a:lnTo>
                      <a:pt x="44" y="232"/>
                    </a:lnTo>
                    <a:lnTo>
                      <a:pt x="42" y="234"/>
                    </a:lnTo>
                    <a:lnTo>
                      <a:pt x="40" y="236"/>
                    </a:lnTo>
                    <a:lnTo>
                      <a:pt x="34" y="236"/>
                    </a:lnTo>
                    <a:lnTo>
                      <a:pt x="20" y="234"/>
                    </a:lnTo>
                    <a:lnTo>
                      <a:pt x="10" y="232"/>
                    </a:lnTo>
                    <a:lnTo>
                      <a:pt x="10" y="224"/>
                    </a:lnTo>
                    <a:lnTo>
                      <a:pt x="10" y="218"/>
                    </a:lnTo>
                    <a:lnTo>
                      <a:pt x="8" y="210"/>
                    </a:lnTo>
                    <a:lnTo>
                      <a:pt x="4" y="200"/>
                    </a:lnTo>
                    <a:lnTo>
                      <a:pt x="0" y="186"/>
                    </a:lnTo>
                    <a:lnTo>
                      <a:pt x="2" y="186"/>
                    </a:lnTo>
                    <a:lnTo>
                      <a:pt x="2" y="1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Freeform 115"/>
              <p:cNvSpPr>
                <a:spLocks/>
              </p:cNvSpPr>
              <p:nvPr/>
            </p:nvSpPr>
            <p:spPr bwMode="auto">
              <a:xfrm>
                <a:off x="4339600" y="3147529"/>
                <a:ext cx="436576" cy="362874"/>
              </a:xfrm>
              <a:custGeom>
                <a:avLst/>
                <a:gdLst>
                  <a:gd name="T0" fmla="*/ 2147483647 w 249"/>
                  <a:gd name="T1" fmla="*/ 2147483647 h 216"/>
                  <a:gd name="T2" fmla="*/ 2147483647 w 249"/>
                  <a:gd name="T3" fmla="*/ 2147483647 h 216"/>
                  <a:gd name="T4" fmla="*/ 2147483647 w 249"/>
                  <a:gd name="T5" fmla="*/ 0 h 216"/>
                  <a:gd name="T6" fmla="*/ 2147483647 w 249"/>
                  <a:gd name="T7" fmla="*/ 0 h 216"/>
                  <a:gd name="T8" fmla="*/ 2147483647 w 249"/>
                  <a:gd name="T9" fmla="*/ 2147483647 h 216"/>
                  <a:gd name="T10" fmla="*/ 2147483647 w 249"/>
                  <a:gd name="T11" fmla="*/ 2147483647 h 216"/>
                  <a:gd name="T12" fmla="*/ 2147483647 w 249"/>
                  <a:gd name="T13" fmla="*/ 2147483647 h 216"/>
                  <a:gd name="T14" fmla="*/ 2147483647 w 249"/>
                  <a:gd name="T15" fmla="*/ 2147483647 h 216"/>
                  <a:gd name="T16" fmla="*/ 0 w 249"/>
                  <a:gd name="T17" fmla="*/ 2147483647 h 216"/>
                  <a:gd name="T18" fmla="*/ 2147483647 w 249"/>
                  <a:gd name="T19" fmla="*/ 2147483647 h 216"/>
                  <a:gd name="T20" fmla="*/ 2147483647 w 249"/>
                  <a:gd name="T21" fmla="*/ 2147483647 h 216"/>
                  <a:gd name="T22" fmla="*/ 2147483647 w 249"/>
                  <a:gd name="T23" fmla="*/ 2147483647 h 216"/>
                  <a:gd name="T24" fmla="*/ 2147483647 w 249"/>
                  <a:gd name="T25" fmla="*/ 2147483647 h 216"/>
                  <a:gd name="T26" fmla="*/ 2147483647 w 249"/>
                  <a:gd name="T27" fmla="*/ 2147483647 h 216"/>
                  <a:gd name="T28" fmla="*/ 2147483647 w 249"/>
                  <a:gd name="T29" fmla="*/ 2147483647 h 216"/>
                  <a:gd name="T30" fmla="*/ 2147483647 w 249"/>
                  <a:gd name="T31" fmla="*/ 2147483647 h 216"/>
                  <a:gd name="T32" fmla="*/ 2147483647 w 249"/>
                  <a:gd name="T33" fmla="*/ 2147483647 h 216"/>
                  <a:gd name="T34" fmla="*/ 2147483647 w 249"/>
                  <a:gd name="T35" fmla="*/ 2147483647 h 216"/>
                  <a:gd name="T36" fmla="*/ 2147483647 w 249"/>
                  <a:gd name="T37" fmla="*/ 2147483647 h 216"/>
                  <a:gd name="T38" fmla="*/ 2147483647 w 249"/>
                  <a:gd name="T39" fmla="*/ 2147483647 h 216"/>
                  <a:gd name="T40" fmla="*/ 2147483647 w 249"/>
                  <a:gd name="T41" fmla="*/ 2147483647 h 216"/>
                  <a:gd name="T42" fmla="*/ 2147483647 w 249"/>
                  <a:gd name="T43" fmla="*/ 2147483647 h 216"/>
                  <a:gd name="T44" fmla="*/ 2147483647 w 249"/>
                  <a:gd name="T45" fmla="*/ 2147483647 h 216"/>
                  <a:gd name="T46" fmla="*/ 2147483647 w 249"/>
                  <a:gd name="T47" fmla="*/ 2147483647 h 216"/>
                  <a:gd name="T48" fmla="*/ 2147483647 w 249"/>
                  <a:gd name="T49" fmla="*/ 2147483647 h 216"/>
                  <a:gd name="T50" fmla="*/ 2147483647 w 249"/>
                  <a:gd name="T51" fmla="*/ 2147483647 h 216"/>
                  <a:gd name="T52" fmla="*/ 2147483647 w 249"/>
                  <a:gd name="T53" fmla="*/ 2147483647 h 216"/>
                  <a:gd name="T54" fmla="*/ 2147483647 w 249"/>
                  <a:gd name="T55" fmla="*/ 2147483647 h 216"/>
                  <a:gd name="T56" fmla="*/ 2147483647 w 249"/>
                  <a:gd name="T57" fmla="*/ 2147483647 h 216"/>
                  <a:gd name="T58" fmla="*/ 2147483647 w 249"/>
                  <a:gd name="T59" fmla="*/ 2147483647 h 216"/>
                  <a:gd name="T60" fmla="*/ 2147483647 w 249"/>
                  <a:gd name="T61" fmla="*/ 2147483647 h 216"/>
                  <a:gd name="T62" fmla="*/ 2147483647 w 249"/>
                  <a:gd name="T63" fmla="*/ 2147483647 h 216"/>
                  <a:gd name="T64" fmla="*/ 2147483647 w 249"/>
                  <a:gd name="T65" fmla="*/ 2147483647 h 216"/>
                  <a:gd name="T66" fmla="*/ 2147483647 w 249"/>
                  <a:gd name="T67" fmla="*/ 2147483647 h 216"/>
                  <a:gd name="T68" fmla="*/ 2147483647 w 249"/>
                  <a:gd name="T69" fmla="*/ 2147483647 h 216"/>
                  <a:gd name="T70" fmla="*/ 2147483647 w 249"/>
                  <a:gd name="T71" fmla="*/ 2147483647 h 216"/>
                  <a:gd name="T72" fmla="*/ 2147483647 w 249"/>
                  <a:gd name="T73" fmla="*/ 2147483647 h 216"/>
                  <a:gd name="T74" fmla="*/ 2147483647 w 249"/>
                  <a:gd name="T75" fmla="*/ 2147483647 h 216"/>
                  <a:gd name="T76" fmla="*/ 2147483647 w 249"/>
                  <a:gd name="T77" fmla="*/ 2147483647 h 216"/>
                  <a:gd name="T78" fmla="*/ 2147483647 w 249"/>
                  <a:gd name="T79" fmla="*/ 2147483647 h 216"/>
                  <a:gd name="T80" fmla="*/ 2147483647 w 249"/>
                  <a:gd name="T81" fmla="*/ 2147483647 h 21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49"/>
                  <a:gd name="T124" fmla="*/ 0 h 216"/>
                  <a:gd name="T125" fmla="*/ 249 w 249"/>
                  <a:gd name="T126" fmla="*/ 216 h 21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49" h="216">
                    <a:moveTo>
                      <a:pt x="219" y="14"/>
                    </a:moveTo>
                    <a:lnTo>
                      <a:pt x="215" y="8"/>
                    </a:lnTo>
                    <a:lnTo>
                      <a:pt x="211" y="4"/>
                    </a:lnTo>
                    <a:lnTo>
                      <a:pt x="205" y="2"/>
                    </a:lnTo>
                    <a:lnTo>
                      <a:pt x="199" y="0"/>
                    </a:lnTo>
                    <a:lnTo>
                      <a:pt x="190" y="0"/>
                    </a:lnTo>
                    <a:lnTo>
                      <a:pt x="186" y="0"/>
                    </a:lnTo>
                    <a:lnTo>
                      <a:pt x="184" y="0"/>
                    </a:lnTo>
                    <a:lnTo>
                      <a:pt x="114" y="48"/>
                    </a:lnTo>
                    <a:lnTo>
                      <a:pt x="86" y="76"/>
                    </a:lnTo>
                    <a:lnTo>
                      <a:pt x="62" y="78"/>
                    </a:lnTo>
                    <a:lnTo>
                      <a:pt x="62" y="128"/>
                    </a:lnTo>
                    <a:lnTo>
                      <a:pt x="58" y="136"/>
                    </a:lnTo>
                    <a:lnTo>
                      <a:pt x="54" y="144"/>
                    </a:lnTo>
                    <a:lnTo>
                      <a:pt x="46" y="148"/>
                    </a:lnTo>
                    <a:lnTo>
                      <a:pt x="36" y="150"/>
                    </a:lnTo>
                    <a:lnTo>
                      <a:pt x="16" y="152"/>
                    </a:lnTo>
                    <a:lnTo>
                      <a:pt x="0" y="156"/>
                    </a:lnTo>
                    <a:lnTo>
                      <a:pt x="0" y="166"/>
                    </a:lnTo>
                    <a:lnTo>
                      <a:pt x="4" y="172"/>
                    </a:lnTo>
                    <a:lnTo>
                      <a:pt x="8" y="174"/>
                    </a:lnTo>
                    <a:lnTo>
                      <a:pt x="12" y="178"/>
                    </a:lnTo>
                    <a:lnTo>
                      <a:pt x="14" y="182"/>
                    </a:lnTo>
                    <a:lnTo>
                      <a:pt x="14" y="186"/>
                    </a:lnTo>
                    <a:lnTo>
                      <a:pt x="14" y="190"/>
                    </a:lnTo>
                    <a:lnTo>
                      <a:pt x="14" y="194"/>
                    </a:lnTo>
                    <a:lnTo>
                      <a:pt x="18" y="198"/>
                    </a:lnTo>
                    <a:lnTo>
                      <a:pt x="24" y="198"/>
                    </a:lnTo>
                    <a:lnTo>
                      <a:pt x="30" y="200"/>
                    </a:lnTo>
                    <a:lnTo>
                      <a:pt x="32" y="204"/>
                    </a:lnTo>
                    <a:lnTo>
                      <a:pt x="32" y="206"/>
                    </a:lnTo>
                    <a:lnTo>
                      <a:pt x="42" y="206"/>
                    </a:lnTo>
                    <a:lnTo>
                      <a:pt x="46" y="212"/>
                    </a:lnTo>
                    <a:lnTo>
                      <a:pt x="52" y="216"/>
                    </a:lnTo>
                    <a:lnTo>
                      <a:pt x="56" y="202"/>
                    </a:lnTo>
                    <a:lnTo>
                      <a:pt x="60" y="188"/>
                    </a:lnTo>
                    <a:lnTo>
                      <a:pt x="64" y="184"/>
                    </a:lnTo>
                    <a:lnTo>
                      <a:pt x="70" y="180"/>
                    </a:lnTo>
                    <a:lnTo>
                      <a:pt x="76" y="176"/>
                    </a:lnTo>
                    <a:lnTo>
                      <a:pt x="86" y="176"/>
                    </a:lnTo>
                    <a:lnTo>
                      <a:pt x="88" y="176"/>
                    </a:lnTo>
                    <a:lnTo>
                      <a:pt x="92" y="178"/>
                    </a:lnTo>
                    <a:lnTo>
                      <a:pt x="98" y="184"/>
                    </a:lnTo>
                    <a:lnTo>
                      <a:pt x="104" y="188"/>
                    </a:lnTo>
                    <a:lnTo>
                      <a:pt x="106" y="190"/>
                    </a:lnTo>
                    <a:lnTo>
                      <a:pt x="110" y="192"/>
                    </a:lnTo>
                    <a:lnTo>
                      <a:pt x="114" y="190"/>
                    </a:lnTo>
                    <a:lnTo>
                      <a:pt x="114" y="188"/>
                    </a:lnTo>
                    <a:lnTo>
                      <a:pt x="116" y="186"/>
                    </a:lnTo>
                    <a:lnTo>
                      <a:pt x="120" y="186"/>
                    </a:lnTo>
                    <a:lnTo>
                      <a:pt x="128" y="186"/>
                    </a:lnTo>
                    <a:lnTo>
                      <a:pt x="132" y="190"/>
                    </a:lnTo>
                    <a:lnTo>
                      <a:pt x="136" y="192"/>
                    </a:lnTo>
                    <a:lnTo>
                      <a:pt x="142" y="194"/>
                    </a:lnTo>
                    <a:lnTo>
                      <a:pt x="150" y="192"/>
                    </a:lnTo>
                    <a:lnTo>
                      <a:pt x="156" y="188"/>
                    </a:lnTo>
                    <a:lnTo>
                      <a:pt x="162" y="186"/>
                    </a:lnTo>
                    <a:lnTo>
                      <a:pt x="170" y="184"/>
                    </a:lnTo>
                    <a:lnTo>
                      <a:pt x="176" y="184"/>
                    </a:lnTo>
                    <a:lnTo>
                      <a:pt x="180" y="186"/>
                    </a:lnTo>
                    <a:lnTo>
                      <a:pt x="184" y="186"/>
                    </a:lnTo>
                    <a:lnTo>
                      <a:pt x="193" y="188"/>
                    </a:lnTo>
                    <a:lnTo>
                      <a:pt x="197" y="186"/>
                    </a:lnTo>
                    <a:lnTo>
                      <a:pt x="203" y="184"/>
                    </a:lnTo>
                    <a:lnTo>
                      <a:pt x="213" y="176"/>
                    </a:lnTo>
                    <a:lnTo>
                      <a:pt x="215" y="166"/>
                    </a:lnTo>
                    <a:lnTo>
                      <a:pt x="217" y="158"/>
                    </a:lnTo>
                    <a:lnTo>
                      <a:pt x="221" y="150"/>
                    </a:lnTo>
                    <a:lnTo>
                      <a:pt x="225" y="144"/>
                    </a:lnTo>
                    <a:lnTo>
                      <a:pt x="235" y="132"/>
                    </a:lnTo>
                    <a:lnTo>
                      <a:pt x="239" y="126"/>
                    </a:lnTo>
                    <a:lnTo>
                      <a:pt x="243" y="118"/>
                    </a:lnTo>
                    <a:lnTo>
                      <a:pt x="243" y="76"/>
                    </a:lnTo>
                    <a:lnTo>
                      <a:pt x="243" y="72"/>
                    </a:lnTo>
                    <a:lnTo>
                      <a:pt x="245" y="68"/>
                    </a:lnTo>
                    <a:lnTo>
                      <a:pt x="247" y="64"/>
                    </a:lnTo>
                    <a:lnTo>
                      <a:pt x="249" y="58"/>
                    </a:lnTo>
                    <a:lnTo>
                      <a:pt x="247" y="48"/>
                    </a:lnTo>
                    <a:lnTo>
                      <a:pt x="241" y="34"/>
                    </a:lnTo>
                    <a:lnTo>
                      <a:pt x="235" y="22"/>
                    </a:lnTo>
                    <a:lnTo>
                      <a:pt x="231" y="8"/>
                    </a:lnTo>
                    <a:lnTo>
                      <a:pt x="229" y="8"/>
                    </a:lnTo>
                    <a:lnTo>
                      <a:pt x="219" y="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Freeform 116"/>
              <p:cNvSpPr>
                <a:spLocks/>
              </p:cNvSpPr>
              <p:nvPr/>
            </p:nvSpPr>
            <p:spPr bwMode="auto">
              <a:xfrm>
                <a:off x="4711448" y="3147529"/>
                <a:ext cx="294725" cy="491771"/>
              </a:xfrm>
              <a:custGeom>
                <a:avLst/>
                <a:gdLst>
                  <a:gd name="T0" fmla="*/ 2147483647 w 168"/>
                  <a:gd name="T1" fmla="*/ 2147483647 h 294"/>
                  <a:gd name="T2" fmla="*/ 2147483647 w 168"/>
                  <a:gd name="T3" fmla="*/ 2147483647 h 294"/>
                  <a:gd name="T4" fmla="*/ 2147483647 w 168"/>
                  <a:gd name="T5" fmla="*/ 2147483647 h 294"/>
                  <a:gd name="T6" fmla="*/ 2147483647 w 168"/>
                  <a:gd name="T7" fmla="*/ 2147483647 h 294"/>
                  <a:gd name="T8" fmla="*/ 2147483647 w 168"/>
                  <a:gd name="T9" fmla="*/ 2147483647 h 294"/>
                  <a:gd name="T10" fmla="*/ 2147483647 w 168"/>
                  <a:gd name="T11" fmla="*/ 2147483647 h 294"/>
                  <a:gd name="T12" fmla="*/ 2147483647 w 168"/>
                  <a:gd name="T13" fmla="*/ 2147483647 h 294"/>
                  <a:gd name="T14" fmla="*/ 2147483647 w 168"/>
                  <a:gd name="T15" fmla="*/ 2147483647 h 294"/>
                  <a:gd name="T16" fmla="*/ 2147483647 w 168"/>
                  <a:gd name="T17" fmla="*/ 2147483647 h 294"/>
                  <a:gd name="T18" fmla="*/ 2147483647 w 168"/>
                  <a:gd name="T19" fmla="*/ 2147483647 h 294"/>
                  <a:gd name="T20" fmla="*/ 2147483647 w 168"/>
                  <a:gd name="T21" fmla="*/ 2147483647 h 294"/>
                  <a:gd name="T22" fmla="*/ 2147483647 w 168"/>
                  <a:gd name="T23" fmla="*/ 2147483647 h 294"/>
                  <a:gd name="T24" fmla="*/ 2147483647 w 168"/>
                  <a:gd name="T25" fmla="*/ 2147483647 h 294"/>
                  <a:gd name="T26" fmla="*/ 2147483647 w 168"/>
                  <a:gd name="T27" fmla="*/ 2147483647 h 294"/>
                  <a:gd name="T28" fmla="*/ 2147483647 w 168"/>
                  <a:gd name="T29" fmla="*/ 2147483647 h 294"/>
                  <a:gd name="T30" fmla="*/ 2147483647 w 168"/>
                  <a:gd name="T31" fmla="*/ 2147483647 h 294"/>
                  <a:gd name="T32" fmla="*/ 2147483647 w 168"/>
                  <a:gd name="T33" fmla="*/ 2147483647 h 294"/>
                  <a:gd name="T34" fmla="*/ 2147483647 w 168"/>
                  <a:gd name="T35" fmla="*/ 2147483647 h 294"/>
                  <a:gd name="T36" fmla="*/ 2147483647 w 168"/>
                  <a:gd name="T37" fmla="*/ 2147483647 h 294"/>
                  <a:gd name="T38" fmla="*/ 2147483647 w 168"/>
                  <a:gd name="T39" fmla="*/ 2147483647 h 294"/>
                  <a:gd name="T40" fmla="*/ 2147483647 w 168"/>
                  <a:gd name="T41" fmla="*/ 2147483647 h 294"/>
                  <a:gd name="T42" fmla="*/ 2147483647 w 168"/>
                  <a:gd name="T43" fmla="*/ 2147483647 h 294"/>
                  <a:gd name="T44" fmla="*/ 2147483647 w 168"/>
                  <a:gd name="T45" fmla="*/ 2147483647 h 294"/>
                  <a:gd name="T46" fmla="*/ 2147483647 w 168"/>
                  <a:gd name="T47" fmla="*/ 2147483647 h 294"/>
                  <a:gd name="T48" fmla="*/ 2147483647 w 168"/>
                  <a:gd name="T49" fmla="*/ 2147483647 h 294"/>
                  <a:gd name="T50" fmla="*/ 2147483647 w 168"/>
                  <a:gd name="T51" fmla="*/ 2147483647 h 294"/>
                  <a:gd name="T52" fmla="*/ 2147483647 w 168"/>
                  <a:gd name="T53" fmla="*/ 2147483647 h 294"/>
                  <a:gd name="T54" fmla="*/ 2147483647 w 168"/>
                  <a:gd name="T55" fmla="*/ 2147483647 h 294"/>
                  <a:gd name="T56" fmla="*/ 2147483647 w 168"/>
                  <a:gd name="T57" fmla="*/ 2147483647 h 294"/>
                  <a:gd name="T58" fmla="*/ 2147483647 w 168"/>
                  <a:gd name="T59" fmla="*/ 2147483647 h 294"/>
                  <a:gd name="T60" fmla="*/ 2147483647 w 168"/>
                  <a:gd name="T61" fmla="*/ 2147483647 h 294"/>
                  <a:gd name="T62" fmla="*/ 2147483647 w 168"/>
                  <a:gd name="T63" fmla="*/ 2147483647 h 294"/>
                  <a:gd name="T64" fmla="*/ 2147483647 w 168"/>
                  <a:gd name="T65" fmla="*/ 2147483647 h 294"/>
                  <a:gd name="T66" fmla="*/ 2147483647 w 168"/>
                  <a:gd name="T67" fmla="*/ 2147483647 h 294"/>
                  <a:gd name="T68" fmla="*/ 2147483647 w 168"/>
                  <a:gd name="T69" fmla="*/ 2147483647 h 294"/>
                  <a:gd name="T70" fmla="*/ 2147483647 w 168"/>
                  <a:gd name="T71" fmla="*/ 2147483647 h 294"/>
                  <a:gd name="T72" fmla="*/ 2147483647 w 168"/>
                  <a:gd name="T73" fmla="*/ 2147483647 h 294"/>
                  <a:gd name="T74" fmla="*/ 2147483647 w 168"/>
                  <a:gd name="T75" fmla="*/ 2147483647 h 294"/>
                  <a:gd name="T76" fmla="*/ 2147483647 w 168"/>
                  <a:gd name="T77" fmla="*/ 2147483647 h 294"/>
                  <a:gd name="T78" fmla="*/ 2147483647 w 168"/>
                  <a:gd name="T79" fmla="*/ 2147483647 h 29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68"/>
                  <a:gd name="T121" fmla="*/ 0 h 294"/>
                  <a:gd name="T122" fmla="*/ 168 w 168"/>
                  <a:gd name="T123" fmla="*/ 294 h 29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68" h="294">
                    <a:moveTo>
                      <a:pt x="162" y="68"/>
                    </a:moveTo>
                    <a:lnTo>
                      <a:pt x="168" y="138"/>
                    </a:lnTo>
                    <a:lnTo>
                      <a:pt x="158" y="140"/>
                    </a:lnTo>
                    <a:lnTo>
                      <a:pt x="152" y="144"/>
                    </a:lnTo>
                    <a:lnTo>
                      <a:pt x="148" y="150"/>
                    </a:lnTo>
                    <a:lnTo>
                      <a:pt x="146" y="158"/>
                    </a:lnTo>
                    <a:lnTo>
                      <a:pt x="142" y="164"/>
                    </a:lnTo>
                    <a:lnTo>
                      <a:pt x="140" y="172"/>
                    </a:lnTo>
                    <a:lnTo>
                      <a:pt x="140" y="190"/>
                    </a:lnTo>
                    <a:lnTo>
                      <a:pt x="138" y="194"/>
                    </a:lnTo>
                    <a:lnTo>
                      <a:pt x="134" y="20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44" y="206"/>
                    </a:lnTo>
                    <a:lnTo>
                      <a:pt x="146" y="214"/>
                    </a:lnTo>
                    <a:lnTo>
                      <a:pt x="148" y="216"/>
                    </a:lnTo>
                    <a:lnTo>
                      <a:pt x="150" y="220"/>
                    </a:lnTo>
                    <a:lnTo>
                      <a:pt x="152" y="228"/>
                    </a:lnTo>
                    <a:lnTo>
                      <a:pt x="146" y="228"/>
                    </a:lnTo>
                    <a:lnTo>
                      <a:pt x="142" y="228"/>
                    </a:lnTo>
                    <a:lnTo>
                      <a:pt x="138" y="230"/>
                    </a:lnTo>
                    <a:lnTo>
                      <a:pt x="130" y="238"/>
                    </a:lnTo>
                    <a:lnTo>
                      <a:pt x="126" y="246"/>
                    </a:lnTo>
                    <a:lnTo>
                      <a:pt x="122" y="256"/>
                    </a:lnTo>
                    <a:lnTo>
                      <a:pt x="120" y="258"/>
                    </a:lnTo>
                    <a:lnTo>
                      <a:pt x="118" y="260"/>
                    </a:lnTo>
                    <a:lnTo>
                      <a:pt x="108" y="262"/>
                    </a:lnTo>
                    <a:lnTo>
                      <a:pt x="90" y="264"/>
                    </a:lnTo>
                    <a:lnTo>
                      <a:pt x="88" y="270"/>
                    </a:lnTo>
                    <a:lnTo>
                      <a:pt x="86" y="276"/>
                    </a:lnTo>
                    <a:lnTo>
                      <a:pt x="82" y="280"/>
                    </a:lnTo>
                    <a:lnTo>
                      <a:pt x="76" y="284"/>
                    </a:lnTo>
                    <a:lnTo>
                      <a:pt x="64" y="288"/>
                    </a:lnTo>
                    <a:lnTo>
                      <a:pt x="52" y="290"/>
                    </a:lnTo>
                    <a:lnTo>
                      <a:pt x="48" y="288"/>
                    </a:lnTo>
                    <a:lnTo>
                      <a:pt x="46" y="286"/>
                    </a:lnTo>
                    <a:lnTo>
                      <a:pt x="42" y="288"/>
                    </a:lnTo>
                    <a:lnTo>
                      <a:pt x="38" y="292"/>
                    </a:lnTo>
                    <a:lnTo>
                      <a:pt x="38" y="294"/>
                    </a:lnTo>
                    <a:lnTo>
                      <a:pt x="36" y="292"/>
                    </a:lnTo>
                    <a:lnTo>
                      <a:pt x="34" y="282"/>
                    </a:lnTo>
                    <a:lnTo>
                      <a:pt x="30" y="274"/>
                    </a:lnTo>
                    <a:lnTo>
                      <a:pt x="20" y="264"/>
                    </a:lnTo>
                    <a:lnTo>
                      <a:pt x="12" y="256"/>
                    </a:lnTo>
                    <a:lnTo>
                      <a:pt x="8" y="252"/>
                    </a:lnTo>
                    <a:lnTo>
                      <a:pt x="10" y="250"/>
                    </a:lnTo>
                    <a:lnTo>
                      <a:pt x="12" y="248"/>
                    </a:lnTo>
                    <a:lnTo>
                      <a:pt x="18" y="246"/>
                    </a:lnTo>
                    <a:lnTo>
                      <a:pt x="36" y="246"/>
                    </a:lnTo>
                    <a:lnTo>
                      <a:pt x="28" y="240"/>
                    </a:lnTo>
                    <a:lnTo>
                      <a:pt x="28" y="236"/>
                    </a:lnTo>
                    <a:lnTo>
                      <a:pt x="26" y="230"/>
                    </a:lnTo>
                    <a:lnTo>
                      <a:pt x="28" y="212"/>
                    </a:lnTo>
                    <a:lnTo>
                      <a:pt x="26" y="206"/>
                    </a:lnTo>
                    <a:lnTo>
                      <a:pt x="22" y="200"/>
                    </a:lnTo>
                    <a:lnTo>
                      <a:pt x="16" y="192"/>
                    </a:lnTo>
                    <a:lnTo>
                      <a:pt x="12" y="186"/>
                    </a:lnTo>
                    <a:lnTo>
                      <a:pt x="10" y="188"/>
                    </a:lnTo>
                    <a:lnTo>
                      <a:pt x="8" y="186"/>
                    </a:lnTo>
                    <a:lnTo>
                      <a:pt x="4" y="182"/>
                    </a:lnTo>
                    <a:lnTo>
                      <a:pt x="0" y="176"/>
                    </a:lnTo>
                    <a:lnTo>
                      <a:pt x="2" y="166"/>
                    </a:lnTo>
                    <a:lnTo>
                      <a:pt x="4" y="158"/>
                    </a:lnTo>
                    <a:lnTo>
                      <a:pt x="8" y="150"/>
                    </a:lnTo>
                    <a:lnTo>
                      <a:pt x="12" y="144"/>
                    </a:lnTo>
                    <a:lnTo>
                      <a:pt x="22" y="132"/>
                    </a:lnTo>
                    <a:lnTo>
                      <a:pt x="26" y="126"/>
                    </a:lnTo>
                    <a:lnTo>
                      <a:pt x="30" y="118"/>
                    </a:lnTo>
                    <a:lnTo>
                      <a:pt x="30" y="76"/>
                    </a:lnTo>
                    <a:lnTo>
                      <a:pt x="30" y="72"/>
                    </a:lnTo>
                    <a:lnTo>
                      <a:pt x="32" y="68"/>
                    </a:lnTo>
                    <a:lnTo>
                      <a:pt x="34" y="64"/>
                    </a:lnTo>
                    <a:lnTo>
                      <a:pt x="36" y="58"/>
                    </a:lnTo>
                    <a:lnTo>
                      <a:pt x="34" y="48"/>
                    </a:lnTo>
                    <a:lnTo>
                      <a:pt x="28" y="34"/>
                    </a:lnTo>
                    <a:lnTo>
                      <a:pt x="22" y="22"/>
                    </a:lnTo>
                    <a:lnTo>
                      <a:pt x="18" y="8"/>
                    </a:lnTo>
                    <a:lnTo>
                      <a:pt x="20" y="8"/>
                    </a:lnTo>
                    <a:lnTo>
                      <a:pt x="36" y="0"/>
                    </a:lnTo>
                    <a:lnTo>
                      <a:pt x="162" y="70"/>
                    </a:lnTo>
                    <a:lnTo>
                      <a:pt x="162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Freeform 117"/>
              <p:cNvSpPr>
                <a:spLocks/>
              </p:cNvSpPr>
              <p:nvPr/>
            </p:nvSpPr>
            <p:spPr bwMode="auto">
              <a:xfrm>
                <a:off x="5500592" y="3462767"/>
                <a:ext cx="57844" cy="67251"/>
              </a:xfrm>
              <a:custGeom>
                <a:avLst/>
                <a:gdLst>
                  <a:gd name="T0" fmla="*/ 2147483647 w 32"/>
                  <a:gd name="T1" fmla="*/ 0 h 40"/>
                  <a:gd name="T2" fmla="*/ 2147483647 w 32"/>
                  <a:gd name="T3" fmla="*/ 2147483647 h 40"/>
                  <a:gd name="T4" fmla="*/ 2147483647 w 32"/>
                  <a:gd name="T5" fmla="*/ 2147483647 h 40"/>
                  <a:gd name="T6" fmla="*/ 2147483647 w 32"/>
                  <a:gd name="T7" fmla="*/ 2147483647 h 40"/>
                  <a:gd name="T8" fmla="*/ 2147483647 w 32"/>
                  <a:gd name="T9" fmla="*/ 2147483647 h 40"/>
                  <a:gd name="T10" fmla="*/ 2147483647 w 32"/>
                  <a:gd name="T11" fmla="*/ 2147483647 h 40"/>
                  <a:gd name="T12" fmla="*/ 2147483647 w 32"/>
                  <a:gd name="T13" fmla="*/ 2147483647 h 40"/>
                  <a:gd name="T14" fmla="*/ 2147483647 w 32"/>
                  <a:gd name="T15" fmla="*/ 2147483647 h 40"/>
                  <a:gd name="T16" fmla="*/ 2147483647 w 32"/>
                  <a:gd name="T17" fmla="*/ 2147483647 h 40"/>
                  <a:gd name="T18" fmla="*/ 2147483647 w 32"/>
                  <a:gd name="T19" fmla="*/ 2147483647 h 40"/>
                  <a:gd name="T20" fmla="*/ 0 w 32"/>
                  <a:gd name="T21" fmla="*/ 2147483647 h 40"/>
                  <a:gd name="T22" fmla="*/ 2147483647 w 32"/>
                  <a:gd name="T23" fmla="*/ 2147483647 h 40"/>
                  <a:gd name="T24" fmla="*/ 2147483647 w 32"/>
                  <a:gd name="T25" fmla="*/ 2147483647 h 40"/>
                  <a:gd name="T26" fmla="*/ 2147483647 w 32"/>
                  <a:gd name="T27" fmla="*/ 2147483647 h 40"/>
                  <a:gd name="T28" fmla="*/ 2147483647 w 32"/>
                  <a:gd name="T29" fmla="*/ 0 h 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"/>
                  <a:gd name="T46" fmla="*/ 0 h 40"/>
                  <a:gd name="T47" fmla="*/ 32 w 32"/>
                  <a:gd name="T48" fmla="*/ 40 h 4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" h="40">
                    <a:moveTo>
                      <a:pt x="16" y="0"/>
                    </a:moveTo>
                    <a:lnTo>
                      <a:pt x="24" y="8"/>
                    </a:lnTo>
                    <a:lnTo>
                      <a:pt x="30" y="14"/>
                    </a:lnTo>
                    <a:lnTo>
                      <a:pt x="32" y="20"/>
                    </a:lnTo>
                    <a:lnTo>
                      <a:pt x="30" y="26"/>
                    </a:lnTo>
                    <a:lnTo>
                      <a:pt x="26" y="30"/>
                    </a:lnTo>
                    <a:lnTo>
                      <a:pt x="22" y="34"/>
                    </a:lnTo>
                    <a:lnTo>
                      <a:pt x="16" y="38"/>
                    </a:lnTo>
                    <a:lnTo>
                      <a:pt x="6" y="40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4"/>
                    </a:lnTo>
                    <a:lnTo>
                      <a:pt x="8" y="16"/>
                    </a:lnTo>
                    <a:lnTo>
                      <a:pt x="22" y="6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Freeform 118"/>
              <p:cNvSpPr>
                <a:spLocks/>
              </p:cNvSpPr>
              <p:nvPr/>
            </p:nvSpPr>
            <p:spPr bwMode="auto">
              <a:xfrm>
                <a:off x="5259580" y="3314255"/>
                <a:ext cx="413165" cy="442734"/>
              </a:xfrm>
              <a:custGeom>
                <a:avLst/>
                <a:gdLst>
                  <a:gd name="T0" fmla="*/ 2147483647 w 236"/>
                  <a:gd name="T1" fmla="*/ 2147483647 h 264"/>
                  <a:gd name="T2" fmla="*/ 2147483647 w 236"/>
                  <a:gd name="T3" fmla="*/ 2147483647 h 264"/>
                  <a:gd name="T4" fmla="*/ 2147483647 w 236"/>
                  <a:gd name="T5" fmla="*/ 2147483647 h 264"/>
                  <a:gd name="T6" fmla="*/ 2147483647 w 236"/>
                  <a:gd name="T7" fmla="*/ 2147483647 h 264"/>
                  <a:gd name="T8" fmla="*/ 2147483647 w 236"/>
                  <a:gd name="T9" fmla="*/ 2147483647 h 264"/>
                  <a:gd name="T10" fmla="*/ 2147483647 w 236"/>
                  <a:gd name="T11" fmla="*/ 2147483647 h 264"/>
                  <a:gd name="T12" fmla="*/ 2147483647 w 236"/>
                  <a:gd name="T13" fmla="*/ 2147483647 h 264"/>
                  <a:gd name="T14" fmla="*/ 2147483647 w 236"/>
                  <a:gd name="T15" fmla="*/ 2147483647 h 264"/>
                  <a:gd name="T16" fmla="*/ 2147483647 w 236"/>
                  <a:gd name="T17" fmla="*/ 2147483647 h 264"/>
                  <a:gd name="T18" fmla="*/ 2147483647 w 236"/>
                  <a:gd name="T19" fmla="*/ 2147483647 h 264"/>
                  <a:gd name="T20" fmla="*/ 2147483647 w 236"/>
                  <a:gd name="T21" fmla="*/ 2147483647 h 264"/>
                  <a:gd name="T22" fmla="*/ 2147483647 w 236"/>
                  <a:gd name="T23" fmla="*/ 2147483647 h 264"/>
                  <a:gd name="T24" fmla="*/ 2147483647 w 236"/>
                  <a:gd name="T25" fmla="*/ 2147483647 h 264"/>
                  <a:gd name="T26" fmla="*/ 2147483647 w 236"/>
                  <a:gd name="T27" fmla="*/ 2147483647 h 264"/>
                  <a:gd name="T28" fmla="*/ 2147483647 w 236"/>
                  <a:gd name="T29" fmla="*/ 2147483647 h 264"/>
                  <a:gd name="T30" fmla="*/ 2147483647 w 236"/>
                  <a:gd name="T31" fmla="*/ 2147483647 h 264"/>
                  <a:gd name="T32" fmla="*/ 2147483647 w 236"/>
                  <a:gd name="T33" fmla="*/ 2147483647 h 264"/>
                  <a:gd name="T34" fmla="*/ 2147483647 w 236"/>
                  <a:gd name="T35" fmla="*/ 2147483647 h 264"/>
                  <a:gd name="T36" fmla="*/ 2147483647 w 236"/>
                  <a:gd name="T37" fmla="*/ 2147483647 h 264"/>
                  <a:gd name="T38" fmla="*/ 2147483647 w 236"/>
                  <a:gd name="T39" fmla="*/ 2147483647 h 264"/>
                  <a:gd name="T40" fmla="*/ 2147483647 w 236"/>
                  <a:gd name="T41" fmla="*/ 2147483647 h 264"/>
                  <a:gd name="T42" fmla="*/ 2147483647 w 236"/>
                  <a:gd name="T43" fmla="*/ 2147483647 h 264"/>
                  <a:gd name="T44" fmla="*/ 2147483647 w 236"/>
                  <a:gd name="T45" fmla="*/ 2147483647 h 264"/>
                  <a:gd name="T46" fmla="*/ 2147483647 w 236"/>
                  <a:gd name="T47" fmla="*/ 2147483647 h 264"/>
                  <a:gd name="T48" fmla="*/ 2147483647 w 236"/>
                  <a:gd name="T49" fmla="*/ 2147483647 h 264"/>
                  <a:gd name="T50" fmla="*/ 2147483647 w 236"/>
                  <a:gd name="T51" fmla="*/ 2147483647 h 264"/>
                  <a:gd name="T52" fmla="*/ 2147483647 w 236"/>
                  <a:gd name="T53" fmla="*/ 2147483647 h 264"/>
                  <a:gd name="T54" fmla="*/ 2147483647 w 236"/>
                  <a:gd name="T55" fmla="*/ 2147483647 h 264"/>
                  <a:gd name="T56" fmla="*/ 2147483647 w 236"/>
                  <a:gd name="T57" fmla="*/ 2147483647 h 264"/>
                  <a:gd name="T58" fmla="*/ 2147483647 w 236"/>
                  <a:gd name="T59" fmla="*/ 2147483647 h 264"/>
                  <a:gd name="T60" fmla="*/ 0 w 236"/>
                  <a:gd name="T61" fmla="*/ 2147483647 h 264"/>
                  <a:gd name="T62" fmla="*/ 2147483647 w 236"/>
                  <a:gd name="T63" fmla="*/ 2147483647 h 264"/>
                  <a:gd name="T64" fmla="*/ 2147483647 w 236"/>
                  <a:gd name="T65" fmla="*/ 2147483647 h 264"/>
                  <a:gd name="T66" fmla="*/ 2147483647 w 236"/>
                  <a:gd name="T67" fmla="*/ 2147483647 h 264"/>
                  <a:gd name="T68" fmla="*/ 2147483647 w 236"/>
                  <a:gd name="T69" fmla="*/ 2147483647 h 264"/>
                  <a:gd name="T70" fmla="*/ 2147483647 w 236"/>
                  <a:gd name="T71" fmla="*/ 2147483647 h 264"/>
                  <a:gd name="T72" fmla="*/ 2147483647 w 236"/>
                  <a:gd name="T73" fmla="*/ 2147483647 h 264"/>
                  <a:gd name="T74" fmla="*/ 2147483647 w 236"/>
                  <a:gd name="T75" fmla="*/ 2147483647 h 264"/>
                  <a:gd name="T76" fmla="*/ 2147483647 w 236"/>
                  <a:gd name="T77" fmla="*/ 2147483647 h 264"/>
                  <a:gd name="T78" fmla="*/ 2147483647 w 236"/>
                  <a:gd name="T79" fmla="*/ 2147483647 h 264"/>
                  <a:gd name="T80" fmla="*/ 2147483647 w 236"/>
                  <a:gd name="T81" fmla="*/ 2147483647 h 264"/>
                  <a:gd name="T82" fmla="*/ 2147483647 w 236"/>
                  <a:gd name="T83" fmla="*/ 2147483647 h 264"/>
                  <a:gd name="T84" fmla="*/ 2147483647 w 236"/>
                  <a:gd name="T85" fmla="*/ 2147483647 h 264"/>
                  <a:gd name="T86" fmla="*/ 2147483647 w 236"/>
                  <a:gd name="T87" fmla="*/ 2147483647 h 264"/>
                  <a:gd name="T88" fmla="*/ 2147483647 w 236"/>
                  <a:gd name="T89" fmla="*/ 2147483647 h 264"/>
                  <a:gd name="T90" fmla="*/ 2147483647 w 236"/>
                  <a:gd name="T91" fmla="*/ 2147483647 h 264"/>
                  <a:gd name="T92" fmla="*/ 2147483647 w 236"/>
                  <a:gd name="T93" fmla="*/ 2147483647 h 264"/>
                  <a:gd name="T94" fmla="*/ 2147483647 w 236"/>
                  <a:gd name="T95" fmla="*/ 2147483647 h 26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36"/>
                  <a:gd name="T145" fmla="*/ 0 h 264"/>
                  <a:gd name="T146" fmla="*/ 236 w 236"/>
                  <a:gd name="T147" fmla="*/ 264 h 26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36" h="264">
                    <a:moveTo>
                      <a:pt x="160" y="94"/>
                    </a:moveTo>
                    <a:lnTo>
                      <a:pt x="154" y="88"/>
                    </a:lnTo>
                    <a:lnTo>
                      <a:pt x="160" y="94"/>
                    </a:lnTo>
                    <a:lnTo>
                      <a:pt x="146" y="104"/>
                    </a:lnTo>
                    <a:lnTo>
                      <a:pt x="140" y="112"/>
                    </a:lnTo>
                    <a:lnTo>
                      <a:pt x="138" y="120"/>
                    </a:lnTo>
                    <a:lnTo>
                      <a:pt x="140" y="126"/>
                    </a:lnTo>
                    <a:lnTo>
                      <a:pt x="144" y="128"/>
                    </a:lnTo>
                    <a:lnTo>
                      <a:pt x="152" y="126"/>
                    </a:lnTo>
                    <a:lnTo>
                      <a:pt x="158" y="124"/>
                    </a:lnTo>
                    <a:lnTo>
                      <a:pt x="158" y="132"/>
                    </a:lnTo>
                    <a:lnTo>
                      <a:pt x="160" y="140"/>
                    </a:lnTo>
                    <a:lnTo>
                      <a:pt x="164" y="152"/>
                    </a:lnTo>
                    <a:lnTo>
                      <a:pt x="174" y="160"/>
                    </a:lnTo>
                    <a:lnTo>
                      <a:pt x="184" y="168"/>
                    </a:lnTo>
                    <a:lnTo>
                      <a:pt x="196" y="172"/>
                    </a:lnTo>
                    <a:lnTo>
                      <a:pt x="210" y="178"/>
                    </a:lnTo>
                    <a:lnTo>
                      <a:pt x="222" y="180"/>
                    </a:lnTo>
                    <a:lnTo>
                      <a:pt x="236" y="182"/>
                    </a:lnTo>
                    <a:lnTo>
                      <a:pt x="230" y="194"/>
                    </a:lnTo>
                    <a:lnTo>
                      <a:pt x="220" y="202"/>
                    </a:lnTo>
                    <a:lnTo>
                      <a:pt x="204" y="222"/>
                    </a:lnTo>
                    <a:lnTo>
                      <a:pt x="200" y="230"/>
                    </a:lnTo>
                    <a:lnTo>
                      <a:pt x="196" y="234"/>
                    </a:lnTo>
                    <a:lnTo>
                      <a:pt x="194" y="236"/>
                    </a:lnTo>
                    <a:lnTo>
                      <a:pt x="190" y="238"/>
                    </a:lnTo>
                    <a:lnTo>
                      <a:pt x="186" y="236"/>
                    </a:lnTo>
                    <a:lnTo>
                      <a:pt x="180" y="236"/>
                    </a:lnTo>
                    <a:lnTo>
                      <a:pt x="174" y="238"/>
                    </a:lnTo>
                    <a:lnTo>
                      <a:pt x="168" y="242"/>
                    </a:lnTo>
                    <a:lnTo>
                      <a:pt x="160" y="246"/>
                    </a:lnTo>
                    <a:lnTo>
                      <a:pt x="150" y="254"/>
                    </a:lnTo>
                    <a:lnTo>
                      <a:pt x="144" y="256"/>
                    </a:lnTo>
                    <a:lnTo>
                      <a:pt x="138" y="256"/>
                    </a:lnTo>
                    <a:lnTo>
                      <a:pt x="134" y="256"/>
                    </a:lnTo>
                    <a:lnTo>
                      <a:pt x="130" y="252"/>
                    </a:lnTo>
                    <a:lnTo>
                      <a:pt x="128" y="250"/>
                    </a:lnTo>
                    <a:lnTo>
                      <a:pt x="124" y="250"/>
                    </a:lnTo>
                    <a:lnTo>
                      <a:pt x="120" y="250"/>
                    </a:lnTo>
                    <a:lnTo>
                      <a:pt x="118" y="252"/>
                    </a:lnTo>
                    <a:lnTo>
                      <a:pt x="114" y="256"/>
                    </a:lnTo>
                    <a:lnTo>
                      <a:pt x="108" y="262"/>
                    </a:lnTo>
                    <a:lnTo>
                      <a:pt x="108" y="264"/>
                    </a:lnTo>
                    <a:lnTo>
                      <a:pt x="104" y="264"/>
                    </a:lnTo>
                    <a:lnTo>
                      <a:pt x="96" y="264"/>
                    </a:lnTo>
                    <a:lnTo>
                      <a:pt x="88" y="260"/>
                    </a:lnTo>
                    <a:lnTo>
                      <a:pt x="76" y="254"/>
                    </a:lnTo>
                    <a:lnTo>
                      <a:pt x="62" y="250"/>
                    </a:lnTo>
                    <a:lnTo>
                      <a:pt x="54" y="248"/>
                    </a:lnTo>
                    <a:lnTo>
                      <a:pt x="46" y="246"/>
                    </a:lnTo>
                    <a:lnTo>
                      <a:pt x="48" y="246"/>
                    </a:lnTo>
                    <a:lnTo>
                      <a:pt x="44" y="238"/>
                    </a:lnTo>
                    <a:lnTo>
                      <a:pt x="40" y="232"/>
                    </a:lnTo>
                    <a:lnTo>
                      <a:pt x="36" y="226"/>
                    </a:lnTo>
                    <a:lnTo>
                      <a:pt x="32" y="222"/>
                    </a:lnTo>
                    <a:lnTo>
                      <a:pt x="30" y="208"/>
                    </a:lnTo>
                    <a:lnTo>
                      <a:pt x="26" y="204"/>
                    </a:lnTo>
                    <a:lnTo>
                      <a:pt x="24" y="200"/>
                    </a:lnTo>
                    <a:lnTo>
                      <a:pt x="10" y="192"/>
                    </a:lnTo>
                    <a:lnTo>
                      <a:pt x="4" y="186"/>
                    </a:lnTo>
                    <a:lnTo>
                      <a:pt x="0" y="182"/>
                    </a:lnTo>
                    <a:lnTo>
                      <a:pt x="0" y="180"/>
                    </a:lnTo>
                    <a:lnTo>
                      <a:pt x="2" y="178"/>
                    </a:lnTo>
                    <a:lnTo>
                      <a:pt x="6" y="176"/>
                    </a:lnTo>
                    <a:lnTo>
                      <a:pt x="12" y="174"/>
                    </a:lnTo>
                    <a:lnTo>
                      <a:pt x="16" y="170"/>
                    </a:lnTo>
                    <a:lnTo>
                      <a:pt x="18" y="160"/>
                    </a:lnTo>
                    <a:lnTo>
                      <a:pt x="18" y="152"/>
                    </a:lnTo>
                    <a:lnTo>
                      <a:pt x="18" y="142"/>
                    </a:lnTo>
                    <a:lnTo>
                      <a:pt x="20" y="134"/>
                    </a:lnTo>
                    <a:lnTo>
                      <a:pt x="24" y="132"/>
                    </a:lnTo>
                    <a:lnTo>
                      <a:pt x="30" y="130"/>
                    </a:lnTo>
                    <a:lnTo>
                      <a:pt x="32" y="120"/>
                    </a:lnTo>
                    <a:lnTo>
                      <a:pt x="34" y="112"/>
                    </a:lnTo>
                    <a:lnTo>
                      <a:pt x="42" y="98"/>
                    </a:lnTo>
                    <a:lnTo>
                      <a:pt x="52" y="86"/>
                    </a:lnTo>
                    <a:lnTo>
                      <a:pt x="52" y="78"/>
                    </a:lnTo>
                    <a:lnTo>
                      <a:pt x="52" y="70"/>
                    </a:lnTo>
                    <a:lnTo>
                      <a:pt x="52" y="46"/>
                    </a:lnTo>
                    <a:lnTo>
                      <a:pt x="54" y="42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8" y="16"/>
                    </a:lnTo>
                    <a:lnTo>
                      <a:pt x="66" y="14"/>
                    </a:lnTo>
                    <a:lnTo>
                      <a:pt x="74" y="10"/>
                    </a:lnTo>
                    <a:lnTo>
                      <a:pt x="80" y="4"/>
                    </a:lnTo>
                    <a:lnTo>
                      <a:pt x="84" y="0"/>
                    </a:lnTo>
                    <a:lnTo>
                      <a:pt x="90" y="10"/>
                    </a:lnTo>
                    <a:lnTo>
                      <a:pt x="96" y="28"/>
                    </a:lnTo>
                    <a:lnTo>
                      <a:pt x="102" y="40"/>
                    </a:lnTo>
                    <a:lnTo>
                      <a:pt x="104" y="44"/>
                    </a:lnTo>
                    <a:lnTo>
                      <a:pt x="110" y="46"/>
                    </a:lnTo>
                    <a:lnTo>
                      <a:pt x="126" y="56"/>
                    </a:lnTo>
                    <a:lnTo>
                      <a:pt x="138" y="68"/>
                    </a:lnTo>
                    <a:lnTo>
                      <a:pt x="154" y="88"/>
                    </a:lnTo>
                    <a:lnTo>
                      <a:pt x="160" y="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Freeform 119"/>
              <p:cNvSpPr>
                <a:spLocks/>
              </p:cNvSpPr>
              <p:nvPr/>
            </p:nvSpPr>
            <p:spPr bwMode="auto">
              <a:xfrm>
                <a:off x="4743125" y="3530018"/>
                <a:ext cx="362208" cy="250789"/>
              </a:xfrm>
              <a:custGeom>
                <a:avLst/>
                <a:gdLst>
                  <a:gd name="T0" fmla="*/ 2147483647 w 206"/>
                  <a:gd name="T1" fmla="*/ 2147483647 h 152"/>
                  <a:gd name="T2" fmla="*/ 2147483647 w 206"/>
                  <a:gd name="T3" fmla="*/ 2147483647 h 152"/>
                  <a:gd name="T4" fmla="*/ 2147483647 w 206"/>
                  <a:gd name="T5" fmla="*/ 2147483647 h 152"/>
                  <a:gd name="T6" fmla="*/ 2147483647 w 206"/>
                  <a:gd name="T7" fmla="*/ 2147483647 h 152"/>
                  <a:gd name="T8" fmla="*/ 2147483647 w 206"/>
                  <a:gd name="T9" fmla="*/ 2147483647 h 152"/>
                  <a:gd name="T10" fmla="*/ 2147483647 w 206"/>
                  <a:gd name="T11" fmla="*/ 2147483647 h 152"/>
                  <a:gd name="T12" fmla="*/ 2147483647 w 206"/>
                  <a:gd name="T13" fmla="*/ 2147483647 h 152"/>
                  <a:gd name="T14" fmla="*/ 2147483647 w 206"/>
                  <a:gd name="T15" fmla="*/ 2147483647 h 152"/>
                  <a:gd name="T16" fmla="*/ 2147483647 w 206"/>
                  <a:gd name="T17" fmla="*/ 2147483647 h 152"/>
                  <a:gd name="T18" fmla="*/ 2147483647 w 206"/>
                  <a:gd name="T19" fmla="*/ 2147483647 h 152"/>
                  <a:gd name="T20" fmla="*/ 2147483647 w 206"/>
                  <a:gd name="T21" fmla="*/ 0 h 152"/>
                  <a:gd name="T22" fmla="*/ 2147483647 w 206"/>
                  <a:gd name="T23" fmla="*/ 0 h 152"/>
                  <a:gd name="T24" fmla="*/ 2147483647 w 206"/>
                  <a:gd name="T25" fmla="*/ 0 h 152"/>
                  <a:gd name="T26" fmla="*/ 2147483647 w 206"/>
                  <a:gd name="T27" fmla="*/ 2147483647 h 152"/>
                  <a:gd name="T28" fmla="*/ 2147483647 w 206"/>
                  <a:gd name="T29" fmla="*/ 2147483647 h 152"/>
                  <a:gd name="T30" fmla="*/ 2147483647 w 206"/>
                  <a:gd name="T31" fmla="*/ 2147483647 h 152"/>
                  <a:gd name="T32" fmla="*/ 2147483647 w 206"/>
                  <a:gd name="T33" fmla="*/ 2147483647 h 152"/>
                  <a:gd name="T34" fmla="*/ 2147483647 w 206"/>
                  <a:gd name="T35" fmla="*/ 2147483647 h 152"/>
                  <a:gd name="T36" fmla="*/ 2147483647 w 206"/>
                  <a:gd name="T37" fmla="*/ 2147483647 h 152"/>
                  <a:gd name="T38" fmla="*/ 2147483647 w 206"/>
                  <a:gd name="T39" fmla="*/ 2147483647 h 152"/>
                  <a:gd name="T40" fmla="*/ 2147483647 w 206"/>
                  <a:gd name="T41" fmla="*/ 2147483647 h 152"/>
                  <a:gd name="T42" fmla="*/ 2147483647 w 206"/>
                  <a:gd name="T43" fmla="*/ 2147483647 h 152"/>
                  <a:gd name="T44" fmla="*/ 2147483647 w 206"/>
                  <a:gd name="T45" fmla="*/ 2147483647 h 152"/>
                  <a:gd name="T46" fmla="*/ 2147483647 w 206"/>
                  <a:gd name="T47" fmla="*/ 2147483647 h 152"/>
                  <a:gd name="T48" fmla="*/ 0 w 206"/>
                  <a:gd name="T49" fmla="*/ 2147483647 h 152"/>
                  <a:gd name="T50" fmla="*/ 2147483647 w 206"/>
                  <a:gd name="T51" fmla="*/ 2147483647 h 152"/>
                  <a:gd name="T52" fmla="*/ 2147483647 w 206"/>
                  <a:gd name="T53" fmla="*/ 2147483647 h 152"/>
                  <a:gd name="T54" fmla="*/ 2147483647 w 206"/>
                  <a:gd name="T55" fmla="*/ 2147483647 h 152"/>
                  <a:gd name="T56" fmla="*/ 2147483647 w 206"/>
                  <a:gd name="T57" fmla="*/ 2147483647 h 152"/>
                  <a:gd name="T58" fmla="*/ 2147483647 w 206"/>
                  <a:gd name="T59" fmla="*/ 2147483647 h 152"/>
                  <a:gd name="T60" fmla="*/ 2147483647 w 206"/>
                  <a:gd name="T61" fmla="*/ 2147483647 h 152"/>
                  <a:gd name="T62" fmla="*/ 2147483647 w 206"/>
                  <a:gd name="T63" fmla="*/ 2147483647 h 152"/>
                  <a:gd name="T64" fmla="*/ 2147483647 w 206"/>
                  <a:gd name="T65" fmla="*/ 2147483647 h 152"/>
                  <a:gd name="T66" fmla="*/ 2147483647 w 206"/>
                  <a:gd name="T67" fmla="*/ 2147483647 h 152"/>
                  <a:gd name="T68" fmla="*/ 2147483647 w 206"/>
                  <a:gd name="T69" fmla="*/ 2147483647 h 152"/>
                  <a:gd name="T70" fmla="*/ 2147483647 w 206"/>
                  <a:gd name="T71" fmla="*/ 2147483647 h 152"/>
                  <a:gd name="T72" fmla="*/ 2147483647 w 206"/>
                  <a:gd name="T73" fmla="*/ 2147483647 h 152"/>
                  <a:gd name="T74" fmla="*/ 2147483647 w 206"/>
                  <a:gd name="T75" fmla="*/ 2147483647 h 152"/>
                  <a:gd name="T76" fmla="*/ 2147483647 w 206"/>
                  <a:gd name="T77" fmla="*/ 2147483647 h 152"/>
                  <a:gd name="T78" fmla="*/ 2147483647 w 206"/>
                  <a:gd name="T79" fmla="*/ 2147483647 h 152"/>
                  <a:gd name="T80" fmla="*/ 2147483647 w 206"/>
                  <a:gd name="T81" fmla="*/ 2147483647 h 152"/>
                  <a:gd name="T82" fmla="*/ 2147483647 w 206"/>
                  <a:gd name="T83" fmla="*/ 2147483647 h 152"/>
                  <a:gd name="T84" fmla="*/ 2147483647 w 206"/>
                  <a:gd name="T85" fmla="*/ 2147483647 h 152"/>
                  <a:gd name="T86" fmla="*/ 2147483647 w 206"/>
                  <a:gd name="T87" fmla="*/ 2147483647 h 15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206"/>
                  <a:gd name="T133" fmla="*/ 0 h 152"/>
                  <a:gd name="T134" fmla="*/ 206 w 206"/>
                  <a:gd name="T135" fmla="*/ 152 h 152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206" h="152">
                    <a:moveTo>
                      <a:pt x="206" y="108"/>
                    </a:moveTo>
                    <a:lnTo>
                      <a:pt x="204" y="106"/>
                    </a:lnTo>
                    <a:lnTo>
                      <a:pt x="204" y="102"/>
                    </a:lnTo>
                    <a:lnTo>
                      <a:pt x="204" y="96"/>
                    </a:lnTo>
                    <a:lnTo>
                      <a:pt x="200" y="92"/>
                    </a:lnTo>
                    <a:lnTo>
                      <a:pt x="196" y="88"/>
                    </a:lnTo>
                    <a:lnTo>
                      <a:pt x="186" y="80"/>
                    </a:lnTo>
                    <a:lnTo>
                      <a:pt x="178" y="70"/>
                    </a:lnTo>
                    <a:lnTo>
                      <a:pt x="174" y="68"/>
                    </a:lnTo>
                    <a:lnTo>
                      <a:pt x="170" y="62"/>
                    </a:lnTo>
                    <a:lnTo>
                      <a:pt x="170" y="56"/>
                    </a:lnTo>
                    <a:lnTo>
                      <a:pt x="168" y="54"/>
                    </a:lnTo>
                    <a:lnTo>
                      <a:pt x="162" y="50"/>
                    </a:lnTo>
                    <a:lnTo>
                      <a:pt x="158" y="46"/>
                    </a:lnTo>
                    <a:lnTo>
                      <a:pt x="156" y="44"/>
                    </a:lnTo>
                    <a:lnTo>
                      <a:pt x="156" y="40"/>
                    </a:lnTo>
                    <a:lnTo>
                      <a:pt x="144" y="40"/>
                    </a:lnTo>
                    <a:lnTo>
                      <a:pt x="144" y="28"/>
                    </a:lnTo>
                    <a:lnTo>
                      <a:pt x="142" y="20"/>
                    </a:lnTo>
                    <a:lnTo>
                      <a:pt x="140" y="12"/>
                    </a:lnTo>
                    <a:lnTo>
                      <a:pt x="136" y="6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2" y="0"/>
                    </a:lnTo>
                    <a:lnTo>
                      <a:pt x="128" y="0"/>
                    </a:lnTo>
                    <a:lnTo>
                      <a:pt x="124" y="0"/>
                    </a:lnTo>
                    <a:lnTo>
                      <a:pt x="120" y="2"/>
                    </a:lnTo>
                    <a:lnTo>
                      <a:pt x="112" y="10"/>
                    </a:lnTo>
                    <a:lnTo>
                      <a:pt x="108" y="18"/>
                    </a:lnTo>
                    <a:lnTo>
                      <a:pt x="104" y="28"/>
                    </a:lnTo>
                    <a:lnTo>
                      <a:pt x="102" y="30"/>
                    </a:lnTo>
                    <a:lnTo>
                      <a:pt x="100" y="32"/>
                    </a:lnTo>
                    <a:lnTo>
                      <a:pt x="90" y="34"/>
                    </a:lnTo>
                    <a:lnTo>
                      <a:pt x="72" y="36"/>
                    </a:lnTo>
                    <a:lnTo>
                      <a:pt x="70" y="42"/>
                    </a:lnTo>
                    <a:lnTo>
                      <a:pt x="68" y="48"/>
                    </a:lnTo>
                    <a:lnTo>
                      <a:pt x="64" y="52"/>
                    </a:lnTo>
                    <a:lnTo>
                      <a:pt x="58" y="56"/>
                    </a:lnTo>
                    <a:lnTo>
                      <a:pt x="46" y="60"/>
                    </a:lnTo>
                    <a:lnTo>
                      <a:pt x="34" y="62"/>
                    </a:lnTo>
                    <a:lnTo>
                      <a:pt x="30" y="60"/>
                    </a:lnTo>
                    <a:lnTo>
                      <a:pt x="28" y="58"/>
                    </a:lnTo>
                    <a:lnTo>
                      <a:pt x="24" y="60"/>
                    </a:lnTo>
                    <a:lnTo>
                      <a:pt x="20" y="64"/>
                    </a:lnTo>
                    <a:lnTo>
                      <a:pt x="20" y="66"/>
                    </a:lnTo>
                    <a:lnTo>
                      <a:pt x="18" y="64"/>
                    </a:lnTo>
                    <a:lnTo>
                      <a:pt x="14" y="68"/>
                    </a:lnTo>
                    <a:lnTo>
                      <a:pt x="8" y="74"/>
                    </a:lnTo>
                    <a:lnTo>
                      <a:pt x="2" y="84"/>
                    </a:lnTo>
                    <a:lnTo>
                      <a:pt x="0" y="94"/>
                    </a:lnTo>
                    <a:lnTo>
                      <a:pt x="0" y="102"/>
                    </a:lnTo>
                    <a:lnTo>
                      <a:pt x="2" y="112"/>
                    </a:lnTo>
                    <a:lnTo>
                      <a:pt x="10" y="126"/>
                    </a:lnTo>
                    <a:lnTo>
                      <a:pt x="20" y="140"/>
                    </a:lnTo>
                    <a:lnTo>
                      <a:pt x="28" y="152"/>
                    </a:lnTo>
                    <a:lnTo>
                      <a:pt x="32" y="146"/>
                    </a:lnTo>
                    <a:lnTo>
                      <a:pt x="36" y="140"/>
                    </a:lnTo>
                    <a:lnTo>
                      <a:pt x="42" y="136"/>
                    </a:lnTo>
                    <a:lnTo>
                      <a:pt x="52" y="136"/>
                    </a:lnTo>
                    <a:lnTo>
                      <a:pt x="62" y="136"/>
                    </a:lnTo>
                    <a:lnTo>
                      <a:pt x="64" y="126"/>
                    </a:lnTo>
                    <a:lnTo>
                      <a:pt x="66" y="118"/>
                    </a:lnTo>
                    <a:lnTo>
                      <a:pt x="68" y="114"/>
                    </a:lnTo>
                    <a:lnTo>
                      <a:pt x="72" y="112"/>
                    </a:lnTo>
                    <a:lnTo>
                      <a:pt x="76" y="108"/>
                    </a:lnTo>
                    <a:lnTo>
                      <a:pt x="78" y="108"/>
                    </a:lnTo>
                    <a:lnTo>
                      <a:pt x="84" y="108"/>
                    </a:lnTo>
                    <a:lnTo>
                      <a:pt x="90" y="110"/>
                    </a:lnTo>
                    <a:lnTo>
                      <a:pt x="102" y="116"/>
                    </a:lnTo>
                    <a:lnTo>
                      <a:pt x="112" y="122"/>
                    </a:lnTo>
                    <a:lnTo>
                      <a:pt x="120" y="122"/>
                    </a:lnTo>
                    <a:lnTo>
                      <a:pt x="128" y="122"/>
                    </a:lnTo>
                    <a:lnTo>
                      <a:pt x="130" y="122"/>
                    </a:lnTo>
                    <a:lnTo>
                      <a:pt x="130" y="120"/>
                    </a:lnTo>
                    <a:lnTo>
                      <a:pt x="132" y="116"/>
                    </a:lnTo>
                    <a:lnTo>
                      <a:pt x="134" y="114"/>
                    </a:lnTo>
                    <a:lnTo>
                      <a:pt x="138" y="116"/>
                    </a:lnTo>
                    <a:lnTo>
                      <a:pt x="140" y="116"/>
                    </a:lnTo>
                    <a:lnTo>
                      <a:pt x="146" y="114"/>
                    </a:lnTo>
                    <a:lnTo>
                      <a:pt x="150" y="112"/>
                    </a:lnTo>
                    <a:lnTo>
                      <a:pt x="156" y="110"/>
                    </a:lnTo>
                    <a:lnTo>
                      <a:pt x="160" y="110"/>
                    </a:lnTo>
                    <a:lnTo>
                      <a:pt x="172" y="110"/>
                    </a:lnTo>
                    <a:lnTo>
                      <a:pt x="174" y="104"/>
                    </a:lnTo>
                    <a:lnTo>
                      <a:pt x="178" y="102"/>
                    </a:lnTo>
                    <a:lnTo>
                      <a:pt x="184" y="104"/>
                    </a:lnTo>
                    <a:lnTo>
                      <a:pt x="192" y="106"/>
                    </a:lnTo>
                    <a:lnTo>
                      <a:pt x="204" y="106"/>
                    </a:lnTo>
                    <a:lnTo>
                      <a:pt x="206" y="10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Freeform 120"/>
              <p:cNvSpPr>
                <a:spLocks/>
              </p:cNvSpPr>
              <p:nvPr/>
            </p:nvSpPr>
            <p:spPr bwMode="auto">
              <a:xfrm>
                <a:off x="5291256" y="3726167"/>
                <a:ext cx="220354" cy="281612"/>
              </a:xfrm>
              <a:custGeom>
                <a:avLst/>
                <a:gdLst>
                  <a:gd name="T0" fmla="*/ 2147483647 w 126"/>
                  <a:gd name="T1" fmla="*/ 2147483647 h 168"/>
                  <a:gd name="T2" fmla="*/ 2147483647 w 126"/>
                  <a:gd name="T3" fmla="*/ 2147483647 h 168"/>
                  <a:gd name="T4" fmla="*/ 2147483647 w 126"/>
                  <a:gd name="T5" fmla="*/ 2147483647 h 168"/>
                  <a:gd name="T6" fmla="*/ 2147483647 w 126"/>
                  <a:gd name="T7" fmla="*/ 2147483647 h 168"/>
                  <a:gd name="T8" fmla="*/ 2147483647 w 126"/>
                  <a:gd name="T9" fmla="*/ 2147483647 h 168"/>
                  <a:gd name="T10" fmla="*/ 2147483647 w 126"/>
                  <a:gd name="T11" fmla="*/ 2147483647 h 168"/>
                  <a:gd name="T12" fmla="*/ 2147483647 w 126"/>
                  <a:gd name="T13" fmla="*/ 2147483647 h 168"/>
                  <a:gd name="T14" fmla="*/ 2147483647 w 126"/>
                  <a:gd name="T15" fmla="*/ 2147483647 h 168"/>
                  <a:gd name="T16" fmla="*/ 2147483647 w 126"/>
                  <a:gd name="T17" fmla="*/ 2147483647 h 168"/>
                  <a:gd name="T18" fmla="*/ 2147483647 w 126"/>
                  <a:gd name="T19" fmla="*/ 2147483647 h 168"/>
                  <a:gd name="T20" fmla="*/ 2147483647 w 126"/>
                  <a:gd name="T21" fmla="*/ 2147483647 h 168"/>
                  <a:gd name="T22" fmla="*/ 2147483647 w 126"/>
                  <a:gd name="T23" fmla="*/ 2147483647 h 168"/>
                  <a:gd name="T24" fmla="*/ 2147483647 w 126"/>
                  <a:gd name="T25" fmla="*/ 2147483647 h 168"/>
                  <a:gd name="T26" fmla="*/ 2147483647 w 126"/>
                  <a:gd name="T27" fmla="*/ 2147483647 h 168"/>
                  <a:gd name="T28" fmla="*/ 2147483647 w 126"/>
                  <a:gd name="T29" fmla="*/ 2147483647 h 168"/>
                  <a:gd name="T30" fmla="*/ 2147483647 w 126"/>
                  <a:gd name="T31" fmla="*/ 2147483647 h 168"/>
                  <a:gd name="T32" fmla="*/ 2147483647 w 126"/>
                  <a:gd name="T33" fmla="*/ 0 h 168"/>
                  <a:gd name="T34" fmla="*/ 2147483647 w 126"/>
                  <a:gd name="T35" fmla="*/ 0 h 168"/>
                  <a:gd name="T36" fmla="*/ 0 w 126"/>
                  <a:gd name="T37" fmla="*/ 2147483647 h 168"/>
                  <a:gd name="T38" fmla="*/ 2147483647 w 126"/>
                  <a:gd name="T39" fmla="*/ 2147483647 h 168"/>
                  <a:gd name="T40" fmla="*/ 2147483647 w 126"/>
                  <a:gd name="T41" fmla="*/ 2147483647 h 168"/>
                  <a:gd name="T42" fmla="*/ 2147483647 w 126"/>
                  <a:gd name="T43" fmla="*/ 2147483647 h 168"/>
                  <a:gd name="T44" fmla="*/ 2147483647 w 126"/>
                  <a:gd name="T45" fmla="*/ 2147483647 h 168"/>
                  <a:gd name="T46" fmla="*/ 2147483647 w 126"/>
                  <a:gd name="T47" fmla="*/ 2147483647 h 168"/>
                  <a:gd name="T48" fmla="*/ 2147483647 w 126"/>
                  <a:gd name="T49" fmla="*/ 2147483647 h 168"/>
                  <a:gd name="T50" fmla="*/ 2147483647 w 126"/>
                  <a:gd name="T51" fmla="*/ 2147483647 h 168"/>
                  <a:gd name="T52" fmla="*/ 0 w 126"/>
                  <a:gd name="T53" fmla="*/ 2147483647 h 168"/>
                  <a:gd name="T54" fmla="*/ 0 w 126"/>
                  <a:gd name="T55" fmla="*/ 2147483647 h 168"/>
                  <a:gd name="T56" fmla="*/ 2147483647 w 126"/>
                  <a:gd name="T57" fmla="*/ 2147483647 h 168"/>
                  <a:gd name="T58" fmla="*/ 2147483647 w 126"/>
                  <a:gd name="T59" fmla="*/ 2147483647 h 168"/>
                  <a:gd name="T60" fmla="*/ 2147483647 w 126"/>
                  <a:gd name="T61" fmla="*/ 2147483647 h 168"/>
                  <a:gd name="T62" fmla="*/ 2147483647 w 126"/>
                  <a:gd name="T63" fmla="*/ 2147483647 h 168"/>
                  <a:gd name="T64" fmla="*/ 2147483647 w 126"/>
                  <a:gd name="T65" fmla="*/ 2147483647 h 168"/>
                  <a:gd name="T66" fmla="*/ 2147483647 w 126"/>
                  <a:gd name="T67" fmla="*/ 2147483647 h 168"/>
                  <a:gd name="T68" fmla="*/ 2147483647 w 126"/>
                  <a:gd name="T69" fmla="*/ 2147483647 h 168"/>
                  <a:gd name="T70" fmla="*/ 2147483647 w 126"/>
                  <a:gd name="T71" fmla="*/ 2147483647 h 168"/>
                  <a:gd name="T72" fmla="*/ 2147483647 w 126"/>
                  <a:gd name="T73" fmla="*/ 2147483647 h 168"/>
                  <a:gd name="T74" fmla="*/ 2147483647 w 126"/>
                  <a:gd name="T75" fmla="*/ 2147483647 h 168"/>
                  <a:gd name="T76" fmla="*/ 2147483647 w 126"/>
                  <a:gd name="T77" fmla="*/ 2147483647 h 168"/>
                  <a:gd name="T78" fmla="*/ 2147483647 w 126"/>
                  <a:gd name="T79" fmla="*/ 2147483647 h 168"/>
                  <a:gd name="T80" fmla="*/ 2147483647 w 126"/>
                  <a:gd name="T81" fmla="*/ 2147483647 h 16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6"/>
                  <a:gd name="T124" fmla="*/ 0 h 168"/>
                  <a:gd name="T125" fmla="*/ 126 w 126"/>
                  <a:gd name="T126" fmla="*/ 168 h 16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6" h="168">
                    <a:moveTo>
                      <a:pt x="120" y="10"/>
                    </a:moveTo>
                    <a:lnTo>
                      <a:pt x="116" y="10"/>
                    </a:lnTo>
                    <a:lnTo>
                      <a:pt x="112" y="6"/>
                    </a:lnTo>
                    <a:lnTo>
                      <a:pt x="110" y="4"/>
                    </a:lnTo>
                    <a:lnTo>
                      <a:pt x="106" y="4"/>
                    </a:lnTo>
                    <a:lnTo>
                      <a:pt x="102" y="4"/>
                    </a:lnTo>
                    <a:lnTo>
                      <a:pt x="100" y="6"/>
                    </a:lnTo>
                    <a:lnTo>
                      <a:pt x="96" y="10"/>
                    </a:lnTo>
                    <a:lnTo>
                      <a:pt x="90" y="16"/>
                    </a:lnTo>
                    <a:lnTo>
                      <a:pt x="90" y="18"/>
                    </a:lnTo>
                    <a:lnTo>
                      <a:pt x="86" y="18"/>
                    </a:lnTo>
                    <a:lnTo>
                      <a:pt x="78" y="18"/>
                    </a:lnTo>
                    <a:lnTo>
                      <a:pt x="70" y="14"/>
                    </a:lnTo>
                    <a:lnTo>
                      <a:pt x="58" y="8"/>
                    </a:lnTo>
                    <a:lnTo>
                      <a:pt x="46" y="4"/>
                    </a:lnTo>
                    <a:lnTo>
                      <a:pt x="38" y="2"/>
                    </a:lnTo>
                    <a:lnTo>
                      <a:pt x="30" y="0"/>
                    </a:lnTo>
                    <a:lnTo>
                      <a:pt x="4" y="0"/>
                    </a:lnTo>
                    <a:lnTo>
                      <a:pt x="0" y="4"/>
                    </a:lnTo>
                    <a:lnTo>
                      <a:pt x="4" y="12"/>
                    </a:lnTo>
                    <a:lnTo>
                      <a:pt x="8" y="20"/>
                    </a:lnTo>
                    <a:lnTo>
                      <a:pt x="14" y="32"/>
                    </a:lnTo>
                    <a:lnTo>
                      <a:pt x="16" y="38"/>
                    </a:lnTo>
                    <a:lnTo>
                      <a:pt x="16" y="42"/>
                    </a:lnTo>
                    <a:lnTo>
                      <a:pt x="16" y="48"/>
                    </a:lnTo>
                    <a:lnTo>
                      <a:pt x="16" y="52"/>
                    </a:lnTo>
                    <a:lnTo>
                      <a:pt x="0" y="76"/>
                    </a:lnTo>
                    <a:lnTo>
                      <a:pt x="0" y="100"/>
                    </a:lnTo>
                    <a:lnTo>
                      <a:pt x="62" y="138"/>
                    </a:lnTo>
                    <a:lnTo>
                      <a:pt x="62" y="146"/>
                    </a:lnTo>
                    <a:lnTo>
                      <a:pt x="88" y="168"/>
                    </a:lnTo>
                    <a:lnTo>
                      <a:pt x="90" y="164"/>
                    </a:lnTo>
                    <a:lnTo>
                      <a:pt x="94" y="158"/>
                    </a:lnTo>
                    <a:lnTo>
                      <a:pt x="108" y="130"/>
                    </a:lnTo>
                    <a:lnTo>
                      <a:pt x="122" y="106"/>
                    </a:lnTo>
                    <a:lnTo>
                      <a:pt x="116" y="102"/>
                    </a:lnTo>
                    <a:lnTo>
                      <a:pt x="112" y="98"/>
                    </a:lnTo>
                    <a:lnTo>
                      <a:pt x="112" y="32"/>
                    </a:lnTo>
                    <a:lnTo>
                      <a:pt x="120" y="14"/>
                    </a:lnTo>
                    <a:lnTo>
                      <a:pt x="126" y="10"/>
                    </a:lnTo>
                    <a:lnTo>
                      <a:pt x="120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Freeform 121"/>
              <p:cNvSpPr>
                <a:spLocks/>
              </p:cNvSpPr>
              <p:nvPr/>
            </p:nvSpPr>
            <p:spPr bwMode="auto">
              <a:xfrm>
                <a:off x="5165929" y="3726167"/>
                <a:ext cx="152871" cy="179335"/>
              </a:xfrm>
              <a:custGeom>
                <a:avLst/>
                <a:gdLst>
                  <a:gd name="T0" fmla="*/ 2147483647 w 88"/>
                  <a:gd name="T1" fmla="*/ 0 h 108"/>
                  <a:gd name="T2" fmla="*/ 2147483647 w 88"/>
                  <a:gd name="T3" fmla="*/ 2147483647 h 108"/>
                  <a:gd name="T4" fmla="*/ 2147483647 w 88"/>
                  <a:gd name="T5" fmla="*/ 2147483647 h 108"/>
                  <a:gd name="T6" fmla="*/ 2147483647 w 88"/>
                  <a:gd name="T7" fmla="*/ 2147483647 h 108"/>
                  <a:gd name="T8" fmla="*/ 2147483647 w 88"/>
                  <a:gd name="T9" fmla="*/ 2147483647 h 108"/>
                  <a:gd name="T10" fmla="*/ 2147483647 w 88"/>
                  <a:gd name="T11" fmla="*/ 2147483647 h 108"/>
                  <a:gd name="T12" fmla="*/ 2147483647 w 88"/>
                  <a:gd name="T13" fmla="*/ 2147483647 h 108"/>
                  <a:gd name="T14" fmla="*/ 2147483647 w 88"/>
                  <a:gd name="T15" fmla="*/ 2147483647 h 108"/>
                  <a:gd name="T16" fmla="*/ 2147483647 w 88"/>
                  <a:gd name="T17" fmla="*/ 2147483647 h 108"/>
                  <a:gd name="T18" fmla="*/ 2147483647 w 88"/>
                  <a:gd name="T19" fmla="*/ 2147483647 h 108"/>
                  <a:gd name="T20" fmla="*/ 2147483647 w 88"/>
                  <a:gd name="T21" fmla="*/ 2147483647 h 108"/>
                  <a:gd name="T22" fmla="*/ 2147483647 w 88"/>
                  <a:gd name="T23" fmla="*/ 2147483647 h 108"/>
                  <a:gd name="T24" fmla="*/ 2147483647 w 88"/>
                  <a:gd name="T25" fmla="*/ 2147483647 h 108"/>
                  <a:gd name="T26" fmla="*/ 2147483647 w 88"/>
                  <a:gd name="T27" fmla="*/ 2147483647 h 108"/>
                  <a:gd name="T28" fmla="*/ 0 w 88"/>
                  <a:gd name="T29" fmla="*/ 2147483647 h 108"/>
                  <a:gd name="T30" fmla="*/ 0 w 88"/>
                  <a:gd name="T31" fmla="*/ 2147483647 h 108"/>
                  <a:gd name="T32" fmla="*/ 2147483647 w 88"/>
                  <a:gd name="T33" fmla="*/ 2147483647 h 108"/>
                  <a:gd name="T34" fmla="*/ 2147483647 w 88"/>
                  <a:gd name="T35" fmla="*/ 2147483647 h 108"/>
                  <a:gd name="T36" fmla="*/ 2147483647 w 88"/>
                  <a:gd name="T37" fmla="*/ 2147483647 h 108"/>
                  <a:gd name="T38" fmla="*/ 2147483647 w 88"/>
                  <a:gd name="T39" fmla="*/ 2147483647 h 108"/>
                  <a:gd name="T40" fmla="*/ 2147483647 w 88"/>
                  <a:gd name="T41" fmla="*/ 2147483647 h 108"/>
                  <a:gd name="T42" fmla="*/ 2147483647 w 88"/>
                  <a:gd name="T43" fmla="*/ 2147483647 h 108"/>
                  <a:gd name="T44" fmla="*/ 2147483647 w 88"/>
                  <a:gd name="T45" fmla="*/ 2147483647 h 108"/>
                  <a:gd name="T46" fmla="*/ 2147483647 w 88"/>
                  <a:gd name="T47" fmla="*/ 2147483647 h 108"/>
                  <a:gd name="T48" fmla="*/ 2147483647 w 88"/>
                  <a:gd name="T49" fmla="*/ 2147483647 h 108"/>
                  <a:gd name="T50" fmla="*/ 2147483647 w 88"/>
                  <a:gd name="T51" fmla="*/ 2147483647 h 108"/>
                  <a:gd name="T52" fmla="*/ 2147483647 w 88"/>
                  <a:gd name="T53" fmla="*/ 2147483647 h 108"/>
                  <a:gd name="T54" fmla="*/ 2147483647 w 88"/>
                  <a:gd name="T55" fmla="*/ 2147483647 h 108"/>
                  <a:gd name="T56" fmla="*/ 2147483647 w 88"/>
                  <a:gd name="T57" fmla="*/ 2147483647 h 108"/>
                  <a:gd name="T58" fmla="*/ 2147483647 w 88"/>
                  <a:gd name="T59" fmla="*/ 0 h 10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8"/>
                  <a:gd name="T91" fmla="*/ 0 h 108"/>
                  <a:gd name="T92" fmla="*/ 88 w 88"/>
                  <a:gd name="T93" fmla="*/ 108 h 10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8" h="108">
                    <a:moveTo>
                      <a:pt x="76" y="0"/>
                    </a:moveTo>
                    <a:lnTo>
                      <a:pt x="72" y="4"/>
                    </a:lnTo>
                    <a:lnTo>
                      <a:pt x="76" y="12"/>
                    </a:lnTo>
                    <a:lnTo>
                      <a:pt x="80" y="20"/>
                    </a:lnTo>
                    <a:lnTo>
                      <a:pt x="86" y="32"/>
                    </a:lnTo>
                    <a:lnTo>
                      <a:pt x="88" y="38"/>
                    </a:lnTo>
                    <a:lnTo>
                      <a:pt x="88" y="42"/>
                    </a:lnTo>
                    <a:lnTo>
                      <a:pt x="88" y="48"/>
                    </a:lnTo>
                    <a:lnTo>
                      <a:pt x="88" y="52"/>
                    </a:lnTo>
                    <a:lnTo>
                      <a:pt x="72" y="76"/>
                    </a:lnTo>
                    <a:lnTo>
                      <a:pt x="72" y="100"/>
                    </a:lnTo>
                    <a:lnTo>
                      <a:pt x="20" y="98"/>
                    </a:lnTo>
                    <a:lnTo>
                      <a:pt x="14" y="102"/>
                    </a:lnTo>
                    <a:lnTo>
                      <a:pt x="10" y="108"/>
                    </a:lnTo>
                    <a:lnTo>
                      <a:pt x="0" y="108"/>
                    </a:lnTo>
                    <a:lnTo>
                      <a:pt x="0" y="86"/>
                    </a:lnTo>
                    <a:lnTo>
                      <a:pt x="6" y="76"/>
                    </a:lnTo>
                    <a:lnTo>
                      <a:pt x="12" y="64"/>
                    </a:lnTo>
                    <a:lnTo>
                      <a:pt x="18" y="56"/>
                    </a:lnTo>
                    <a:lnTo>
                      <a:pt x="24" y="48"/>
                    </a:lnTo>
                    <a:lnTo>
                      <a:pt x="24" y="38"/>
                    </a:lnTo>
                    <a:lnTo>
                      <a:pt x="22" y="34"/>
                    </a:lnTo>
                    <a:lnTo>
                      <a:pt x="22" y="28"/>
                    </a:lnTo>
                    <a:lnTo>
                      <a:pt x="20" y="16"/>
                    </a:lnTo>
                    <a:lnTo>
                      <a:pt x="24" y="14"/>
                    </a:lnTo>
                    <a:lnTo>
                      <a:pt x="30" y="12"/>
                    </a:lnTo>
                    <a:lnTo>
                      <a:pt x="52" y="12"/>
                    </a:lnTo>
                    <a:lnTo>
                      <a:pt x="62" y="10"/>
                    </a:lnTo>
                    <a:lnTo>
                      <a:pt x="72" y="4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Freeform 122"/>
              <p:cNvSpPr>
                <a:spLocks/>
              </p:cNvSpPr>
              <p:nvPr/>
            </p:nvSpPr>
            <p:spPr bwMode="auto">
              <a:xfrm>
                <a:off x="5161797" y="3888689"/>
                <a:ext cx="319514" cy="336254"/>
              </a:xfrm>
              <a:custGeom>
                <a:avLst/>
                <a:gdLst>
                  <a:gd name="T0" fmla="*/ 2147483647 w 182"/>
                  <a:gd name="T1" fmla="*/ 2147483647 h 200"/>
                  <a:gd name="T2" fmla="*/ 2147483647 w 182"/>
                  <a:gd name="T3" fmla="*/ 2147483647 h 200"/>
                  <a:gd name="T4" fmla="*/ 2147483647 w 182"/>
                  <a:gd name="T5" fmla="*/ 2147483647 h 200"/>
                  <a:gd name="T6" fmla="*/ 2147483647 w 182"/>
                  <a:gd name="T7" fmla="*/ 2147483647 h 200"/>
                  <a:gd name="T8" fmla="*/ 2147483647 w 182"/>
                  <a:gd name="T9" fmla="*/ 2147483647 h 200"/>
                  <a:gd name="T10" fmla="*/ 2147483647 w 182"/>
                  <a:gd name="T11" fmla="*/ 2147483647 h 200"/>
                  <a:gd name="T12" fmla="*/ 2147483647 w 182"/>
                  <a:gd name="T13" fmla="*/ 2147483647 h 200"/>
                  <a:gd name="T14" fmla="*/ 2147483647 w 182"/>
                  <a:gd name="T15" fmla="*/ 2147483647 h 200"/>
                  <a:gd name="T16" fmla="*/ 2147483647 w 182"/>
                  <a:gd name="T17" fmla="*/ 2147483647 h 200"/>
                  <a:gd name="T18" fmla="*/ 2147483647 w 182"/>
                  <a:gd name="T19" fmla="*/ 2147483647 h 200"/>
                  <a:gd name="T20" fmla="*/ 2147483647 w 182"/>
                  <a:gd name="T21" fmla="*/ 2147483647 h 200"/>
                  <a:gd name="T22" fmla="*/ 2147483647 w 182"/>
                  <a:gd name="T23" fmla="*/ 2147483647 h 200"/>
                  <a:gd name="T24" fmla="*/ 2147483647 w 182"/>
                  <a:gd name="T25" fmla="*/ 2147483647 h 200"/>
                  <a:gd name="T26" fmla="*/ 2147483647 w 182"/>
                  <a:gd name="T27" fmla="*/ 2147483647 h 200"/>
                  <a:gd name="T28" fmla="*/ 2147483647 w 182"/>
                  <a:gd name="T29" fmla="*/ 2147483647 h 200"/>
                  <a:gd name="T30" fmla="*/ 2147483647 w 182"/>
                  <a:gd name="T31" fmla="*/ 2147483647 h 200"/>
                  <a:gd name="T32" fmla="*/ 2147483647 w 182"/>
                  <a:gd name="T33" fmla="*/ 2147483647 h 200"/>
                  <a:gd name="T34" fmla="*/ 2147483647 w 182"/>
                  <a:gd name="T35" fmla="*/ 2147483647 h 200"/>
                  <a:gd name="T36" fmla="*/ 2147483647 w 182"/>
                  <a:gd name="T37" fmla="*/ 2147483647 h 200"/>
                  <a:gd name="T38" fmla="*/ 2147483647 w 182"/>
                  <a:gd name="T39" fmla="*/ 2147483647 h 200"/>
                  <a:gd name="T40" fmla="*/ 2147483647 w 182"/>
                  <a:gd name="T41" fmla="*/ 2147483647 h 200"/>
                  <a:gd name="T42" fmla="*/ 2147483647 w 182"/>
                  <a:gd name="T43" fmla="*/ 2147483647 h 200"/>
                  <a:gd name="T44" fmla="*/ 2147483647 w 182"/>
                  <a:gd name="T45" fmla="*/ 2147483647 h 200"/>
                  <a:gd name="T46" fmla="*/ 2147483647 w 182"/>
                  <a:gd name="T47" fmla="*/ 2147483647 h 200"/>
                  <a:gd name="T48" fmla="*/ 2147483647 w 182"/>
                  <a:gd name="T49" fmla="*/ 2147483647 h 200"/>
                  <a:gd name="T50" fmla="*/ 2147483647 w 182"/>
                  <a:gd name="T51" fmla="*/ 2147483647 h 200"/>
                  <a:gd name="T52" fmla="*/ 2147483647 w 182"/>
                  <a:gd name="T53" fmla="*/ 2147483647 h 200"/>
                  <a:gd name="T54" fmla="*/ 0 w 182"/>
                  <a:gd name="T55" fmla="*/ 2147483647 h 200"/>
                  <a:gd name="T56" fmla="*/ 0 w 182"/>
                  <a:gd name="T57" fmla="*/ 2147483647 h 200"/>
                  <a:gd name="T58" fmla="*/ 0 w 182"/>
                  <a:gd name="T59" fmla="*/ 2147483647 h 200"/>
                  <a:gd name="T60" fmla="*/ 0 w 182"/>
                  <a:gd name="T61" fmla="*/ 2147483647 h 200"/>
                  <a:gd name="T62" fmla="*/ 2147483647 w 182"/>
                  <a:gd name="T63" fmla="*/ 2147483647 h 200"/>
                  <a:gd name="T64" fmla="*/ 2147483647 w 182"/>
                  <a:gd name="T65" fmla="*/ 2147483647 h 200"/>
                  <a:gd name="T66" fmla="*/ 2147483647 w 182"/>
                  <a:gd name="T67" fmla="*/ 2147483647 h 200"/>
                  <a:gd name="T68" fmla="*/ 2147483647 w 182"/>
                  <a:gd name="T69" fmla="*/ 2147483647 h 200"/>
                  <a:gd name="T70" fmla="*/ 2147483647 w 182"/>
                  <a:gd name="T71" fmla="*/ 2147483647 h 200"/>
                  <a:gd name="T72" fmla="*/ 2147483647 w 182"/>
                  <a:gd name="T73" fmla="*/ 2147483647 h 200"/>
                  <a:gd name="T74" fmla="*/ 2147483647 w 182"/>
                  <a:gd name="T75" fmla="*/ 2147483647 h 200"/>
                  <a:gd name="T76" fmla="*/ 2147483647 w 182"/>
                  <a:gd name="T77" fmla="*/ 2147483647 h 200"/>
                  <a:gd name="T78" fmla="*/ 2147483647 w 182"/>
                  <a:gd name="T79" fmla="*/ 2147483647 h 200"/>
                  <a:gd name="T80" fmla="*/ 2147483647 w 182"/>
                  <a:gd name="T81" fmla="*/ 0 h 20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2"/>
                  <a:gd name="T124" fmla="*/ 0 h 200"/>
                  <a:gd name="T125" fmla="*/ 182 w 182"/>
                  <a:gd name="T126" fmla="*/ 200 h 20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2" h="200">
                    <a:moveTo>
                      <a:pt x="30" y="0"/>
                    </a:moveTo>
                    <a:lnTo>
                      <a:pt x="74" y="2"/>
                    </a:lnTo>
                    <a:lnTo>
                      <a:pt x="136" y="40"/>
                    </a:lnTo>
                    <a:lnTo>
                      <a:pt x="136" y="48"/>
                    </a:lnTo>
                    <a:lnTo>
                      <a:pt x="162" y="70"/>
                    </a:lnTo>
                    <a:lnTo>
                      <a:pt x="160" y="74"/>
                    </a:lnTo>
                    <a:lnTo>
                      <a:pt x="158" y="80"/>
                    </a:lnTo>
                    <a:lnTo>
                      <a:pt x="156" y="84"/>
                    </a:lnTo>
                    <a:lnTo>
                      <a:pt x="154" y="88"/>
                    </a:lnTo>
                    <a:lnTo>
                      <a:pt x="152" y="92"/>
                    </a:lnTo>
                    <a:lnTo>
                      <a:pt x="152" y="98"/>
                    </a:lnTo>
                    <a:lnTo>
                      <a:pt x="154" y="102"/>
                    </a:lnTo>
                    <a:lnTo>
                      <a:pt x="158" y="106"/>
                    </a:lnTo>
                    <a:lnTo>
                      <a:pt x="162" y="110"/>
                    </a:lnTo>
                    <a:lnTo>
                      <a:pt x="164" y="116"/>
                    </a:lnTo>
                    <a:lnTo>
                      <a:pt x="164" y="126"/>
                    </a:lnTo>
                    <a:lnTo>
                      <a:pt x="164" y="142"/>
                    </a:lnTo>
                    <a:lnTo>
                      <a:pt x="164" y="156"/>
                    </a:lnTo>
                    <a:lnTo>
                      <a:pt x="168" y="162"/>
                    </a:lnTo>
                    <a:lnTo>
                      <a:pt x="172" y="168"/>
                    </a:lnTo>
                    <a:lnTo>
                      <a:pt x="176" y="174"/>
                    </a:lnTo>
                    <a:lnTo>
                      <a:pt x="182" y="178"/>
                    </a:lnTo>
                    <a:lnTo>
                      <a:pt x="174" y="180"/>
                    </a:lnTo>
                    <a:lnTo>
                      <a:pt x="166" y="180"/>
                    </a:lnTo>
                    <a:lnTo>
                      <a:pt x="162" y="184"/>
                    </a:lnTo>
                    <a:lnTo>
                      <a:pt x="152" y="188"/>
                    </a:lnTo>
                    <a:lnTo>
                      <a:pt x="138" y="192"/>
                    </a:lnTo>
                    <a:lnTo>
                      <a:pt x="134" y="194"/>
                    </a:lnTo>
                    <a:lnTo>
                      <a:pt x="132" y="196"/>
                    </a:lnTo>
                    <a:lnTo>
                      <a:pt x="130" y="198"/>
                    </a:lnTo>
                    <a:lnTo>
                      <a:pt x="126" y="198"/>
                    </a:lnTo>
                    <a:lnTo>
                      <a:pt x="122" y="198"/>
                    </a:lnTo>
                    <a:lnTo>
                      <a:pt x="120" y="196"/>
                    </a:lnTo>
                    <a:lnTo>
                      <a:pt x="116" y="196"/>
                    </a:lnTo>
                    <a:lnTo>
                      <a:pt x="114" y="198"/>
                    </a:lnTo>
                    <a:lnTo>
                      <a:pt x="112" y="200"/>
                    </a:lnTo>
                    <a:lnTo>
                      <a:pt x="108" y="200"/>
                    </a:lnTo>
                    <a:lnTo>
                      <a:pt x="82" y="198"/>
                    </a:lnTo>
                    <a:lnTo>
                      <a:pt x="82" y="172"/>
                    </a:lnTo>
                    <a:lnTo>
                      <a:pt x="80" y="170"/>
                    </a:lnTo>
                    <a:lnTo>
                      <a:pt x="78" y="166"/>
                    </a:lnTo>
                    <a:lnTo>
                      <a:pt x="76" y="160"/>
                    </a:lnTo>
                    <a:lnTo>
                      <a:pt x="60" y="160"/>
                    </a:lnTo>
                    <a:lnTo>
                      <a:pt x="46" y="150"/>
                    </a:lnTo>
                    <a:lnTo>
                      <a:pt x="40" y="146"/>
                    </a:lnTo>
                    <a:lnTo>
                      <a:pt x="30" y="142"/>
                    </a:lnTo>
                    <a:lnTo>
                      <a:pt x="26" y="140"/>
                    </a:lnTo>
                    <a:lnTo>
                      <a:pt x="24" y="138"/>
                    </a:lnTo>
                    <a:lnTo>
                      <a:pt x="22" y="136"/>
                    </a:lnTo>
                    <a:lnTo>
                      <a:pt x="20" y="134"/>
                    </a:lnTo>
                    <a:lnTo>
                      <a:pt x="18" y="126"/>
                    </a:lnTo>
                    <a:lnTo>
                      <a:pt x="16" y="120"/>
                    </a:lnTo>
                    <a:lnTo>
                      <a:pt x="16" y="114"/>
                    </a:lnTo>
                    <a:lnTo>
                      <a:pt x="10" y="110"/>
                    </a:lnTo>
                    <a:lnTo>
                      <a:pt x="6" y="104"/>
                    </a:lnTo>
                    <a:lnTo>
                      <a:pt x="0" y="100"/>
                    </a:lnTo>
                    <a:lnTo>
                      <a:pt x="0" y="94"/>
                    </a:lnTo>
                    <a:lnTo>
                      <a:pt x="0" y="92"/>
                    </a:lnTo>
                    <a:lnTo>
                      <a:pt x="2" y="88"/>
                    </a:lnTo>
                    <a:lnTo>
                      <a:pt x="0" y="84"/>
                    </a:lnTo>
                    <a:lnTo>
                      <a:pt x="0" y="82"/>
                    </a:lnTo>
                    <a:lnTo>
                      <a:pt x="0" y="78"/>
                    </a:lnTo>
                    <a:lnTo>
                      <a:pt x="0" y="72"/>
                    </a:lnTo>
                    <a:lnTo>
                      <a:pt x="2" y="68"/>
                    </a:lnTo>
                    <a:lnTo>
                      <a:pt x="8" y="60"/>
                    </a:lnTo>
                    <a:lnTo>
                      <a:pt x="20" y="50"/>
                    </a:lnTo>
                    <a:lnTo>
                      <a:pt x="22" y="46"/>
                    </a:lnTo>
                    <a:lnTo>
                      <a:pt x="22" y="42"/>
                    </a:lnTo>
                    <a:lnTo>
                      <a:pt x="22" y="40"/>
                    </a:lnTo>
                    <a:lnTo>
                      <a:pt x="20" y="38"/>
                    </a:lnTo>
                    <a:lnTo>
                      <a:pt x="18" y="36"/>
                    </a:lnTo>
                    <a:lnTo>
                      <a:pt x="16" y="34"/>
                    </a:lnTo>
                    <a:lnTo>
                      <a:pt x="18" y="30"/>
                    </a:lnTo>
                    <a:lnTo>
                      <a:pt x="20" y="28"/>
                    </a:lnTo>
                    <a:lnTo>
                      <a:pt x="22" y="26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4" y="16"/>
                    </a:lnTo>
                    <a:lnTo>
                      <a:pt x="22" y="12"/>
                    </a:lnTo>
                    <a:lnTo>
                      <a:pt x="20" y="6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Freeform 123"/>
              <p:cNvSpPr>
                <a:spLocks/>
              </p:cNvSpPr>
              <p:nvPr/>
            </p:nvSpPr>
            <p:spPr bwMode="auto">
              <a:xfrm>
                <a:off x="5152156" y="3888689"/>
                <a:ext cx="50957" cy="57443"/>
              </a:xfrm>
              <a:custGeom>
                <a:avLst/>
                <a:gdLst>
                  <a:gd name="T0" fmla="*/ 2147483647 w 30"/>
                  <a:gd name="T1" fmla="*/ 2147483647 h 34"/>
                  <a:gd name="T2" fmla="*/ 2147483647 w 30"/>
                  <a:gd name="T3" fmla="*/ 2147483647 h 34"/>
                  <a:gd name="T4" fmla="*/ 2147483647 w 30"/>
                  <a:gd name="T5" fmla="*/ 2147483647 h 34"/>
                  <a:gd name="T6" fmla="*/ 2147483647 w 30"/>
                  <a:gd name="T7" fmla="*/ 2147483647 h 34"/>
                  <a:gd name="T8" fmla="*/ 2147483647 w 30"/>
                  <a:gd name="T9" fmla="*/ 2147483647 h 34"/>
                  <a:gd name="T10" fmla="*/ 2147483647 w 30"/>
                  <a:gd name="T11" fmla="*/ 2147483647 h 34"/>
                  <a:gd name="T12" fmla="*/ 2147483647 w 30"/>
                  <a:gd name="T13" fmla="*/ 2147483647 h 34"/>
                  <a:gd name="T14" fmla="*/ 2147483647 w 30"/>
                  <a:gd name="T15" fmla="*/ 0 h 34"/>
                  <a:gd name="T16" fmla="*/ 2147483647 w 30"/>
                  <a:gd name="T17" fmla="*/ 2147483647 h 34"/>
                  <a:gd name="T18" fmla="*/ 2147483647 w 30"/>
                  <a:gd name="T19" fmla="*/ 2147483647 h 34"/>
                  <a:gd name="T20" fmla="*/ 2147483647 w 30"/>
                  <a:gd name="T21" fmla="*/ 2147483647 h 34"/>
                  <a:gd name="T22" fmla="*/ 2147483647 w 30"/>
                  <a:gd name="T23" fmla="*/ 2147483647 h 34"/>
                  <a:gd name="T24" fmla="*/ 2147483647 w 30"/>
                  <a:gd name="T25" fmla="*/ 2147483647 h 34"/>
                  <a:gd name="T26" fmla="*/ 0 w 30"/>
                  <a:gd name="T27" fmla="*/ 2147483647 h 34"/>
                  <a:gd name="T28" fmla="*/ 0 w 30"/>
                  <a:gd name="T29" fmla="*/ 2147483647 h 34"/>
                  <a:gd name="T30" fmla="*/ 0 w 30"/>
                  <a:gd name="T31" fmla="*/ 2147483647 h 34"/>
                  <a:gd name="T32" fmla="*/ 0 w 30"/>
                  <a:gd name="T33" fmla="*/ 2147483647 h 34"/>
                  <a:gd name="T34" fmla="*/ 2147483647 w 30"/>
                  <a:gd name="T35" fmla="*/ 2147483647 h 34"/>
                  <a:gd name="T36" fmla="*/ 2147483647 w 30"/>
                  <a:gd name="T37" fmla="*/ 2147483647 h 34"/>
                  <a:gd name="T38" fmla="*/ 2147483647 w 30"/>
                  <a:gd name="T39" fmla="*/ 2147483647 h 34"/>
                  <a:gd name="T40" fmla="*/ 2147483647 w 30"/>
                  <a:gd name="T41" fmla="*/ 2147483647 h 34"/>
                  <a:gd name="T42" fmla="*/ 2147483647 w 30"/>
                  <a:gd name="T43" fmla="*/ 2147483647 h 34"/>
                  <a:gd name="T44" fmla="*/ 2147483647 w 30"/>
                  <a:gd name="T45" fmla="*/ 2147483647 h 3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0"/>
                  <a:gd name="T70" fmla="*/ 0 h 34"/>
                  <a:gd name="T71" fmla="*/ 30 w 30"/>
                  <a:gd name="T72" fmla="*/ 34 h 3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0" h="34">
                    <a:moveTo>
                      <a:pt x="26" y="28"/>
                    </a:moveTo>
                    <a:lnTo>
                      <a:pt x="28" y="26"/>
                    </a:lnTo>
                    <a:lnTo>
                      <a:pt x="28" y="22"/>
                    </a:lnTo>
                    <a:lnTo>
                      <a:pt x="30" y="22"/>
                    </a:lnTo>
                    <a:lnTo>
                      <a:pt x="30" y="16"/>
                    </a:lnTo>
                    <a:lnTo>
                      <a:pt x="28" y="12"/>
                    </a:lnTo>
                    <a:lnTo>
                      <a:pt x="26" y="6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18" y="10"/>
                    </a:lnTo>
                    <a:lnTo>
                      <a:pt x="8" y="10"/>
                    </a:lnTo>
                    <a:lnTo>
                      <a:pt x="2" y="18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12" y="34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6" y="26"/>
                    </a:lnTo>
                    <a:lnTo>
                      <a:pt x="26" y="26"/>
                    </a:lnTo>
                    <a:lnTo>
                      <a:pt x="26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Freeform 124"/>
              <p:cNvSpPr>
                <a:spLocks/>
              </p:cNvSpPr>
              <p:nvPr/>
            </p:nvSpPr>
            <p:spPr bwMode="auto">
              <a:xfrm>
                <a:off x="5152156" y="3934923"/>
                <a:ext cx="48203" cy="68651"/>
              </a:xfrm>
              <a:custGeom>
                <a:avLst/>
                <a:gdLst>
                  <a:gd name="T0" fmla="*/ 0 w 28"/>
                  <a:gd name="T1" fmla="*/ 2147483647 h 42"/>
                  <a:gd name="T2" fmla="*/ 2147483647 w 28"/>
                  <a:gd name="T3" fmla="*/ 2147483647 h 42"/>
                  <a:gd name="T4" fmla="*/ 2147483647 w 28"/>
                  <a:gd name="T5" fmla="*/ 2147483647 h 42"/>
                  <a:gd name="T6" fmla="*/ 2147483647 w 28"/>
                  <a:gd name="T7" fmla="*/ 2147483647 h 42"/>
                  <a:gd name="T8" fmla="*/ 2147483647 w 28"/>
                  <a:gd name="T9" fmla="*/ 2147483647 h 42"/>
                  <a:gd name="T10" fmla="*/ 2147483647 w 28"/>
                  <a:gd name="T11" fmla="*/ 2147483647 h 42"/>
                  <a:gd name="T12" fmla="*/ 2147483647 w 28"/>
                  <a:gd name="T13" fmla="*/ 2147483647 h 42"/>
                  <a:gd name="T14" fmla="*/ 2147483647 w 28"/>
                  <a:gd name="T15" fmla="*/ 2147483647 h 42"/>
                  <a:gd name="T16" fmla="*/ 2147483647 w 28"/>
                  <a:gd name="T17" fmla="*/ 2147483647 h 42"/>
                  <a:gd name="T18" fmla="*/ 2147483647 w 28"/>
                  <a:gd name="T19" fmla="*/ 2147483647 h 42"/>
                  <a:gd name="T20" fmla="*/ 2147483647 w 28"/>
                  <a:gd name="T21" fmla="*/ 2147483647 h 42"/>
                  <a:gd name="T22" fmla="*/ 2147483647 w 28"/>
                  <a:gd name="T23" fmla="*/ 2147483647 h 42"/>
                  <a:gd name="T24" fmla="*/ 2147483647 w 28"/>
                  <a:gd name="T25" fmla="*/ 2147483647 h 42"/>
                  <a:gd name="T26" fmla="*/ 2147483647 w 28"/>
                  <a:gd name="T27" fmla="*/ 2147483647 h 42"/>
                  <a:gd name="T28" fmla="*/ 2147483647 w 28"/>
                  <a:gd name="T29" fmla="*/ 2147483647 h 42"/>
                  <a:gd name="T30" fmla="*/ 2147483647 w 28"/>
                  <a:gd name="T31" fmla="*/ 2147483647 h 42"/>
                  <a:gd name="T32" fmla="*/ 2147483647 w 28"/>
                  <a:gd name="T33" fmla="*/ 2147483647 h 42"/>
                  <a:gd name="T34" fmla="*/ 2147483647 w 28"/>
                  <a:gd name="T35" fmla="*/ 2147483647 h 42"/>
                  <a:gd name="T36" fmla="*/ 2147483647 w 28"/>
                  <a:gd name="T37" fmla="*/ 2147483647 h 42"/>
                  <a:gd name="T38" fmla="*/ 2147483647 w 28"/>
                  <a:gd name="T39" fmla="*/ 0 h 42"/>
                  <a:gd name="T40" fmla="*/ 2147483647 w 28"/>
                  <a:gd name="T41" fmla="*/ 0 h 42"/>
                  <a:gd name="T42" fmla="*/ 2147483647 w 28"/>
                  <a:gd name="T43" fmla="*/ 2147483647 h 42"/>
                  <a:gd name="T44" fmla="*/ 2147483647 w 28"/>
                  <a:gd name="T45" fmla="*/ 2147483647 h 42"/>
                  <a:gd name="T46" fmla="*/ 2147483647 w 28"/>
                  <a:gd name="T47" fmla="*/ 2147483647 h 42"/>
                  <a:gd name="T48" fmla="*/ 0 w 28"/>
                  <a:gd name="T49" fmla="*/ 2147483647 h 42"/>
                  <a:gd name="T50" fmla="*/ 0 w 28"/>
                  <a:gd name="T51" fmla="*/ 2147483647 h 42"/>
                  <a:gd name="T52" fmla="*/ 0 w 28"/>
                  <a:gd name="T53" fmla="*/ 2147483647 h 42"/>
                  <a:gd name="T54" fmla="*/ 0 w 28"/>
                  <a:gd name="T55" fmla="*/ 2147483647 h 4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28"/>
                  <a:gd name="T85" fmla="*/ 0 h 42"/>
                  <a:gd name="T86" fmla="*/ 28 w 28"/>
                  <a:gd name="T87" fmla="*/ 42 h 42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28" h="42">
                    <a:moveTo>
                      <a:pt x="0" y="8"/>
                    </a:moveTo>
                    <a:lnTo>
                      <a:pt x="2" y="12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4" y="24"/>
                    </a:lnTo>
                    <a:lnTo>
                      <a:pt x="4" y="28"/>
                    </a:lnTo>
                    <a:lnTo>
                      <a:pt x="6" y="34"/>
                    </a:lnTo>
                    <a:lnTo>
                      <a:pt x="8" y="42"/>
                    </a:lnTo>
                    <a:lnTo>
                      <a:pt x="14" y="34"/>
                    </a:lnTo>
                    <a:lnTo>
                      <a:pt x="22" y="28"/>
                    </a:lnTo>
                    <a:lnTo>
                      <a:pt x="26" y="24"/>
                    </a:lnTo>
                    <a:lnTo>
                      <a:pt x="28" y="20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4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8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Freeform 125"/>
              <p:cNvSpPr>
                <a:spLocks/>
              </p:cNvSpPr>
              <p:nvPr/>
            </p:nvSpPr>
            <p:spPr bwMode="auto">
              <a:xfrm>
                <a:off x="4688037" y="3699545"/>
                <a:ext cx="519210" cy="575835"/>
              </a:xfrm>
              <a:custGeom>
                <a:avLst/>
                <a:gdLst>
                  <a:gd name="T0" fmla="*/ 2147483647 w 298"/>
                  <a:gd name="T1" fmla="*/ 2147483647 h 346"/>
                  <a:gd name="T2" fmla="*/ 2147483647 w 298"/>
                  <a:gd name="T3" fmla="*/ 2147483647 h 346"/>
                  <a:gd name="T4" fmla="*/ 2147483647 w 298"/>
                  <a:gd name="T5" fmla="*/ 2147483647 h 346"/>
                  <a:gd name="T6" fmla="*/ 2147483647 w 298"/>
                  <a:gd name="T7" fmla="*/ 2147483647 h 346"/>
                  <a:gd name="T8" fmla="*/ 2147483647 w 298"/>
                  <a:gd name="T9" fmla="*/ 2147483647 h 346"/>
                  <a:gd name="T10" fmla="*/ 2147483647 w 298"/>
                  <a:gd name="T11" fmla="*/ 2147483647 h 346"/>
                  <a:gd name="T12" fmla="*/ 2147483647 w 298"/>
                  <a:gd name="T13" fmla="*/ 2147483647 h 346"/>
                  <a:gd name="T14" fmla="*/ 2147483647 w 298"/>
                  <a:gd name="T15" fmla="*/ 2147483647 h 346"/>
                  <a:gd name="T16" fmla="*/ 2147483647 w 298"/>
                  <a:gd name="T17" fmla="*/ 2147483647 h 346"/>
                  <a:gd name="T18" fmla="*/ 2147483647 w 298"/>
                  <a:gd name="T19" fmla="*/ 2147483647 h 346"/>
                  <a:gd name="T20" fmla="*/ 2147483647 w 298"/>
                  <a:gd name="T21" fmla="*/ 2147483647 h 346"/>
                  <a:gd name="T22" fmla="*/ 2147483647 w 298"/>
                  <a:gd name="T23" fmla="*/ 2147483647 h 346"/>
                  <a:gd name="T24" fmla="*/ 2147483647 w 298"/>
                  <a:gd name="T25" fmla="*/ 2147483647 h 346"/>
                  <a:gd name="T26" fmla="*/ 2147483647 w 298"/>
                  <a:gd name="T27" fmla="*/ 2147483647 h 346"/>
                  <a:gd name="T28" fmla="*/ 2147483647 w 298"/>
                  <a:gd name="T29" fmla="*/ 2147483647 h 346"/>
                  <a:gd name="T30" fmla="*/ 2147483647 w 298"/>
                  <a:gd name="T31" fmla="*/ 2147483647 h 346"/>
                  <a:gd name="T32" fmla="*/ 2147483647 w 298"/>
                  <a:gd name="T33" fmla="*/ 2147483647 h 346"/>
                  <a:gd name="T34" fmla="*/ 2147483647 w 298"/>
                  <a:gd name="T35" fmla="*/ 2147483647 h 346"/>
                  <a:gd name="T36" fmla="*/ 2147483647 w 298"/>
                  <a:gd name="T37" fmla="*/ 2147483647 h 346"/>
                  <a:gd name="T38" fmla="*/ 2147483647 w 298"/>
                  <a:gd name="T39" fmla="*/ 2147483647 h 346"/>
                  <a:gd name="T40" fmla="*/ 0 w 298"/>
                  <a:gd name="T41" fmla="*/ 2147483647 h 346"/>
                  <a:gd name="T42" fmla="*/ 2147483647 w 298"/>
                  <a:gd name="T43" fmla="*/ 2147483647 h 346"/>
                  <a:gd name="T44" fmla="*/ 2147483647 w 298"/>
                  <a:gd name="T45" fmla="*/ 2147483647 h 346"/>
                  <a:gd name="T46" fmla="*/ 2147483647 w 298"/>
                  <a:gd name="T47" fmla="*/ 2147483647 h 346"/>
                  <a:gd name="T48" fmla="*/ 2147483647 w 298"/>
                  <a:gd name="T49" fmla="*/ 2147483647 h 346"/>
                  <a:gd name="T50" fmla="*/ 2147483647 w 298"/>
                  <a:gd name="T51" fmla="*/ 2147483647 h 346"/>
                  <a:gd name="T52" fmla="*/ 2147483647 w 298"/>
                  <a:gd name="T53" fmla="*/ 2147483647 h 346"/>
                  <a:gd name="T54" fmla="*/ 2147483647 w 298"/>
                  <a:gd name="T55" fmla="*/ 2147483647 h 346"/>
                  <a:gd name="T56" fmla="*/ 2147483647 w 298"/>
                  <a:gd name="T57" fmla="*/ 2147483647 h 346"/>
                  <a:gd name="T58" fmla="*/ 2147483647 w 298"/>
                  <a:gd name="T59" fmla="*/ 2147483647 h 346"/>
                  <a:gd name="T60" fmla="*/ 2147483647 w 298"/>
                  <a:gd name="T61" fmla="*/ 2147483647 h 346"/>
                  <a:gd name="T62" fmla="*/ 2147483647 w 298"/>
                  <a:gd name="T63" fmla="*/ 2147483647 h 346"/>
                  <a:gd name="T64" fmla="*/ 2147483647 w 298"/>
                  <a:gd name="T65" fmla="*/ 2147483647 h 346"/>
                  <a:gd name="T66" fmla="*/ 2147483647 w 298"/>
                  <a:gd name="T67" fmla="*/ 2147483647 h 346"/>
                  <a:gd name="T68" fmla="*/ 2147483647 w 298"/>
                  <a:gd name="T69" fmla="*/ 2147483647 h 346"/>
                  <a:gd name="T70" fmla="*/ 2147483647 w 298"/>
                  <a:gd name="T71" fmla="*/ 2147483647 h 346"/>
                  <a:gd name="T72" fmla="*/ 2147483647 w 298"/>
                  <a:gd name="T73" fmla="*/ 2147483647 h 346"/>
                  <a:gd name="T74" fmla="*/ 2147483647 w 298"/>
                  <a:gd name="T75" fmla="*/ 2147483647 h 346"/>
                  <a:gd name="T76" fmla="*/ 2147483647 w 298"/>
                  <a:gd name="T77" fmla="*/ 2147483647 h 346"/>
                  <a:gd name="T78" fmla="*/ 2147483647 w 298"/>
                  <a:gd name="T79" fmla="*/ 2147483647 h 346"/>
                  <a:gd name="T80" fmla="*/ 2147483647 w 298"/>
                  <a:gd name="T81" fmla="*/ 2147483647 h 346"/>
                  <a:gd name="T82" fmla="*/ 2147483647 w 298"/>
                  <a:gd name="T83" fmla="*/ 2147483647 h 346"/>
                  <a:gd name="T84" fmla="*/ 2147483647 w 298"/>
                  <a:gd name="T85" fmla="*/ 2147483647 h 346"/>
                  <a:gd name="T86" fmla="*/ 2147483647 w 298"/>
                  <a:gd name="T87" fmla="*/ 2147483647 h 346"/>
                  <a:gd name="T88" fmla="*/ 2147483647 w 298"/>
                  <a:gd name="T89" fmla="*/ 2147483647 h 346"/>
                  <a:gd name="T90" fmla="*/ 2147483647 w 298"/>
                  <a:gd name="T91" fmla="*/ 2147483647 h 346"/>
                  <a:gd name="T92" fmla="*/ 2147483647 w 298"/>
                  <a:gd name="T93" fmla="*/ 2147483647 h 346"/>
                  <a:gd name="T94" fmla="*/ 2147483647 w 298"/>
                  <a:gd name="T95" fmla="*/ 2147483647 h 346"/>
                  <a:gd name="T96" fmla="*/ 2147483647 w 298"/>
                  <a:gd name="T97" fmla="*/ 2147483647 h 346"/>
                  <a:gd name="T98" fmla="*/ 2147483647 w 298"/>
                  <a:gd name="T99" fmla="*/ 2147483647 h 346"/>
                  <a:gd name="T100" fmla="*/ 2147483647 w 298"/>
                  <a:gd name="T101" fmla="*/ 2147483647 h 346"/>
                  <a:gd name="T102" fmla="*/ 2147483647 w 298"/>
                  <a:gd name="T103" fmla="*/ 2147483647 h 346"/>
                  <a:gd name="T104" fmla="*/ 2147483647 w 298"/>
                  <a:gd name="T105" fmla="*/ 2147483647 h 346"/>
                  <a:gd name="T106" fmla="*/ 2147483647 w 298"/>
                  <a:gd name="T107" fmla="*/ 2147483647 h 346"/>
                  <a:gd name="T108" fmla="*/ 2147483647 w 298"/>
                  <a:gd name="T109" fmla="*/ 2147483647 h 346"/>
                  <a:gd name="T110" fmla="*/ 2147483647 w 298"/>
                  <a:gd name="T111" fmla="*/ 2147483647 h 346"/>
                  <a:gd name="T112" fmla="*/ 2147483647 w 298"/>
                  <a:gd name="T113" fmla="*/ 2147483647 h 346"/>
                  <a:gd name="T114" fmla="*/ 2147483647 w 298"/>
                  <a:gd name="T115" fmla="*/ 2147483647 h 34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98"/>
                  <a:gd name="T175" fmla="*/ 0 h 346"/>
                  <a:gd name="T176" fmla="*/ 298 w 298"/>
                  <a:gd name="T177" fmla="*/ 346 h 34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98" h="346">
                    <a:moveTo>
                      <a:pt x="290" y="248"/>
                    </a:moveTo>
                    <a:lnTo>
                      <a:pt x="280" y="250"/>
                    </a:lnTo>
                    <a:lnTo>
                      <a:pt x="270" y="256"/>
                    </a:lnTo>
                    <a:lnTo>
                      <a:pt x="264" y="258"/>
                    </a:lnTo>
                    <a:lnTo>
                      <a:pt x="260" y="262"/>
                    </a:lnTo>
                    <a:lnTo>
                      <a:pt x="258" y="266"/>
                    </a:lnTo>
                    <a:lnTo>
                      <a:pt x="256" y="272"/>
                    </a:lnTo>
                    <a:lnTo>
                      <a:pt x="256" y="310"/>
                    </a:lnTo>
                    <a:lnTo>
                      <a:pt x="258" y="318"/>
                    </a:lnTo>
                    <a:lnTo>
                      <a:pt x="260" y="320"/>
                    </a:lnTo>
                    <a:lnTo>
                      <a:pt x="266" y="324"/>
                    </a:lnTo>
                    <a:lnTo>
                      <a:pt x="276" y="324"/>
                    </a:lnTo>
                    <a:lnTo>
                      <a:pt x="276" y="336"/>
                    </a:lnTo>
                    <a:lnTo>
                      <a:pt x="274" y="340"/>
                    </a:lnTo>
                    <a:lnTo>
                      <a:pt x="272" y="344"/>
                    </a:lnTo>
                    <a:lnTo>
                      <a:pt x="268" y="346"/>
                    </a:lnTo>
                    <a:lnTo>
                      <a:pt x="266" y="346"/>
                    </a:lnTo>
                    <a:lnTo>
                      <a:pt x="262" y="338"/>
                    </a:lnTo>
                    <a:lnTo>
                      <a:pt x="258" y="334"/>
                    </a:lnTo>
                    <a:lnTo>
                      <a:pt x="248" y="326"/>
                    </a:lnTo>
                    <a:lnTo>
                      <a:pt x="242" y="320"/>
                    </a:lnTo>
                    <a:lnTo>
                      <a:pt x="238" y="318"/>
                    </a:lnTo>
                    <a:lnTo>
                      <a:pt x="238" y="314"/>
                    </a:lnTo>
                    <a:lnTo>
                      <a:pt x="232" y="316"/>
                    </a:lnTo>
                    <a:lnTo>
                      <a:pt x="230" y="318"/>
                    </a:lnTo>
                    <a:lnTo>
                      <a:pt x="228" y="318"/>
                    </a:lnTo>
                    <a:lnTo>
                      <a:pt x="224" y="320"/>
                    </a:lnTo>
                    <a:lnTo>
                      <a:pt x="218" y="318"/>
                    </a:lnTo>
                    <a:lnTo>
                      <a:pt x="212" y="316"/>
                    </a:lnTo>
                    <a:lnTo>
                      <a:pt x="208" y="312"/>
                    </a:lnTo>
                    <a:lnTo>
                      <a:pt x="206" y="308"/>
                    </a:lnTo>
                    <a:lnTo>
                      <a:pt x="190" y="302"/>
                    </a:lnTo>
                    <a:lnTo>
                      <a:pt x="186" y="300"/>
                    </a:lnTo>
                    <a:lnTo>
                      <a:pt x="178" y="300"/>
                    </a:lnTo>
                    <a:lnTo>
                      <a:pt x="170" y="300"/>
                    </a:lnTo>
                    <a:lnTo>
                      <a:pt x="166" y="302"/>
                    </a:lnTo>
                    <a:lnTo>
                      <a:pt x="162" y="302"/>
                    </a:lnTo>
                    <a:lnTo>
                      <a:pt x="156" y="300"/>
                    </a:lnTo>
                    <a:lnTo>
                      <a:pt x="158" y="294"/>
                    </a:lnTo>
                    <a:lnTo>
                      <a:pt x="158" y="290"/>
                    </a:lnTo>
                    <a:lnTo>
                      <a:pt x="156" y="282"/>
                    </a:lnTo>
                    <a:lnTo>
                      <a:pt x="152" y="280"/>
                    </a:lnTo>
                    <a:lnTo>
                      <a:pt x="152" y="276"/>
                    </a:lnTo>
                    <a:lnTo>
                      <a:pt x="154" y="254"/>
                    </a:lnTo>
                    <a:lnTo>
                      <a:pt x="152" y="232"/>
                    </a:lnTo>
                    <a:lnTo>
                      <a:pt x="146" y="234"/>
                    </a:lnTo>
                    <a:lnTo>
                      <a:pt x="138" y="234"/>
                    </a:lnTo>
                    <a:lnTo>
                      <a:pt x="134" y="232"/>
                    </a:lnTo>
                    <a:lnTo>
                      <a:pt x="132" y="230"/>
                    </a:lnTo>
                    <a:lnTo>
                      <a:pt x="130" y="228"/>
                    </a:lnTo>
                    <a:lnTo>
                      <a:pt x="110" y="228"/>
                    </a:lnTo>
                    <a:lnTo>
                      <a:pt x="110" y="236"/>
                    </a:lnTo>
                    <a:lnTo>
                      <a:pt x="108" y="240"/>
                    </a:lnTo>
                    <a:lnTo>
                      <a:pt x="106" y="242"/>
                    </a:lnTo>
                    <a:lnTo>
                      <a:pt x="98" y="242"/>
                    </a:lnTo>
                    <a:lnTo>
                      <a:pt x="86" y="242"/>
                    </a:lnTo>
                    <a:lnTo>
                      <a:pt x="82" y="242"/>
                    </a:lnTo>
                    <a:lnTo>
                      <a:pt x="80" y="240"/>
                    </a:lnTo>
                    <a:lnTo>
                      <a:pt x="72" y="232"/>
                    </a:lnTo>
                    <a:lnTo>
                      <a:pt x="66" y="220"/>
                    </a:lnTo>
                    <a:lnTo>
                      <a:pt x="66" y="208"/>
                    </a:lnTo>
                    <a:lnTo>
                      <a:pt x="2" y="208"/>
                    </a:lnTo>
                    <a:lnTo>
                      <a:pt x="0" y="202"/>
                    </a:lnTo>
                    <a:lnTo>
                      <a:pt x="2" y="190"/>
                    </a:lnTo>
                    <a:lnTo>
                      <a:pt x="4" y="186"/>
                    </a:lnTo>
                    <a:lnTo>
                      <a:pt x="8" y="184"/>
                    </a:lnTo>
                    <a:lnTo>
                      <a:pt x="14" y="184"/>
                    </a:lnTo>
                    <a:lnTo>
                      <a:pt x="16" y="184"/>
                    </a:lnTo>
                    <a:lnTo>
                      <a:pt x="20" y="184"/>
                    </a:lnTo>
                    <a:lnTo>
                      <a:pt x="22" y="182"/>
                    </a:lnTo>
                    <a:lnTo>
                      <a:pt x="24" y="180"/>
                    </a:lnTo>
                    <a:lnTo>
                      <a:pt x="26" y="180"/>
                    </a:lnTo>
                    <a:lnTo>
                      <a:pt x="30" y="180"/>
                    </a:lnTo>
                    <a:lnTo>
                      <a:pt x="30" y="184"/>
                    </a:lnTo>
                    <a:lnTo>
                      <a:pt x="32" y="184"/>
                    </a:lnTo>
                    <a:lnTo>
                      <a:pt x="36" y="184"/>
                    </a:lnTo>
                    <a:lnTo>
                      <a:pt x="42" y="184"/>
                    </a:lnTo>
                    <a:lnTo>
                      <a:pt x="46" y="182"/>
                    </a:lnTo>
                    <a:lnTo>
                      <a:pt x="50" y="176"/>
                    </a:lnTo>
                    <a:lnTo>
                      <a:pt x="52" y="168"/>
                    </a:lnTo>
                    <a:lnTo>
                      <a:pt x="56" y="156"/>
                    </a:lnTo>
                    <a:lnTo>
                      <a:pt x="56" y="142"/>
                    </a:lnTo>
                    <a:lnTo>
                      <a:pt x="60" y="140"/>
                    </a:lnTo>
                    <a:lnTo>
                      <a:pt x="64" y="136"/>
                    </a:lnTo>
                    <a:lnTo>
                      <a:pt x="66" y="126"/>
                    </a:lnTo>
                    <a:lnTo>
                      <a:pt x="70" y="122"/>
                    </a:lnTo>
                    <a:lnTo>
                      <a:pt x="74" y="118"/>
                    </a:lnTo>
                    <a:lnTo>
                      <a:pt x="78" y="116"/>
                    </a:lnTo>
                    <a:lnTo>
                      <a:pt x="80" y="112"/>
                    </a:lnTo>
                    <a:lnTo>
                      <a:pt x="82" y="108"/>
                    </a:lnTo>
                    <a:lnTo>
                      <a:pt x="80" y="104"/>
                    </a:lnTo>
                    <a:lnTo>
                      <a:pt x="80" y="102"/>
                    </a:lnTo>
                    <a:lnTo>
                      <a:pt x="80" y="98"/>
                    </a:lnTo>
                    <a:lnTo>
                      <a:pt x="92" y="68"/>
                    </a:lnTo>
                    <a:lnTo>
                      <a:pt x="96" y="54"/>
                    </a:lnTo>
                    <a:lnTo>
                      <a:pt x="98" y="44"/>
                    </a:lnTo>
                    <a:lnTo>
                      <a:pt x="96" y="40"/>
                    </a:lnTo>
                    <a:lnTo>
                      <a:pt x="96" y="38"/>
                    </a:lnTo>
                    <a:lnTo>
                      <a:pt x="94" y="36"/>
                    </a:lnTo>
                    <a:lnTo>
                      <a:pt x="94" y="34"/>
                    </a:lnTo>
                    <a:lnTo>
                      <a:pt x="96" y="24"/>
                    </a:lnTo>
                    <a:lnTo>
                      <a:pt x="98" y="16"/>
                    </a:lnTo>
                    <a:lnTo>
                      <a:pt x="100" y="12"/>
                    </a:lnTo>
                    <a:lnTo>
                      <a:pt x="104" y="10"/>
                    </a:lnTo>
                    <a:lnTo>
                      <a:pt x="108" y="6"/>
                    </a:lnTo>
                    <a:lnTo>
                      <a:pt x="110" y="6"/>
                    </a:lnTo>
                    <a:lnTo>
                      <a:pt x="116" y="6"/>
                    </a:lnTo>
                    <a:lnTo>
                      <a:pt x="122" y="8"/>
                    </a:lnTo>
                    <a:lnTo>
                      <a:pt x="134" y="14"/>
                    </a:lnTo>
                    <a:lnTo>
                      <a:pt x="144" y="20"/>
                    </a:lnTo>
                    <a:lnTo>
                      <a:pt x="152" y="20"/>
                    </a:lnTo>
                    <a:lnTo>
                      <a:pt x="160" y="20"/>
                    </a:lnTo>
                    <a:lnTo>
                      <a:pt x="162" y="20"/>
                    </a:lnTo>
                    <a:lnTo>
                      <a:pt x="162" y="18"/>
                    </a:lnTo>
                    <a:lnTo>
                      <a:pt x="164" y="14"/>
                    </a:lnTo>
                    <a:lnTo>
                      <a:pt x="166" y="12"/>
                    </a:lnTo>
                    <a:lnTo>
                      <a:pt x="170" y="14"/>
                    </a:lnTo>
                    <a:lnTo>
                      <a:pt x="172" y="14"/>
                    </a:lnTo>
                    <a:lnTo>
                      <a:pt x="178" y="12"/>
                    </a:lnTo>
                    <a:lnTo>
                      <a:pt x="182" y="10"/>
                    </a:lnTo>
                    <a:lnTo>
                      <a:pt x="188" y="8"/>
                    </a:lnTo>
                    <a:lnTo>
                      <a:pt x="192" y="8"/>
                    </a:lnTo>
                    <a:lnTo>
                      <a:pt x="204" y="8"/>
                    </a:lnTo>
                    <a:lnTo>
                      <a:pt x="206" y="2"/>
                    </a:lnTo>
                    <a:lnTo>
                      <a:pt x="210" y="0"/>
                    </a:lnTo>
                    <a:lnTo>
                      <a:pt x="216" y="2"/>
                    </a:lnTo>
                    <a:lnTo>
                      <a:pt x="224" y="4"/>
                    </a:lnTo>
                    <a:lnTo>
                      <a:pt x="236" y="4"/>
                    </a:lnTo>
                    <a:lnTo>
                      <a:pt x="246" y="14"/>
                    </a:lnTo>
                    <a:lnTo>
                      <a:pt x="252" y="16"/>
                    </a:lnTo>
                    <a:lnTo>
                      <a:pt x="260" y="20"/>
                    </a:lnTo>
                    <a:lnTo>
                      <a:pt x="260" y="16"/>
                    </a:lnTo>
                    <a:lnTo>
                      <a:pt x="264" y="16"/>
                    </a:lnTo>
                    <a:lnTo>
                      <a:pt x="268" y="20"/>
                    </a:lnTo>
                    <a:lnTo>
                      <a:pt x="272" y="16"/>
                    </a:lnTo>
                    <a:lnTo>
                      <a:pt x="280" y="16"/>
                    </a:lnTo>
                    <a:lnTo>
                      <a:pt x="282" y="20"/>
                    </a:lnTo>
                    <a:lnTo>
                      <a:pt x="284" y="24"/>
                    </a:lnTo>
                    <a:lnTo>
                      <a:pt x="294" y="32"/>
                    </a:lnTo>
                    <a:lnTo>
                      <a:pt x="296" y="44"/>
                    </a:lnTo>
                    <a:lnTo>
                      <a:pt x="296" y="50"/>
                    </a:lnTo>
                    <a:lnTo>
                      <a:pt x="298" y="54"/>
                    </a:lnTo>
                    <a:lnTo>
                      <a:pt x="298" y="64"/>
                    </a:lnTo>
                    <a:lnTo>
                      <a:pt x="292" y="72"/>
                    </a:lnTo>
                    <a:lnTo>
                      <a:pt x="286" y="80"/>
                    </a:lnTo>
                    <a:lnTo>
                      <a:pt x="280" y="92"/>
                    </a:lnTo>
                    <a:lnTo>
                      <a:pt x="274" y="102"/>
                    </a:lnTo>
                    <a:lnTo>
                      <a:pt x="274" y="124"/>
                    </a:lnTo>
                    <a:lnTo>
                      <a:pt x="272" y="128"/>
                    </a:lnTo>
                    <a:lnTo>
                      <a:pt x="268" y="132"/>
                    </a:lnTo>
                    <a:lnTo>
                      <a:pt x="266" y="138"/>
                    </a:lnTo>
                    <a:lnTo>
                      <a:pt x="266" y="148"/>
                    </a:lnTo>
                    <a:lnTo>
                      <a:pt x="268" y="152"/>
                    </a:lnTo>
                    <a:lnTo>
                      <a:pt x="272" y="154"/>
                    </a:lnTo>
                    <a:lnTo>
                      <a:pt x="272" y="156"/>
                    </a:lnTo>
                    <a:lnTo>
                      <a:pt x="270" y="160"/>
                    </a:lnTo>
                    <a:lnTo>
                      <a:pt x="270" y="164"/>
                    </a:lnTo>
                    <a:lnTo>
                      <a:pt x="270" y="168"/>
                    </a:lnTo>
                    <a:lnTo>
                      <a:pt x="272" y="174"/>
                    </a:lnTo>
                    <a:lnTo>
                      <a:pt x="274" y="182"/>
                    </a:lnTo>
                    <a:lnTo>
                      <a:pt x="272" y="186"/>
                    </a:lnTo>
                    <a:lnTo>
                      <a:pt x="272" y="192"/>
                    </a:lnTo>
                    <a:lnTo>
                      <a:pt x="272" y="196"/>
                    </a:lnTo>
                    <a:lnTo>
                      <a:pt x="272" y="198"/>
                    </a:lnTo>
                    <a:lnTo>
                      <a:pt x="274" y="202"/>
                    </a:lnTo>
                    <a:lnTo>
                      <a:pt x="272" y="206"/>
                    </a:lnTo>
                    <a:lnTo>
                      <a:pt x="272" y="208"/>
                    </a:lnTo>
                    <a:lnTo>
                      <a:pt x="272" y="214"/>
                    </a:lnTo>
                    <a:lnTo>
                      <a:pt x="278" y="218"/>
                    </a:lnTo>
                    <a:lnTo>
                      <a:pt x="282" y="224"/>
                    </a:lnTo>
                    <a:lnTo>
                      <a:pt x="288" y="228"/>
                    </a:lnTo>
                    <a:lnTo>
                      <a:pt x="288" y="234"/>
                    </a:lnTo>
                    <a:lnTo>
                      <a:pt x="290" y="240"/>
                    </a:lnTo>
                    <a:lnTo>
                      <a:pt x="292" y="248"/>
                    </a:lnTo>
                    <a:lnTo>
                      <a:pt x="290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Freeform 126"/>
              <p:cNvSpPr>
                <a:spLocks/>
              </p:cNvSpPr>
              <p:nvPr/>
            </p:nvSpPr>
            <p:spPr bwMode="auto">
              <a:xfrm>
                <a:off x="5175570" y="4187114"/>
                <a:ext cx="305741" cy="497376"/>
              </a:xfrm>
              <a:custGeom>
                <a:avLst/>
                <a:gdLst>
                  <a:gd name="T0" fmla="*/ 2147483647 w 174"/>
                  <a:gd name="T1" fmla="*/ 2147483647 h 298"/>
                  <a:gd name="T2" fmla="*/ 2147483647 w 174"/>
                  <a:gd name="T3" fmla="*/ 2147483647 h 298"/>
                  <a:gd name="T4" fmla="*/ 2147483647 w 174"/>
                  <a:gd name="T5" fmla="*/ 2147483647 h 298"/>
                  <a:gd name="T6" fmla="*/ 2147483647 w 174"/>
                  <a:gd name="T7" fmla="*/ 2147483647 h 298"/>
                  <a:gd name="T8" fmla="*/ 2147483647 w 174"/>
                  <a:gd name="T9" fmla="*/ 2147483647 h 298"/>
                  <a:gd name="T10" fmla="*/ 2147483647 w 174"/>
                  <a:gd name="T11" fmla="*/ 2147483647 h 298"/>
                  <a:gd name="T12" fmla="*/ 2147483647 w 174"/>
                  <a:gd name="T13" fmla="*/ 2147483647 h 298"/>
                  <a:gd name="T14" fmla="*/ 2147483647 w 174"/>
                  <a:gd name="T15" fmla="*/ 2147483647 h 298"/>
                  <a:gd name="T16" fmla="*/ 2147483647 w 174"/>
                  <a:gd name="T17" fmla="*/ 2147483647 h 298"/>
                  <a:gd name="T18" fmla="*/ 2147483647 w 174"/>
                  <a:gd name="T19" fmla="*/ 2147483647 h 298"/>
                  <a:gd name="T20" fmla="*/ 2147483647 w 174"/>
                  <a:gd name="T21" fmla="*/ 2147483647 h 298"/>
                  <a:gd name="T22" fmla="*/ 2147483647 w 174"/>
                  <a:gd name="T23" fmla="*/ 2147483647 h 298"/>
                  <a:gd name="T24" fmla="*/ 2147483647 w 174"/>
                  <a:gd name="T25" fmla="*/ 2147483647 h 298"/>
                  <a:gd name="T26" fmla="*/ 2147483647 w 174"/>
                  <a:gd name="T27" fmla="*/ 2147483647 h 298"/>
                  <a:gd name="T28" fmla="*/ 2147483647 w 174"/>
                  <a:gd name="T29" fmla="*/ 2147483647 h 298"/>
                  <a:gd name="T30" fmla="*/ 2147483647 w 174"/>
                  <a:gd name="T31" fmla="*/ 2147483647 h 298"/>
                  <a:gd name="T32" fmla="*/ 2147483647 w 174"/>
                  <a:gd name="T33" fmla="*/ 2147483647 h 298"/>
                  <a:gd name="T34" fmla="*/ 2147483647 w 174"/>
                  <a:gd name="T35" fmla="*/ 2147483647 h 298"/>
                  <a:gd name="T36" fmla="*/ 2147483647 w 174"/>
                  <a:gd name="T37" fmla="*/ 2147483647 h 298"/>
                  <a:gd name="T38" fmla="*/ 2147483647 w 174"/>
                  <a:gd name="T39" fmla="*/ 2147483647 h 298"/>
                  <a:gd name="T40" fmla="*/ 2147483647 w 174"/>
                  <a:gd name="T41" fmla="*/ 2147483647 h 298"/>
                  <a:gd name="T42" fmla="*/ 2147483647 w 174"/>
                  <a:gd name="T43" fmla="*/ 2147483647 h 298"/>
                  <a:gd name="T44" fmla="*/ 2147483647 w 174"/>
                  <a:gd name="T45" fmla="*/ 2147483647 h 298"/>
                  <a:gd name="T46" fmla="*/ 2147483647 w 174"/>
                  <a:gd name="T47" fmla="*/ 2147483647 h 298"/>
                  <a:gd name="T48" fmla="*/ 2147483647 w 174"/>
                  <a:gd name="T49" fmla="*/ 2147483647 h 298"/>
                  <a:gd name="T50" fmla="*/ 2147483647 w 174"/>
                  <a:gd name="T51" fmla="*/ 2147483647 h 298"/>
                  <a:gd name="T52" fmla="*/ 2147483647 w 174"/>
                  <a:gd name="T53" fmla="*/ 2147483647 h 298"/>
                  <a:gd name="T54" fmla="*/ 2147483647 w 174"/>
                  <a:gd name="T55" fmla="*/ 2147483647 h 298"/>
                  <a:gd name="T56" fmla="*/ 2147483647 w 174"/>
                  <a:gd name="T57" fmla="*/ 2147483647 h 298"/>
                  <a:gd name="T58" fmla="*/ 2147483647 w 174"/>
                  <a:gd name="T59" fmla="*/ 2147483647 h 298"/>
                  <a:gd name="T60" fmla="*/ 2147483647 w 174"/>
                  <a:gd name="T61" fmla="*/ 2147483647 h 298"/>
                  <a:gd name="T62" fmla="*/ 2147483647 w 174"/>
                  <a:gd name="T63" fmla="*/ 2147483647 h 298"/>
                  <a:gd name="T64" fmla="*/ 2147483647 w 174"/>
                  <a:gd name="T65" fmla="*/ 2147483647 h 298"/>
                  <a:gd name="T66" fmla="*/ 2147483647 w 174"/>
                  <a:gd name="T67" fmla="*/ 2147483647 h 298"/>
                  <a:gd name="T68" fmla="*/ 2147483647 w 174"/>
                  <a:gd name="T69" fmla="*/ 2147483647 h 298"/>
                  <a:gd name="T70" fmla="*/ 2147483647 w 174"/>
                  <a:gd name="T71" fmla="*/ 2147483647 h 298"/>
                  <a:gd name="T72" fmla="*/ 2147483647 w 174"/>
                  <a:gd name="T73" fmla="*/ 2147483647 h 298"/>
                  <a:gd name="T74" fmla="*/ 2147483647 w 174"/>
                  <a:gd name="T75" fmla="*/ 2147483647 h 298"/>
                  <a:gd name="T76" fmla="*/ 2147483647 w 174"/>
                  <a:gd name="T77" fmla="*/ 2147483647 h 298"/>
                  <a:gd name="T78" fmla="*/ 2147483647 w 174"/>
                  <a:gd name="T79" fmla="*/ 2147483647 h 298"/>
                  <a:gd name="T80" fmla="*/ 2147483647 w 174"/>
                  <a:gd name="T81" fmla="*/ 2147483647 h 298"/>
                  <a:gd name="T82" fmla="*/ 2147483647 w 174"/>
                  <a:gd name="T83" fmla="*/ 2147483647 h 298"/>
                  <a:gd name="T84" fmla="*/ 2147483647 w 174"/>
                  <a:gd name="T85" fmla="*/ 2147483647 h 298"/>
                  <a:gd name="T86" fmla="*/ 2147483647 w 174"/>
                  <a:gd name="T87" fmla="*/ 2147483647 h 298"/>
                  <a:gd name="T88" fmla="*/ 0 w 174"/>
                  <a:gd name="T89" fmla="*/ 2147483647 h 298"/>
                  <a:gd name="T90" fmla="*/ 2147483647 w 174"/>
                  <a:gd name="T91" fmla="*/ 2147483647 h 298"/>
                  <a:gd name="T92" fmla="*/ 2147483647 w 174"/>
                  <a:gd name="T93" fmla="*/ 2147483647 h 298"/>
                  <a:gd name="T94" fmla="*/ 2147483647 w 174"/>
                  <a:gd name="T95" fmla="*/ 2147483647 h 298"/>
                  <a:gd name="T96" fmla="*/ 2147483647 w 174"/>
                  <a:gd name="T97" fmla="*/ 2147483647 h 298"/>
                  <a:gd name="T98" fmla="*/ 2147483647 w 174"/>
                  <a:gd name="T99" fmla="*/ 2147483647 h 298"/>
                  <a:gd name="T100" fmla="*/ 2147483647 w 174"/>
                  <a:gd name="T101" fmla="*/ 2147483647 h 298"/>
                  <a:gd name="T102" fmla="*/ 2147483647 w 174"/>
                  <a:gd name="T103" fmla="*/ 2147483647 h 298"/>
                  <a:gd name="T104" fmla="*/ 2147483647 w 174"/>
                  <a:gd name="T105" fmla="*/ 2147483647 h 298"/>
                  <a:gd name="T106" fmla="*/ 2147483647 w 174"/>
                  <a:gd name="T107" fmla="*/ 2147483647 h 298"/>
                  <a:gd name="T108" fmla="*/ 2147483647 w 174"/>
                  <a:gd name="T109" fmla="*/ 2147483647 h 298"/>
                  <a:gd name="T110" fmla="*/ 2147483647 w 174"/>
                  <a:gd name="T111" fmla="*/ 2147483647 h 298"/>
                  <a:gd name="T112" fmla="*/ 2147483647 w 174"/>
                  <a:gd name="T113" fmla="*/ 2147483647 h 298"/>
                  <a:gd name="T114" fmla="*/ 2147483647 w 174"/>
                  <a:gd name="T115" fmla="*/ 2147483647 h 29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74"/>
                  <a:gd name="T175" fmla="*/ 0 h 298"/>
                  <a:gd name="T176" fmla="*/ 174 w 174"/>
                  <a:gd name="T177" fmla="*/ 298 h 29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74" h="298">
                    <a:moveTo>
                      <a:pt x="30" y="298"/>
                    </a:moveTo>
                    <a:lnTo>
                      <a:pt x="32" y="288"/>
                    </a:lnTo>
                    <a:lnTo>
                      <a:pt x="32" y="282"/>
                    </a:lnTo>
                    <a:lnTo>
                      <a:pt x="34" y="274"/>
                    </a:lnTo>
                    <a:lnTo>
                      <a:pt x="38" y="270"/>
                    </a:lnTo>
                    <a:lnTo>
                      <a:pt x="44" y="268"/>
                    </a:lnTo>
                    <a:lnTo>
                      <a:pt x="50" y="264"/>
                    </a:lnTo>
                    <a:lnTo>
                      <a:pt x="66" y="258"/>
                    </a:lnTo>
                    <a:lnTo>
                      <a:pt x="72" y="254"/>
                    </a:lnTo>
                    <a:lnTo>
                      <a:pt x="74" y="248"/>
                    </a:lnTo>
                    <a:lnTo>
                      <a:pt x="78" y="232"/>
                    </a:lnTo>
                    <a:lnTo>
                      <a:pt x="78" y="218"/>
                    </a:lnTo>
                    <a:lnTo>
                      <a:pt x="78" y="210"/>
                    </a:lnTo>
                    <a:lnTo>
                      <a:pt x="76" y="204"/>
                    </a:lnTo>
                    <a:lnTo>
                      <a:pt x="74" y="196"/>
                    </a:lnTo>
                    <a:lnTo>
                      <a:pt x="74" y="192"/>
                    </a:lnTo>
                    <a:lnTo>
                      <a:pt x="74" y="186"/>
                    </a:lnTo>
                    <a:lnTo>
                      <a:pt x="70" y="182"/>
                    </a:lnTo>
                    <a:lnTo>
                      <a:pt x="70" y="178"/>
                    </a:lnTo>
                    <a:lnTo>
                      <a:pt x="70" y="172"/>
                    </a:lnTo>
                    <a:lnTo>
                      <a:pt x="72" y="168"/>
                    </a:lnTo>
                    <a:lnTo>
                      <a:pt x="76" y="162"/>
                    </a:lnTo>
                    <a:lnTo>
                      <a:pt x="86" y="156"/>
                    </a:lnTo>
                    <a:lnTo>
                      <a:pt x="94" y="152"/>
                    </a:lnTo>
                    <a:lnTo>
                      <a:pt x="100" y="148"/>
                    </a:lnTo>
                    <a:lnTo>
                      <a:pt x="102" y="140"/>
                    </a:lnTo>
                    <a:lnTo>
                      <a:pt x="108" y="134"/>
                    </a:lnTo>
                    <a:lnTo>
                      <a:pt x="112" y="128"/>
                    </a:lnTo>
                    <a:lnTo>
                      <a:pt x="130" y="116"/>
                    </a:lnTo>
                    <a:lnTo>
                      <a:pt x="150" y="108"/>
                    </a:lnTo>
                    <a:lnTo>
                      <a:pt x="156" y="100"/>
                    </a:lnTo>
                    <a:lnTo>
                      <a:pt x="162" y="94"/>
                    </a:lnTo>
                    <a:lnTo>
                      <a:pt x="168" y="84"/>
                    </a:lnTo>
                    <a:lnTo>
                      <a:pt x="168" y="76"/>
                    </a:lnTo>
                    <a:lnTo>
                      <a:pt x="168" y="66"/>
                    </a:lnTo>
                    <a:lnTo>
                      <a:pt x="170" y="56"/>
                    </a:lnTo>
                    <a:lnTo>
                      <a:pt x="170" y="50"/>
                    </a:lnTo>
                    <a:lnTo>
                      <a:pt x="174" y="48"/>
                    </a:lnTo>
                    <a:lnTo>
                      <a:pt x="172" y="22"/>
                    </a:lnTo>
                    <a:lnTo>
                      <a:pt x="172" y="10"/>
                    </a:lnTo>
                    <a:lnTo>
                      <a:pt x="174" y="0"/>
                    </a:lnTo>
                    <a:lnTo>
                      <a:pt x="166" y="2"/>
                    </a:lnTo>
                    <a:lnTo>
                      <a:pt x="158" y="2"/>
                    </a:lnTo>
                    <a:lnTo>
                      <a:pt x="154" y="6"/>
                    </a:lnTo>
                    <a:lnTo>
                      <a:pt x="144" y="10"/>
                    </a:lnTo>
                    <a:lnTo>
                      <a:pt x="130" y="14"/>
                    </a:lnTo>
                    <a:lnTo>
                      <a:pt x="126" y="16"/>
                    </a:lnTo>
                    <a:lnTo>
                      <a:pt x="124" y="18"/>
                    </a:lnTo>
                    <a:lnTo>
                      <a:pt x="122" y="20"/>
                    </a:lnTo>
                    <a:lnTo>
                      <a:pt x="118" y="20"/>
                    </a:lnTo>
                    <a:lnTo>
                      <a:pt x="114" y="20"/>
                    </a:lnTo>
                    <a:lnTo>
                      <a:pt x="112" y="18"/>
                    </a:lnTo>
                    <a:lnTo>
                      <a:pt x="108" y="18"/>
                    </a:lnTo>
                    <a:lnTo>
                      <a:pt x="106" y="20"/>
                    </a:lnTo>
                    <a:lnTo>
                      <a:pt x="104" y="22"/>
                    </a:lnTo>
                    <a:lnTo>
                      <a:pt x="100" y="22"/>
                    </a:lnTo>
                    <a:lnTo>
                      <a:pt x="74" y="20"/>
                    </a:lnTo>
                    <a:lnTo>
                      <a:pt x="72" y="28"/>
                    </a:lnTo>
                    <a:lnTo>
                      <a:pt x="70" y="36"/>
                    </a:lnTo>
                    <a:lnTo>
                      <a:pt x="72" y="42"/>
                    </a:lnTo>
                    <a:lnTo>
                      <a:pt x="74" y="48"/>
                    </a:lnTo>
                    <a:lnTo>
                      <a:pt x="80" y="56"/>
                    </a:lnTo>
                    <a:lnTo>
                      <a:pt x="88" y="68"/>
                    </a:lnTo>
                    <a:lnTo>
                      <a:pt x="92" y="74"/>
                    </a:lnTo>
                    <a:lnTo>
                      <a:pt x="92" y="80"/>
                    </a:lnTo>
                    <a:lnTo>
                      <a:pt x="92" y="88"/>
                    </a:lnTo>
                    <a:lnTo>
                      <a:pt x="90" y="94"/>
                    </a:lnTo>
                    <a:lnTo>
                      <a:pt x="88" y="100"/>
                    </a:lnTo>
                    <a:lnTo>
                      <a:pt x="86" y="102"/>
                    </a:lnTo>
                    <a:lnTo>
                      <a:pt x="82" y="106"/>
                    </a:lnTo>
                    <a:lnTo>
                      <a:pt x="80" y="108"/>
                    </a:lnTo>
                    <a:lnTo>
                      <a:pt x="78" y="110"/>
                    </a:lnTo>
                    <a:lnTo>
                      <a:pt x="78" y="118"/>
                    </a:lnTo>
                    <a:lnTo>
                      <a:pt x="76" y="114"/>
                    </a:lnTo>
                    <a:lnTo>
                      <a:pt x="72" y="110"/>
                    </a:lnTo>
                    <a:lnTo>
                      <a:pt x="68" y="108"/>
                    </a:lnTo>
                    <a:lnTo>
                      <a:pt x="66" y="100"/>
                    </a:lnTo>
                    <a:lnTo>
                      <a:pt x="68" y="90"/>
                    </a:lnTo>
                    <a:lnTo>
                      <a:pt x="70" y="82"/>
                    </a:lnTo>
                    <a:lnTo>
                      <a:pt x="70" y="72"/>
                    </a:lnTo>
                    <a:lnTo>
                      <a:pt x="62" y="72"/>
                    </a:lnTo>
                    <a:lnTo>
                      <a:pt x="56" y="72"/>
                    </a:lnTo>
                    <a:lnTo>
                      <a:pt x="52" y="70"/>
                    </a:lnTo>
                    <a:lnTo>
                      <a:pt x="50" y="64"/>
                    </a:lnTo>
                    <a:lnTo>
                      <a:pt x="44" y="64"/>
                    </a:lnTo>
                    <a:lnTo>
                      <a:pt x="34" y="70"/>
                    </a:lnTo>
                    <a:lnTo>
                      <a:pt x="22" y="72"/>
                    </a:lnTo>
                    <a:lnTo>
                      <a:pt x="12" y="76"/>
                    </a:lnTo>
                    <a:lnTo>
                      <a:pt x="6" y="80"/>
                    </a:lnTo>
                    <a:lnTo>
                      <a:pt x="0" y="82"/>
                    </a:lnTo>
                    <a:lnTo>
                      <a:pt x="2" y="98"/>
                    </a:lnTo>
                    <a:lnTo>
                      <a:pt x="18" y="102"/>
                    </a:lnTo>
                    <a:lnTo>
                      <a:pt x="30" y="106"/>
                    </a:lnTo>
                    <a:lnTo>
                      <a:pt x="36" y="110"/>
                    </a:lnTo>
                    <a:lnTo>
                      <a:pt x="40" y="114"/>
                    </a:lnTo>
                    <a:lnTo>
                      <a:pt x="44" y="120"/>
                    </a:lnTo>
                    <a:lnTo>
                      <a:pt x="44" y="128"/>
                    </a:lnTo>
                    <a:lnTo>
                      <a:pt x="44" y="136"/>
                    </a:lnTo>
                    <a:lnTo>
                      <a:pt x="42" y="142"/>
                    </a:lnTo>
                    <a:lnTo>
                      <a:pt x="40" y="148"/>
                    </a:lnTo>
                    <a:lnTo>
                      <a:pt x="40" y="158"/>
                    </a:lnTo>
                    <a:lnTo>
                      <a:pt x="40" y="168"/>
                    </a:lnTo>
                    <a:lnTo>
                      <a:pt x="38" y="178"/>
                    </a:lnTo>
                    <a:lnTo>
                      <a:pt x="36" y="188"/>
                    </a:lnTo>
                    <a:lnTo>
                      <a:pt x="30" y="196"/>
                    </a:lnTo>
                    <a:lnTo>
                      <a:pt x="18" y="208"/>
                    </a:lnTo>
                    <a:lnTo>
                      <a:pt x="14" y="218"/>
                    </a:lnTo>
                    <a:lnTo>
                      <a:pt x="14" y="226"/>
                    </a:lnTo>
                    <a:lnTo>
                      <a:pt x="18" y="234"/>
                    </a:lnTo>
                    <a:lnTo>
                      <a:pt x="20" y="242"/>
                    </a:lnTo>
                    <a:lnTo>
                      <a:pt x="22" y="250"/>
                    </a:lnTo>
                    <a:lnTo>
                      <a:pt x="20" y="258"/>
                    </a:lnTo>
                    <a:lnTo>
                      <a:pt x="18" y="264"/>
                    </a:lnTo>
                    <a:lnTo>
                      <a:pt x="18" y="298"/>
                    </a:lnTo>
                    <a:lnTo>
                      <a:pt x="28" y="298"/>
                    </a:lnTo>
                    <a:lnTo>
                      <a:pt x="30" y="29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0" name="Freeform 127"/>
              <p:cNvSpPr>
                <a:spLocks/>
              </p:cNvSpPr>
              <p:nvPr/>
            </p:nvSpPr>
            <p:spPr bwMode="auto">
              <a:xfrm>
                <a:off x="4785818" y="4537379"/>
                <a:ext cx="447594" cy="389494"/>
              </a:xfrm>
              <a:custGeom>
                <a:avLst/>
                <a:gdLst>
                  <a:gd name="T0" fmla="*/ 2147483647 w 256"/>
                  <a:gd name="T1" fmla="*/ 2147483647 h 234"/>
                  <a:gd name="T2" fmla="*/ 2147483647 w 256"/>
                  <a:gd name="T3" fmla="*/ 2147483647 h 234"/>
                  <a:gd name="T4" fmla="*/ 2147483647 w 256"/>
                  <a:gd name="T5" fmla="*/ 2147483647 h 234"/>
                  <a:gd name="T6" fmla="*/ 2147483647 w 256"/>
                  <a:gd name="T7" fmla="*/ 2147483647 h 234"/>
                  <a:gd name="T8" fmla="*/ 2147483647 w 256"/>
                  <a:gd name="T9" fmla="*/ 2147483647 h 234"/>
                  <a:gd name="T10" fmla="*/ 2147483647 w 256"/>
                  <a:gd name="T11" fmla="*/ 2147483647 h 234"/>
                  <a:gd name="T12" fmla="*/ 2147483647 w 256"/>
                  <a:gd name="T13" fmla="*/ 2147483647 h 234"/>
                  <a:gd name="T14" fmla="*/ 2147483647 w 256"/>
                  <a:gd name="T15" fmla="*/ 2147483647 h 234"/>
                  <a:gd name="T16" fmla="*/ 2147483647 w 256"/>
                  <a:gd name="T17" fmla="*/ 2147483647 h 234"/>
                  <a:gd name="T18" fmla="*/ 2147483647 w 256"/>
                  <a:gd name="T19" fmla="*/ 2147483647 h 234"/>
                  <a:gd name="T20" fmla="*/ 2147483647 w 256"/>
                  <a:gd name="T21" fmla="*/ 2147483647 h 234"/>
                  <a:gd name="T22" fmla="*/ 2147483647 w 256"/>
                  <a:gd name="T23" fmla="*/ 2147483647 h 234"/>
                  <a:gd name="T24" fmla="*/ 2147483647 w 256"/>
                  <a:gd name="T25" fmla="*/ 2147483647 h 234"/>
                  <a:gd name="T26" fmla="*/ 2147483647 w 256"/>
                  <a:gd name="T27" fmla="*/ 2147483647 h 234"/>
                  <a:gd name="T28" fmla="*/ 2147483647 w 256"/>
                  <a:gd name="T29" fmla="*/ 2147483647 h 234"/>
                  <a:gd name="T30" fmla="*/ 2147483647 w 256"/>
                  <a:gd name="T31" fmla="*/ 2147483647 h 234"/>
                  <a:gd name="T32" fmla="*/ 2147483647 w 256"/>
                  <a:gd name="T33" fmla="*/ 2147483647 h 234"/>
                  <a:gd name="T34" fmla="*/ 2147483647 w 256"/>
                  <a:gd name="T35" fmla="*/ 2147483647 h 234"/>
                  <a:gd name="T36" fmla="*/ 2147483647 w 256"/>
                  <a:gd name="T37" fmla="*/ 2147483647 h 234"/>
                  <a:gd name="T38" fmla="*/ 2147483647 w 256"/>
                  <a:gd name="T39" fmla="*/ 2147483647 h 234"/>
                  <a:gd name="T40" fmla="*/ 2147483647 w 256"/>
                  <a:gd name="T41" fmla="*/ 2147483647 h 234"/>
                  <a:gd name="T42" fmla="*/ 0 w 256"/>
                  <a:gd name="T43" fmla="*/ 2147483647 h 234"/>
                  <a:gd name="T44" fmla="*/ 2147483647 w 256"/>
                  <a:gd name="T45" fmla="*/ 2147483647 h 234"/>
                  <a:gd name="T46" fmla="*/ 2147483647 w 256"/>
                  <a:gd name="T47" fmla="*/ 2147483647 h 234"/>
                  <a:gd name="T48" fmla="*/ 2147483647 w 256"/>
                  <a:gd name="T49" fmla="*/ 2147483647 h 234"/>
                  <a:gd name="T50" fmla="*/ 2147483647 w 256"/>
                  <a:gd name="T51" fmla="*/ 2147483647 h 234"/>
                  <a:gd name="T52" fmla="*/ 2147483647 w 256"/>
                  <a:gd name="T53" fmla="*/ 2147483647 h 234"/>
                  <a:gd name="T54" fmla="*/ 2147483647 w 256"/>
                  <a:gd name="T55" fmla="*/ 2147483647 h 234"/>
                  <a:gd name="T56" fmla="*/ 2147483647 w 256"/>
                  <a:gd name="T57" fmla="*/ 2147483647 h 234"/>
                  <a:gd name="T58" fmla="*/ 2147483647 w 256"/>
                  <a:gd name="T59" fmla="*/ 2147483647 h 234"/>
                  <a:gd name="T60" fmla="*/ 2147483647 w 256"/>
                  <a:gd name="T61" fmla="*/ 2147483647 h 234"/>
                  <a:gd name="T62" fmla="*/ 2147483647 w 256"/>
                  <a:gd name="T63" fmla="*/ 2147483647 h 234"/>
                  <a:gd name="T64" fmla="*/ 2147483647 w 256"/>
                  <a:gd name="T65" fmla="*/ 2147483647 h 234"/>
                  <a:gd name="T66" fmla="*/ 2147483647 w 256"/>
                  <a:gd name="T67" fmla="*/ 2147483647 h 234"/>
                  <a:gd name="T68" fmla="*/ 2147483647 w 256"/>
                  <a:gd name="T69" fmla="*/ 2147483647 h 234"/>
                  <a:gd name="T70" fmla="*/ 2147483647 w 256"/>
                  <a:gd name="T71" fmla="*/ 2147483647 h 234"/>
                  <a:gd name="T72" fmla="*/ 2147483647 w 256"/>
                  <a:gd name="T73" fmla="*/ 2147483647 h 234"/>
                  <a:gd name="T74" fmla="*/ 2147483647 w 256"/>
                  <a:gd name="T75" fmla="*/ 2147483647 h 234"/>
                  <a:gd name="T76" fmla="*/ 2147483647 w 256"/>
                  <a:gd name="T77" fmla="*/ 2147483647 h 234"/>
                  <a:gd name="T78" fmla="*/ 2147483647 w 256"/>
                  <a:gd name="T79" fmla="*/ 2147483647 h 234"/>
                  <a:gd name="T80" fmla="*/ 2147483647 w 256"/>
                  <a:gd name="T81" fmla="*/ 2147483647 h 234"/>
                  <a:gd name="T82" fmla="*/ 2147483647 w 256"/>
                  <a:gd name="T83" fmla="*/ 2147483647 h 234"/>
                  <a:gd name="T84" fmla="*/ 2147483647 w 256"/>
                  <a:gd name="T85" fmla="*/ 2147483647 h 234"/>
                  <a:gd name="T86" fmla="*/ 2147483647 w 256"/>
                  <a:gd name="T87" fmla="*/ 2147483647 h 234"/>
                  <a:gd name="T88" fmla="*/ 2147483647 w 256"/>
                  <a:gd name="T89" fmla="*/ 2147483647 h 234"/>
                  <a:gd name="T90" fmla="*/ 2147483647 w 256"/>
                  <a:gd name="T91" fmla="*/ 2147483647 h 234"/>
                  <a:gd name="T92" fmla="*/ 2147483647 w 256"/>
                  <a:gd name="T93" fmla="*/ 2147483647 h 234"/>
                  <a:gd name="T94" fmla="*/ 2147483647 w 256"/>
                  <a:gd name="T95" fmla="*/ 2147483647 h 23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56"/>
                  <a:gd name="T145" fmla="*/ 0 h 234"/>
                  <a:gd name="T146" fmla="*/ 256 w 256"/>
                  <a:gd name="T147" fmla="*/ 234 h 23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56" h="234">
                    <a:moveTo>
                      <a:pt x="254" y="88"/>
                    </a:moveTo>
                    <a:lnTo>
                      <a:pt x="252" y="92"/>
                    </a:lnTo>
                    <a:lnTo>
                      <a:pt x="254" y="98"/>
                    </a:lnTo>
                    <a:lnTo>
                      <a:pt x="256" y="100"/>
                    </a:lnTo>
                    <a:lnTo>
                      <a:pt x="256" y="104"/>
                    </a:lnTo>
                    <a:lnTo>
                      <a:pt x="256" y="108"/>
                    </a:lnTo>
                    <a:lnTo>
                      <a:pt x="254" y="114"/>
                    </a:lnTo>
                    <a:lnTo>
                      <a:pt x="248" y="118"/>
                    </a:lnTo>
                    <a:lnTo>
                      <a:pt x="236" y="126"/>
                    </a:lnTo>
                    <a:lnTo>
                      <a:pt x="226" y="136"/>
                    </a:lnTo>
                    <a:lnTo>
                      <a:pt x="218" y="146"/>
                    </a:lnTo>
                    <a:lnTo>
                      <a:pt x="206" y="170"/>
                    </a:lnTo>
                    <a:lnTo>
                      <a:pt x="190" y="188"/>
                    </a:lnTo>
                    <a:lnTo>
                      <a:pt x="182" y="198"/>
                    </a:lnTo>
                    <a:lnTo>
                      <a:pt x="172" y="204"/>
                    </a:lnTo>
                    <a:lnTo>
                      <a:pt x="162" y="206"/>
                    </a:lnTo>
                    <a:lnTo>
                      <a:pt x="156" y="208"/>
                    </a:lnTo>
                    <a:lnTo>
                      <a:pt x="146" y="212"/>
                    </a:lnTo>
                    <a:lnTo>
                      <a:pt x="136" y="216"/>
                    </a:lnTo>
                    <a:lnTo>
                      <a:pt x="132" y="220"/>
                    </a:lnTo>
                    <a:lnTo>
                      <a:pt x="126" y="222"/>
                    </a:lnTo>
                    <a:lnTo>
                      <a:pt x="112" y="222"/>
                    </a:lnTo>
                    <a:lnTo>
                      <a:pt x="98" y="220"/>
                    </a:lnTo>
                    <a:lnTo>
                      <a:pt x="82" y="220"/>
                    </a:lnTo>
                    <a:lnTo>
                      <a:pt x="80" y="224"/>
                    </a:lnTo>
                    <a:lnTo>
                      <a:pt x="78" y="228"/>
                    </a:lnTo>
                    <a:lnTo>
                      <a:pt x="68" y="228"/>
                    </a:lnTo>
                    <a:lnTo>
                      <a:pt x="58" y="228"/>
                    </a:lnTo>
                    <a:lnTo>
                      <a:pt x="52" y="230"/>
                    </a:lnTo>
                    <a:lnTo>
                      <a:pt x="46" y="234"/>
                    </a:lnTo>
                    <a:lnTo>
                      <a:pt x="28" y="220"/>
                    </a:lnTo>
                    <a:lnTo>
                      <a:pt x="22" y="210"/>
                    </a:lnTo>
                    <a:lnTo>
                      <a:pt x="20" y="204"/>
                    </a:lnTo>
                    <a:lnTo>
                      <a:pt x="22" y="200"/>
                    </a:lnTo>
                    <a:lnTo>
                      <a:pt x="24" y="194"/>
                    </a:lnTo>
                    <a:lnTo>
                      <a:pt x="24" y="184"/>
                    </a:lnTo>
                    <a:lnTo>
                      <a:pt x="24" y="178"/>
                    </a:lnTo>
                    <a:lnTo>
                      <a:pt x="20" y="174"/>
                    </a:lnTo>
                    <a:lnTo>
                      <a:pt x="16" y="170"/>
                    </a:lnTo>
                    <a:lnTo>
                      <a:pt x="16" y="166"/>
                    </a:lnTo>
                    <a:lnTo>
                      <a:pt x="14" y="150"/>
                    </a:lnTo>
                    <a:lnTo>
                      <a:pt x="10" y="140"/>
                    </a:lnTo>
                    <a:lnTo>
                      <a:pt x="6" y="132"/>
                    </a:lnTo>
                    <a:lnTo>
                      <a:pt x="0" y="122"/>
                    </a:lnTo>
                    <a:lnTo>
                      <a:pt x="4" y="118"/>
                    </a:lnTo>
                    <a:lnTo>
                      <a:pt x="6" y="114"/>
                    </a:lnTo>
                    <a:lnTo>
                      <a:pt x="10" y="114"/>
                    </a:lnTo>
                    <a:lnTo>
                      <a:pt x="14" y="120"/>
                    </a:lnTo>
                    <a:lnTo>
                      <a:pt x="20" y="124"/>
                    </a:lnTo>
                    <a:lnTo>
                      <a:pt x="24" y="126"/>
                    </a:lnTo>
                    <a:lnTo>
                      <a:pt x="32" y="126"/>
                    </a:lnTo>
                    <a:lnTo>
                      <a:pt x="42" y="126"/>
                    </a:lnTo>
                    <a:lnTo>
                      <a:pt x="48" y="122"/>
                    </a:lnTo>
                    <a:lnTo>
                      <a:pt x="52" y="118"/>
                    </a:lnTo>
                    <a:lnTo>
                      <a:pt x="56" y="116"/>
                    </a:lnTo>
                    <a:lnTo>
                      <a:pt x="54" y="54"/>
                    </a:lnTo>
                    <a:lnTo>
                      <a:pt x="60" y="56"/>
                    </a:lnTo>
                    <a:lnTo>
                      <a:pt x="68" y="64"/>
                    </a:lnTo>
                    <a:lnTo>
                      <a:pt x="70" y="68"/>
                    </a:lnTo>
                    <a:lnTo>
                      <a:pt x="70" y="74"/>
                    </a:lnTo>
                    <a:lnTo>
                      <a:pt x="68" y="82"/>
                    </a:lnTo>
                    <a:lnTo>
                      <a:pt x="66" y="90"/>
                    </a:lnTo>
                    <a:lnTo>
                      <a:pt x="82" y="90"/>
                    </a:lnTo>
                    <a:lnTo>
                      <a:pt x="90" y="84"/>
                    </a:lnTo>
                    <a:lnTo>
                      <a:pt x="98" y="72"/>
                    </a:lnTo>
                    <a:lnTo>
                      <a:pt x="106" y="64"/>
                    </a:lnTo>
                    <a:lnTo>
                      <a:pt x="110" y="60"/>
                    </a:lnTo>
                    <a:lnTo>
                      <a:pt x="116" y="62"/>
                    </a:lnTo>
                    <a:lnTo>
                      <a:pt x="122" y="64"/>
                    </a:lnTo>
                    <a:lnTo>
                      <a:pt x="126" y="68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6" y="60"/>
                    </a:lnTo>
                    <a:lnTo>
                      <a:pt x="148" y="54"/>
                    </a:lnTo>
                    <a:lnTo>
                      <a:pt x="152" y="50"/>
                    </a:lnTo>
                    <a:lnTo>
                      <a:pt x="154" y="48"/>
                    </a:lnTo>
                    <a:lnTo>
                      <a:pt x="158" y="46"/>
                    </a:lnTo>
                    <a:lnTo>
                      <a:pt x="160" y="44"/>
                    </a:lnTo>
                    <a:lnTo>
                      <a:pt x="172" y="32"/>
                    </a:lnTo>
                    <a:lnTo>
                      <a:pt x="182" y="20"/>
                    </a:lnTo>
                    <a:lnTo>
                      <a:pt x="188" y="10"/>
                    </a:lnTo>
                    <a:lnTo>
                      <a:pt x="194" y="6"/>
                    </a:lnTo>
                    <a:lnTo>
                      <a:pt x="202" y="2"/>
                    </a:lnTo>
                    <a:lnTo>
                      <a:pt x="210" y="0"/>
                    </a:lnTo>
                    <a:lnTo>
                      <a:pt x="216" y="2"/>
                    </a:lnTo>
                    <a:lnTo>
                      <a:pt x="222" y="4"/>
                    </a:lnTo>
                    <a:lnTo>
                      <a:pt x="228" y="6"/>
                    </a:lnTo>
                    <a:lnTo>
                      <a:pt x="238" y="8"/>
                    </a:lnTo>
                    <a:lnTo>
                      <a:pt x="238" y="16"/>
                    </a:lnTo>
                    <a:lnTo>
                      <a:pt x="242" y="24"/>
                    </a:lnTo>
                    <a:lnTo>
                      <a:pt x="244" y="32"/>
                    </a:lnTo>
                    <a:lnTo>
                      <a:pt x="246" y="40"/>
                    </a:lnTo>
                    <a:lnTo>
                      <a:pt x="244" y="48"/>
                    </a:lnTo>
                    <a:lnTo>
                      <a:pt x="242" y="54"/>
                    </a:lnTo>
                    <a:lnTo>
                      <a:pt x="242" y="88"/>
                    </a:lnTo>
                    <a:lnTo>
                      <a:pt x="254" y="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1" name="Freeform 128"/>
              <p:cNvSpPr>
                <a:spLocks/>
              </p:cNvSpPr>
              <p:nvPr/>
            </p:nvSpPr>
            <p:spPr bwMode="auto">
              <a:xfrm>
                <a:off x="5072278" y="4737729"/>
                <a:ext cx="59219" cy="60245"/>
              </a:xfrm>
              <a:custGeom>
                <a:avLst/>
                <a:gdLst>
                  <a:gd name="T0" fmla="*/ 2147483647 w 34"/>
                  <a:gd name="T1" fmla="*/ 0 h 36"/>
                  <a:gd name="T2" fmla="*/ 2147483647 w 34"/>
                  <a:gd name="T3" fmla="*/ 0 h 36"/>
                  <a:gd name="T4" fmla="*/ 2147483647 w 34"/>
                  <a:gd name="T5" fmla="*/ 2147483647 h 36"/>
                  <a:gd name="T6" fmla="*/ 2147483647 w 34"/>
                  <a:gd name="T7" fmla="*/ 2147483647 h 36"/>
                  <a:gd name="T8" fmla="*/ 0 w 34"/>
                  <a:gd name="T9" fmla="*/ 2147483647 h 36"/>
                  <a:gd name="T10" fmla="*/ 0 w 34"/>
                  <a:gd name="T11" fmla="*/ 2147483647 h 36"/>
                  <a:gd name="T12" fmla="*/ 2147483647 w 34"/>
                  <a:gd name="T13" fmla="*/ 2147483647 h 36"/>
                  <a:gd name="T14" fmla="*/ 2147483647 w 34"/>
                  <a:gd name="T15" fmla="*/ 2147483647 h 36"/>
                  <a:gd name="T16" fmla="*/ 2147483647 w 34"/>
                  <a:gd name="T17" fmla="*/ 2147483647 h 36"/>
                  <a:gd name="T18" fmla="*/ 2147483647 w 34"/>
                  <a:gd name="T19" fmla="*/ 2147483647 h 36"/>
                  <a:gd name="T20" fmla="*/ 2147483647 w 34"/>
                  <a:gd name="T21" fmla="*/ 2147483647 h 36"/>
                  <a:gd name="T22" fmla="*/ 2147483647 w 34"/>
                  <a:gd name="T23" fmla="*/ 2147483647 h 36"/>
                  <a:gd name="T24" fmla="*/ 2147483647 w 34"/>
                  <a:gd name="T25" fmla="*/ 2147483647 h 36"/>
                  <a:gd name="T26" fmla="*/ 2147483647 w 34"/>
                  <a:gd name="T27" fmla="*/ 2147483647 h 36"/>
                  <a:gd name="T28" fmla="*/ 2147483647 w 34"/>
                  <a:gd name="T29" fmla="*/ 2147483647 h 36"/>
                  <a:gd name="T30" fmla="*/ 2147483647 w 34"/>
                  <a:gd name="T31" fmla="*/ 2147483647 h 36"/>
                  <a:gd name="T32" fmla="*/ 2147483647 w 34"/>
                  <a:gd name="T33" fmla="*/ 0 h 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4"/>
                  <a:gd name="T52" fmla="*/ 0 h 36"/>
                  <a:gd name="T53" fmla="*/ 34 w 34"/>
                  <a:gd name="T54" fmla="*/ 36 h 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4" h="36">
                    <a:moveTo>
                      <a:pt x="28" y="0"/>
                    </a:moveTo>
                    <a:lnTo>
                      <a:pt x="22" y="0"/>
                    </a:lnTo>
                    <a:lnTo>
                      <a:pt x="8" y="10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2" y="32"/>
                    </a:lnTo>
                    <a:lnTo>
                      <a:pt x="6" y="34"/>
                    </a:lnTo>
                    <a:lnTo>
                      <a:pt x="10" y="36"/>
                    </a:lnTo>
                    <a:lnTo>
                      <a:pt x="14" y="36"/>
                    </a:lnTo>
                    <a:lnTo>
                      <a:pt x="18" y="32"/>
                    </a:lnTo>
                    <a:lnTo>
                      <a:pt x="24" y="26"/>
                    </a:lnTo>
                    <a:lnTo>
                      <a:pt x="32" y="18"/>
                    </a:lnTo>
                    <a:lnTo>
                      <a:pt x="34" y="10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Freeform 129"/>
              <p:cNvSpPr>
                <a:spLocks/>
              </p:cNvSpPr>
              <p:nvPr/>
            </p:nvSpPr>
            <p:spPr bwMode="auto">
              <a:xfrm>
                <a:off x="5172815" y="4653667"/>
                <a:ext cx="34431" cy="40630"/>
              </a:xfrm>
              <a:custGeom>
                <a:avLst/>
                <a:gdLst>
                  <a:gd name="T0" fmla="*/ 2147483647 w 20"/>
                  <a:gd name="T1" fmla="*/ 2147483647 h 24"/>
                  <a:gd name="T2" fmla="*/ 2147483647 w 20"/>
                  <a:gd name="T3" fmla="*/ 2147483647 h 24"/>
                  <a:gd name="T4" fmla="*/ 2147483647 w 20"/>
                  <a:gd name="T5" fmla="*/ 2147483647 h 24"/>
                  <a:gd name="T6" fmla="*/ 2147483647 w 20"/>
                  <a:gd name="T7" fmla="*/ 2147483647 h 24"/>
                  <a:gd name="T8" fmla="*/ 2147483647 w 20"/>
                  <a:gd name="T9" fmla="*/ 2147483647 h 24"/>
                  <a:gd name="T10" fmla="*/ 2147483647 w 20"/>
                  <a:gd name="T11" fmla="*/ 2147483647 h 24"/>
                  <a:gd name="T12" fmla="*/ 0 w 20"/>
                  <a:gd name="T13" fmla="*/ 2147483647 h 24"/>
                  <a:gd name="T14" fmla="*/ 0 w 20"/>
                  <a:gd name="T15" fmla="*/ 2147483647 h 24"/>
                  <a:gd name="T16" fmla="*/ 0 w 20"/>
                  <a:gd name="T17" fmla="*/ 2147483647 h 24"/>
                  <a:gd name="T18" fmla="*/ 2147483647 w 20"/>
                  <a:gd name="T19" fmla="*/ 2147483647 h 24"/>
                  <a:gd name="T20" fmla="*/ 2147483647 w 20"/>
                  <a:gd name="T21" fmla="*/ 2147483647 h 24"/>
                  <a:gd name="T22" fmla="*/ 2147483647 w 20"/>
                  <a:gd name="T23" fmla="*/ 0 h 24"/>
                  <a:gd name="T24" fmla="*/ 2147483647 w 20"/>
                  <a:gd name="T25" fmla="*/ 0 h 24"/>
                  <a:gd name="T26" fmla="*/ 2147483647 w 20"/>
                  <a:gd name="T27" fmla="*/ 2147483647 h 2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0"/>
                  <a:gd name="T43" fmla="*/ 0 h 24"/>
                  <a:gd name="T44" fmla="*/ 20 w 20"/>
                  <a:gd name="T45" fmla="*/ 24 h 2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0" h="24">
                    <a:moveTo>
                      <a:pt x="20" y="18"/>
                    </a:moveTo>
                    <a:lnTo>
                      <a:pt x="18" y="22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6" y="24"/>
                    </a:lnTo>
                    <a:lnTo>
                      <a:pt x="2" y="22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Freeform 130"/>
              <p:cNvSpPr>
                <a:spLocks/>
              </p:cNvSpPr>
              <p:nvPr/>
            </p:nvSpPr>
            <p:spPr bwMode="auto">
              <a:xfrm>
                <a:off x="5043357" y="4339829"/>
                <a:ext cx="209336" cy="211559"/>
              </a:xfrm>
              <a:custGeom>
                <a:avLst/>
                <a:gdLst>
                  <a:gd name="T0" fmla="*/ 2147483647 w 120"/>
                  <a:gd name="T1" fmla="*/ 0 h 126"/>
                  <a:gd name="T2" fmla="*/ 2147483647 w 120"/>
                  <a:gd name="T3" fmla="*/ 2147483647 h 126"/>
                  <a:gd name="T4" fmla="*/ 2147483647 w 120"/>
                  <a:gd name="T5" fmla="*/ 2147483647 h 126"/>
                  <a:gd name="T6" fmla="*/ 2147483647 w 120"/>
                  <a:gd name="T7" fmla="*/ 2147483647 h 126"/>
                  <a:gd name="T8" fmla="*/ 2147483647 w 120"/>
                  <a:gd name="T9" fmla="*/ 2147483647 h 126"/>
                  <a:gd name="T10" fmla="*/ 2147483647 w 120"/>
                  <a:gd name="T11" fmla="*/ 2147483647 h 126"/>
                  <a:gd name="T12" fmla="*/ 2147483647 w 120"/>
                  <a:gd name="T13" fmla="*/ 2147483647 h 126"/>
                  <a:gd name="T14" fmla="*/ 2147483647 w 120"/>
                  <a:gd name="T15" fmla="*/ 2147483647 h 126"/>
                  <a:gd name="T16" fmla="*/ 2147483647 w 120"/>
                  <a:gd name="T17" fmla="*/ 2147483647 h 126"/>
                  <a:gd name="T18" fmla="*/ 2147483647 w 120"/>
                  <a:gd name="T19" fmla="*/ 2147483647 h 126"/>
                  <a:gd name="T20" fmla="*/ 2147483647 w 120"/>
                  <a:gd name="T21" fmla="*/ 2147483647 h 126"/>
                  <a:gd name="T22" fmla="*/ 2147483647 w 120"/>
                  <a:gd name="T23" fmla="*/ 2147483647 h 126"/>
                  <a:gd name="T24" fmla="*/ 2147483647 w 120"/>
                  <a:gd name="T25" fmla="*/ 2147483647 h 126"/>
                  <a:gd name="T26" fmla="*/ 2147483647 w 120"/>
                  <a:gd name="T27" fmla="*/ 2147483647 h 126"/>
                  <a:gd name="T28" fmla="*/ 2147483647 w 120"/>
                  <a:gd name="T29" fmla="*/ 2147483647 h 126"/>
                  <a:gd name="T30" fmla="*/ 2147483647 w 120"/>
                  <a:gd name="T31" fmla="*/ 2147483647 h 126"/>
                  <a:gd name="T32" fmla="*/ 2147483647 w 120"/>
                  <a:gd name="T33" fmla="*/ 2147483647 h 126"/>
                  <a:gd name="T34" fmla="*/ 2147483647 w 120"/>
                  <a:gd name="T35" fmla="*/ 2147483647 h 126"/>
                  <a:gd name="T36" fmla="*/ 2147483647 w 120"/>
                  <a:gd name="T37" fmla="*/ 2147483647 h 126"/>
                  <a:gd name="T38" fmla="*/ 2147483647 w 120"/>
                  <a:gd name="T39" fmla="*/ 2147483647 h 126"/>
                  <a:gd name="T40" fmla="*/ 2147483647 w 120"/>
                  <a:gd name="T41" fmla="*/ 2147483647 h 126"/>
                  <a:gd name="T42" fmla="*/ 2147483647 w 120"/>
                  <a:gd name="T43" fmla="*/ 2147483647 h 126"/>
                  <a:gd name="T44" fmla="*/ 2147483647 w 120"/>
                  <a:gd name="T45" fmla="*/ 2147483647 h 126"/>
                  <a:gd name="T46" fmla="*/ 2147483647 w 120"/>
                  <a:gd name="T47" fmla="*/ 2147483647 h 126"/>
                  <a:gd name="T48" fmla="*/ 2147483647 w 120"/>
                  <a:gd name="T49" fmla="*/ 2147483647 h 126"/>
                  <a:gd name="T50" fmla="*/ 2147483647 w 120"/>
                  <a:gd name="T51" fmla="*/ 2147483647 h 126"/>
                  <a:gd name="T52" fmla="*/ 2147483647 w 120"/>
                  <a:gd name="T53" fmla="*/ 2147483647 h 126"/>
                  <a:gd name="T54" fmla="*/ 2147483647 w 120"/>
                  <a:gd name="T55" fmla="*/ 2147483647 h 126"/>
                  <a:gd name="T56" fmla="*/ 2147483647 w 120"/>
                  <a:gd name="T57" fmla="*/ 2147483647 h 126"/>
                  <a:gd name="T58" fmla="*/ 2147483647 w 120"/>
                  <a:gd name="T59" fmla="*/ 2147483647 h 126"/>
                  <a:gd name="T60" fmla="*/ 2147483647 w 120"/>
                  <a:gd name="T61" fmla="*/ 2147483647 h 126"/>
                  <a:gd name="T62" fmla="*/ 2147483647 w 120"/>
                  <a:gd name="T63" fmla="*/ 2147483647 h 126"/>
                  <a:gd name="T64" fmla="*/ 2147483647 w 120"/>
                  <a:gd name="T65" fmla="*/ 2147483647 h 126"/>
                  <a:gd name="T66" fmla="*/ 2147483647 w 120"/>
                  <a:gd name="T67" fmla="*/ 2147483647 h 126"/>
                  <a:gd name="T68" fmla="*/ 2147483647 w 120"/>
                  <a:gd name="T69" fmla="*/ 2147483647 h 126"/>
                  <a:gd name="T70" fmla="*/ 2147483647 w 120"/>
                  <a:gd name="T71" fmla="*/ 2147483647 h 126"/>
                  <a:gd name="T72" fmla="*/ 2147483647 w 120"/>
                  <a:gd name="T73" fmla="*/ 2147483647 h 126"/>
                  <a:gd name="T74" fmla="*/ 2147483647 w 120"/>
                  <a:gd name="T75" fmla="*/ 2147483647 h 126"/>
                  <a:gd name="T76" fmla="*/ 2147483647 w 120"/>
                  <a:gd name="T77" fmla="*/ 2147483647 h 126"/>
                  <a:gd name="T78" fmla="*/ 0 w 120"/>
                  <a:gd name="T79" fmla="*/ 2147483647 h 126"/>
                  <a:gd name="T80" fmla="*/ 0 w 120"/>
                  <a:gd name="T81" fmla="*/ 2147483647 h 126"/>
                  <a:gd name="T82" fmla="*/ 2147483647 w 120"/>
                  <a:gd name="T83" fmla="*/ 2147483647 h 126"/>
                  <a:gd name="T84" fmla="*/ 2147483647 w 120"/>
                  <a:gd name="T85" fmla="*/ 2147483647 h 126"/>
                  <a:gd name="T86" fmla="*/ 2147483647 w 120"/>
                  <a:gd name="T87" fmla="*/ 2147483647 h 126"/>
                  <a:gd name="T88" fmla="*/ 2147483647 w 120"/>
                  <a:gd name="T89" fmla="*/ 2147483647 h 126"/>
                  <a:gd name="T90" fmla="*/ 2147483647 w 120"/>
                  <a:gd name="T91" fmla="*/ 2147483647 h 126"/>
                  <a:gd name="T92" fmla="*/ 2147483647 w 120"/>
                  <a:gd name="T93" fmla="*/ 2147483647 h 126"/>
                  <a:gd name="T94" fmla="*/ 2147483647 w 120"/>
                  <a:gd name="T95" fmla="*/ 2147483647 h 126"/>
                  <a:gd name="T96" fmla="*/ 2147483647 w 120"/>
                  <a:gd name="T97" fmla="*/ 2147483647 h 126"/>
                  <a:gd name="T98" fmla="*/ 2147483647 w 120"/>
                  <a:gd name="T99" fmla="*/ 2147483647 h 126"/>
                  <a:gd name="T100" fmla="*/ 2147483647 w 120"/>
                  <a:gd name="T101" fmla="*/ 2147483647 h 126"/>
                  <a:gd name="T102" fmla="*/ 2147483647 w 120"/>
                  <a:gd name="T103" fmla="*/ 2147483647 h 126"/>
                  <a:gd name="T104" fmla="*/ 2147483647 w 120"/>
                  <a:gd name="T105" fmla="*/ 2147483647 h 126"/>
                  <a:gd name="T106" fmla="*/ 2147483647 w 120"/>
                  <a:gd name="T107" fmla="*/ 0 h 126"/>
                  <a:gd name="T108" fmla="*/ 2147483647 w 120"/>
                  <a:gd name="T109" fmla="*/ 0 h 126"/>
                  <a:gd name="T110" fmla="*/ 2147483647 w 120"/>
                  <a:gd name="T111" fmla="*/ 0 h 12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20"/>
                  <a:gd name="T169" fmla="*/ 0 h 126"/>
                  <a:gd name="T170" fmla="*/ 120 w 120"/>
                  <a:gd name="T171" fmla="*/ 126 h 12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20" h="126">
                    <a:moveTo>
                      <a:pt x="78" y="0"/>
                    </a:moveTo>
                    <a:lnTo>
                      <a:pt x="78" y="6"/>
                    </a:lnTo>
                    <a:lnTo>
                      <a:pt x="94" y="10"/>
                    </a:lnTo>
                    <a:lnTo>
                      <a:pt x="106" y="14"/>
                    </a:lnTo>
                    <a:lnTo>
                      <a:pt x="112" y="18"/>
                    </a:lnTo>
                    <a:lnTo>
                      <a:pt x="116" y="22"/>
                    </a:lnTo>
                    <a:lnTo>
                      <a:pt x="120" y="28"/>
                    </a:lnTo>
                    <a:lnTo>
                      <a:pt x="120" y="36"/>
                    </a:lnTo>
                    <a:lnTo>
                      <a:pt x="120" y="44"/>
                    </a:lnTo>
                    <a:lnTo>
                      <a:pt x="118" y="50"/>
                    </a:lnTo>
                    <a:lnTo>
                      <a:pt x="116" y="56"/>
                    </a:lnTo>
                    <a:lnTo>
                      <a:pt x="116" y="66"/>
                    </a:lnTo>
                    <a:lnTo>
                      <a:pt x="116" y="76"/>
                    </a:lnTo>
                    <a:lnTo>
                      <a:pt x="114" y="86"/>
                    </a:lnTo>
                    <a:lnTo>
                      <a:pt x="112" y="96"/>
                    </a:lnTo>
                    <a:lnTo>
                      <a:pt x="106" y="104"/>
                    </a:lnTo>
                    <a:lnTo>
                      <a:pt x="94" y="116"/>
                    </a:lnTo>
                    <a:lnTo>
                      <a:pt x="90" y="126"/>
                    </a:lnTo>
                    <a:lnTo>
                      <a:pt x="80" y="124"/>
                    </a:lnTo>
                    <a:lnTo>
                      <a:pt x="74" y="122"/>
                    </a:lnTo>
                    <a:lnTo>
                      <a:pt x="68" y="120"/>
                    </a:lnTo>
                    <a:lnTo>
                      <a:pt x="62" y="118"/>
                    </a:lnTo>
                    <a:lnTo>
                      <a:pt x="54" y="120"/>
                    </a:lnTo>
                    <a:lnTo>
                      <a:pt x="50" y="114"/>
                    </a:lnTo>
                    <a:lnTo>
                      <a:pt x="46" y="114"/>
                    </a:lnTo>
                    <a:lnTo>
                      <a:pt x="42" y="112"/>
                    </a:lnTo>
                    <a:lnTo>
                      <a:pt x="38" y="110"/>
                    </a:lnTo>
                    <a:lnTo>
                      <a:pt x="34" y="108"/>
                    </a:lnTo>
                    <a:lnTo>
                      <a:pt x="34" y="102"/>
                    </a:lnTo>
                    <a:lnTo>
                      <a:pt x="32" y="92"/>
                    </a:lnTo>
                    <a:lnTo>
                      <a:pt x="30" y="86"/>
                    </a:lnTo>
                    <a:lnTo>
                      <a:pt x="26" y="82"/>
                    </a:lnTo>
                    <a:lnTo>
                      <a:pt x="18" y="76"/>
                    </a:lnTo>
                    <a:lnTo>
                      <a:pt x="12" y="72"/>
                    </a:lnTo>
                    <a:lnTo>
                      <a:pt x="8" y="66"/>
                    </a:lnTo>
                    <a:lnTo>
                      <a:pt x="6" y="62"/>
                    </a:lnTo>
                    <a:lnTo>
                      <a:pt x="8" y="60"/>
                    </a:lnTo>
                    <a:lnTo>
                      <a:pt x="6" y="58"/>
                    </a:lnTo>
                    <a:lnTo>
                      <a:pt x="4" y="54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6" y="46"/>
                    </a:lnTo>
                    <a:lnTo>
                      <a:pt x="12" y="46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30" y="36"/>
                    </a:lnTo>
                    <a:lnTo>
                      <a:pt x="42" y="24"/>
                    </a:lnTo>
                    <a:lnTo>
                      <a:pt x="54" y="16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8" y="4"/>
                    </a:lnTo>
                    <a:lnTo>
                      <a:pt x="62" y="2"/>
                    </a:lnTo>
                    <a:lnTo>
                      <a:pt x="68" y="0"/>
                    </a:lnTo>
                    <a:lnTo>
                      <a:pt x="76" y="0"/>
                    </a:lnTo>
                    <a:lnTo>
                      <a:pt x="7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Freeform 131"/>
              <p:cNvSpPr>
                <a:spLocks/>
              </p:cNvSpPr>
              <p:nvPr/>
            </p:nvSpPr>
            <p:spPr bwMode="auto">
              <a:xfrm>
                <a:off x="5252694" y="4157692"/>
                <a:ext cx="85388" cy="226972"/>
              </a:xfrm>
              <a:custGeom>
                <a:avLst/>
                <a:gdLst>
                  <a:gd name="T0" fmla="*/ 0 w 48"/>
                  <a:gd name="T1" fmla="*/ 2147483647 h 136"/>
                  <a:gd name="T2" fmla="*/ 2147483647 w 48"/>
                  <a:gd name="T3" fmla="*/ 2147483647 h 136"/>
                  <a:gd name="T4" fmla="*/ 2147483647 w 48"/>
                  <a:gd name="T5" fmla="*/ 2147483647 h 136"/>
                  <a:gd name="T6" fmla="*/ 2147483647 w 48"/>
                  <a:gd name="T7" fmla="*/ 2147483647 h 136"/>
                  <a:gd name="T8" fmla="*/ 2147483647 w 48"/>
                  <a:gd name="T9" fmla="*/ 2147483647 h 136"/>
                  <a:gd name="T10" fmla="*/ 2147483647 w 48"/>
                  <a:gd name="T11" fmla="*/ 2147483647 h 136"/>
                  <a:gd name="T12" fmla="*/ 2147483647 w 48"/>
                  <a:gd name="T13" fmla="*/ 2147483647 h 136"/>
                  <a:gd name="T14" fmla="*/ 2147483647 w 48"/>
                  <a:gd name="T15" fmla="*/ 2147483647 h 136"/>
                  <a:gd name="T16" fmla="*/ 2147483647 w 48"/>
                  <a:gd name="T17" fmla="*/ 2147483647 h 136"/>
                  <a:gd name="T18" fmla="*/ 2147483647 w 48"/>
                  <a:gd name="T19" fmla="*/ 2147483647 h 136"/>
                  <a:gd name="T20" fmla="*/ 2147483647 w 48"/>
                  <a:gd name="T21" fmla="*/ 2147483647 h 136"/>
                  <a:gd name="T22" fmla="*/ 2147483647 w 48"/>
                  <a:gd name="T23" fmla="*/ 2147483647 h 136"/>
                  <a:gd name="T24" fmla="*/ 2147483647 w 48"/>
                  <a:gd name="T25" fmla="*/ 2147483647 h 136"/>
                  <a:gd name="T26" fmla="*/ 2147483647 w 48"/>
                  <a:gd name="T27" fmla="*/ 2147483647 h 136"/>
                  <a:gd name="T28" fmla="*/ 2147483647 w 48"/>
                  <a:gd name="T29" fmla="*/ 2147483647 h 136"/>
                  <a:gd name="T30" fmla="*/ 2147483647 w 48"/>
                  <a:gd name="T31" fmla="*/ 2147483647 h 136"/>
                  <a:gd name="T32" fmla="*/ 2147483647 w 48"/>
                  <a:gd name="T33" fmla="*/ 2147483647 h 136"/>
                  <a:gd name="T34" fmla="*/ 2147483647 w 48"/>
                  <a:gd name="T35" fmla="*/ 2147483647 h 136"/>
                  <a:gd name="T36" fmla="*/ 2147483647 w 48"/>
                  <a:gd name="T37" fmla="*/ 2147483647 h 136"/>
                  <a:gd name="T38" fmla="*/ 2147483647 w 48"/>
                  <a:gd name="T39" fmla="*/ 2147483647 h 136"/>
                  <a:gd name="T40" fmla="*/ 2147483647 w 48"/>
                  <a:gd name="T41" fmla="*/ 2147483647 h 136"/>
                  <a:gd name="T42" fmla="*/ 2147483647 w 48"/>
                  <a:gd name="T43" fmla="*/ 2147483647 h 136"/>
                  <a:gd name="T44" fmla="*/ 2147483647 w 48"/>
                  <a:gd name="T45" fmla="*/ 2147483647 h 136"/>
                  <a:gd name="T46" fmla="*/ 2147483647 w 48"/>
                  <a:gd name="T47" fmla="*/ 2147483647 h 136"/>
                  <a:gd name="T48" fmla="*/ 2147483647 w 48"/>
                  <a:gd name="T49" fmla="*/ 2147483647 h 136"/>
                  <a:gd name="T50" fmla="*/ 2147483647 w 48"/>
                  <a:gd name="T51" fmla="*/ 2147483647 h 136"/>
                  <a:gd name="T52" fmla="*/ 2147483647 w 48"/>
                  <a:gd name="T53" fmla="*/ 2147483647 h 136"/>
                  <a:gd name="T54" fmla="*/ 2147483647 w 48"/>
                  <a:gd name="T55" fmla="*/ 2147483647 h 136"/>
                  <a:gd name="T56" fmla="*/ 2147483647 w 48"/>
                  <a:gd name="T57" fmla="*/ 2147483647 h 136"/>
                  <a:gd name="T58" fmla="*/ 2147483647 w 48"/>
                  <a:gd name="T59" fmla="*/ 2147483647 h 136"/>
                  <a:gd name="T60" fmla="*/ 2147483647 w 48"/>
                  <a:gd name="T61" fmla="*/ 2147483647 h 136"/>
                  <a:gd name="T62" fmla="*/ 2147483647 w 48"/>
                  <a:gd name="T63" fmla="*/ 2147483647 h 136"/>
                  <a:gd name="T64" fmla="*/ 2147483647 w 48"/>
                  <a:gd name="T65" fmla="*/ 0 h 136"/>
                  <a:gd name="T66" fmla="*/ 2147483647 w 48"/>
                  <a:gd name="T67" fmla="*/ 0 h 136"/>
                  <a:gd name="T68" fmla="*/ 2147483647 w 48"/>
                  <a:gd name="T69" fmla="*/ 2147483647 h 136"/>
                  <a:gd name="T70" fmla="*/ 2147483647 w 48"/>
                  <a:gd name="T71" fmla="*/ 2147483647 h 136"/>
                  <a:gd name="T72" fmla="*/ 2147483647 w 48"/>
                  <a:gd name="T73" fmla="*/ 2147483647 h 136"/>
                  <a:gd name="T74" fmla="*/ 2147483647 w 48"/>
                  <a:gd name="T75" fmla="*/ 2147483647 h 136"/>
                  <a:gd name="T76" fmla="*/ 2147483647 w 48"/>
                  <a:gd name="T77" fmla="*/ 2147483647 h 136"/>
                  <a:gd name="T78" fmla="*/ 2147483647 w 48"/>
                  <a:gd name="T79" fmla="*/ 2147483647 h 136"/>
                  <a:gd name="T80" fmla="*/ 2147483647 w 48"/>
                  <a:gd name="T81" fmla="*/ 2147483647 h 136"/>
                  <a:gd name="T82" fmla="*/ 2147483647 w 48"/>
                  <a:gd name="T83" fmla="*/ 2147483647 h 136"/>
                  <a:gd name="T84" fmla="*/ 2147483647 w 48"/>
                  <a:gd name="T85" fmla="*/ 2147483647 h 136"/>
                  <a:gd name="T86" fmla="*/ 2147483647 w 48"/>
                  <a:gd name="T87" fmla="*/ 2147483647 h 136"/>
                  <a:gd name="T88" fmla="*/ 0 w 48"/>
                  <a:gd name="T89" fmla="*/ 2147483647 h 136"/>
                  <a:gd name="T90" fmla="*/ 0 w 48"/>
                  <a:gd name="T91" fmla="*/ 2147483647 h 136"/>
                  <a:gd name="T92" fmla="*/ 0 w 48"/>
                  <a:gd name="T93" fmla="*/ 2147483647 h 136"/>
                  <a:gd name="T94" fmla="*/ 0 w 48"/>
                  <a:gd name="T95" fmla="*/ 2147483647 h 136"/>
                  <a:gd name="T96" fmla="*/ 0 w 48"/>
                  <a:gd name="T97" fmla="*/ 2147483647 h 1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8"/>
                  <a:gd name="T148" fmla="*/ 0 h 136"/>
                  <a:gd name="T149" fmla="*/ 48 w 48"/>
                  <a:gd name="T150" fmla="*/ 136 h 1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8" h="136">
                    <a:moveTo>
                      <a:pt x="0" y="82"/>
                    </a:moveTo>
                    <a:lnTo>
                      <a:pt x="6" y="82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18" y="90"/>
                    </a:lnTo>
                    <a:lnTo>
                      <a:pt x="26" y="90"/>
                    </a:lnTo>
                    <a:lnTo>
                      <a:pt x="26" y="100"/>
                    </a:lnTo>
                    <a:lnTo>
                      <a:pt x="24" y="108"/>
                    </a:lnTo>
                    <a:lnTo>
                      <a:pt x="22" y="118"/>
                    </a:lnTo>
                    <a:lnTo>
                      <a:pt x="24" y="126"/>
                    </a:lnTo>
                    <a:lnTo>
                      <a:pt x="28" y="128"/>
                    </a:lnTo>
                    <a:lnTo>
                      <a:pt x="32" y="132"/>
                    </a:lnTo>
                    <a:lnTo>
                      <a:pt x="34" y="136"/>
                    </a:lnTo>
                    <a:lnTo>
                      <a:pt x="34" y="128"/>
                    </a:lnTo>
                    <a:lnTo>
                      <a:pt x="36" y="126"/>
                    </a:lnTo>
                    <a:lnTo>
                      <a:pt x="38" y="124"/>
                    </a:lnTo>
                    <a:lnTo>
                      <a:pt x="42" y="120"/>
                    </a:lnTo>
                    <a:lnTo>
                      <a:pt x="44" y="118"/>
                    </a:lnTo>
                    <a:lnTo>
                      <a:pt x="46" y="112"/>
                    </a:lnTo>
                    <a:lnTo>
                      <a:pt x="48" y="106"/>
                    </a:lnTo>
                    <a:lnTo>
                      <a:pt x="48" y="98"/>
                    </a:lnTo>
                    <a:lnTo>
                      <a:pt x="48" y="92"/>
                    </a:lnTo>
                    <a:lnTo>
                      <a:pt x="44" y="86"/>
                    </a:lnTo>
                    <a:lnTo>
                      <a:pt x="36" y="74"/>
                    </a:lnTo>
                    <a:lnTo>
                      <a:pt x="30" y="66"/>
                    </a:lnTo>
                    <a:lnTo>
                      <a:pt x="28" y="60"/>
                    </a:lnTo>
                    <a:lnTo>
                      <a:pt x="26" y="54"/>
                    </a:lnTo>
                    <a:lnTo>
                      <a:pt x="28" y="46"/>
                    </a:lnTo>
                    <a:lnTo>
                      <a:pt x="30" y="38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6" y="6"/>
                    </a:lnTo>
                    <a:lnTo>
                      <a:pt x="24" y="0"/>
                    </a:lnTo>
                    <a:lnTo>
                      <a:pt x="8" y="0"/>
                    </a:lnTo>
                    <a:lnTo>
                      <a:pt x="10" y="8"/>
                    </a:lnTo>
                    <a:lnTo>
                      <a:pt x="14" y="18"/>
                    </a:lnTo>
                    <a:lnTo>
                      <a:pt x="12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6" y="34"/>
                    </a:lnTo>
                    <a:lnTo>
                      <a:pt x="6" y="44"/>
                    </a:lnTo>
                    <a:lnTo>
                      <a:pt x="8" y="50"/>
                    </a:lnTo>
                    <a:lnTo>
                      <a:pt x="4" y="56"/>
                    </a:lnTo>
                    <a:lnTo>
                      <a:pt x="2" y="62"/>
                    </a:lnTo>
                    <a:lnTo>
                      <a:pt x="0" y="68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Freeform 132"/>
              <p:cNvSpPr>
                <a:spLocks/>
              </p:cNvSpPr>
              <p:nvPr/>
            </p:nvSpPr>
            <p:spPr bwMode="auto">
              <a:xfrm>
                <a:off x="4952461" y="4114259"/>
                <a:ext cx="325022" cy="302629"/>
              </a:xfrm>
              <a:custGeom>
                <a:avLst/>
                <a:gdLst>
                  <a:gd name="T0" fmla="*/ 2147483647 w 186"/>
                  <a:gd name="T1" fmla="*/ 2147483647 h 182"/>
                  <a:gd name="T2" fmla="*/ 2147483647 w 186"/>
                  <a:gd name="T3" fmla="*/ 2147483647 h 182"/>
                  <a:gd name="T4" fmla="*/ 2147483647 w 186"/>
                  <a:gd name="T5" fmla="*/ 2147483647 h 182"/>
                  <a:gd name="T6" fmla="*/ 2147483647 w 186"/>
                  <a:gd name="T7" fmla="*/ 2147483647 h 182"/>
                  <a:gd name="T8" fmla="*/ 2147483647 w 186"/>
                  <a:gd name="T9" fmla="*/ 2147483647 h 182"/>
                  <a:gd name="T10" fmla="*/ 2147483647 w 186"/>
                  <a:gd name="T11" fmla="*/ 2147483647 h 182"/>
                  <a:gd name="T12" fmla="*/ 2147483647 w 186"/>
                  <a:gd name="T13" fmla="*/ 2147483647 h 182"/>
                  <a:gd name="T14" fmla="*/ 2147483647 w 186"/>
                  <a:gd name="T15" fmla="*/ 2147483647 h 182"/>
                  <a:gd name="T16" fmla="*/ 2147483647 w 186"/>
                  <a:gd name="T17" fmla="*/ 2147483647 h 182"/>
                  <a:gd name="T18" fmla="*/ 2147483647 w 186"/>
                  <a:gd name="T19" fmla="*/ 2147483647 h 182"/>
                  <a:gd name="T20" fmla="*/ 2147483647 w 186"/>
                  <a:gd name="T21" fmla="*/ 2147483647 h 182"/>
                  <a:gd name="T22" fmla="*/ 2147483647 w 186"/>
                  <a:gd name="T23" fmla="*/ 2147483647 h 182"/>
                  <a:gd name="T24" fmla="*/ 2147483647 w 186"/>
                  <a:gd name="T25" fmla="*/ 2147483647 h 182"/>
                  <a:gd name="T26" fmla="*/ 2147483647 w 186"/>
                  <a:gd name="T27" fmla="*/ 2147483647 h 182"/>
                  <a:gd name="T28" fmla="*/ 2147483647 w 186"/>
                  <a:gd name="T29" fmla="*/ 2147483647 h 182"/>
                  <a:gd name="T30" fmla="*/ 2147483647 w 186"/>
                  <a:gd name="T31" fmla="*/ 2147483647 h 182"/>
                  <a:gd name="T32" fmla="*/ 2147483647 w 186"/>
                  <a:gd name="T33" fmla="*/ 2147483647 h 182"/>
                  <a:gd name="T34" fmla="*/ 2147483647 w 186"/>
                  <a:gd name="T35" fmla="*/ 0 h 182"/>
                  <a:gd name="T36" fmla="*/ 2147483647 w 186"/>
                  <a:gd name="T37" fmla="*/ 2147483647 h 182"/>
                  <a:gd name="T38" fmla="*/ 2147483647 w 186"/>
                  <a:gd name="T39" fmla="*/ 2147483647 h 182"/>
                  <a:gd name="T40" fmla="*/ 2147483647 w 186"/>
                  <a:gd name="T41" fmla="*/ 2147483647 h 182"/>
                  <a:gd name="T42" fmla="*/ 2147483647 w 186"/>
                  <a:gd name="T43" fmla="*/ 2147483647 h 182"/>
                  <a:gd name="T44" fmla="*/ 2147483647 w 186"/>
                  <a:gd name="T45" fmla="*/ 2147483647 h 182"/>
                  <a:gd name="T46" fmla="*/ 2147483647 w 186"/>
                  <a:gd name="T47" fmla="*/ 2147483647 h 182"/>
                  <a:gd name="T48" fmla="*/ 2147483647 w 186"/>
                  <a:gd name="T49" fmla="*/ 2147483647 h 182"/>
                  <a:gd name="T50" fmla="*/ 2147483647 w 186"/>
                  <a:gd name="T51" fmla="*/ 2147483647 h 182"/>
                  <a:gd name="T52" fmla="*/ 2147483647 w 186"/>
                  <a:gd name="T53" fmla="*/ 2147483647 h 182"/>
                  <a:gd name="T54" fmla="*/ 2147483647 w 186"/>
                  <a:gd name="T55" fmla="*/ 2147483647 h 182"/>
                  <a:gd name="T56" fmla="*/ 2147483647 w 186"/>
                  <a:gd name="T57" fmla="*/ 2147483647 h 182"/>
                  <a:gd name="T58" fmla="*/ 2147483647 w 186"/>
                  <a:gd name="T59" fmla="*/ 2147483647 h 182"/>
                  <a:gd name="T60" fmla="*/ 2147483647 w 186"/>
                  <a:gd name="T61" fmla="*/ 2147483647 h 182"/>
                  <a:gd name="T62" fmla="*/ 2147483647 w 186"/>
                  <a:gd name="T63" fmla="*/ 2147483647 h 182"/>
                  <a:gd name="T64" fmla="*/ 2147483647 w 186"/>
                  <a:gd name="T65" fmla="*/ 2147483647 h 182"/>
                  <a:gd name="T66" fmla="*/ 2147483647 w 186"/>
                  <a:gd name="T67" fmla="*/ 2147483647 h 182"/>
                  <a:gd name="T68" fmla="*/ 2147483647 w 186"/>
                  <a:gd name="T69" fmla="*/ 2147483647 h 182"/>
                  <a:gd name="T70" fmla="*/ 2147483647 w 186"/>
                  <a:gd name="T71" fmla="*/ 2147483647 h 182"/>
                  <a:gd name="T72" fmla="*/ 0 w 186"/>
                  <a:gd name="T73" fmla="*/ 2147483647 h 182"/>
                  <a:gd name="T74" fmla="*/ 2147483647 w 186"/>
                  <a:gd name="T75" fmla="*/ 2147483647 h 182"/>
                  <a:gd name="T76" fmla="*/ 2147483647 w 186"/>
                  <a:gd name="T77" fmla="*/ 2147483647 h 182"/>
                  <a:gd name="T78" fmla="*/ 2147483647 w 186"/>
                  <a:gd name="T79" fmla="*/ 2147483647 h 182"/>
                  <a:gd name="T80" fmla="*/ 2147483647 w 186"/>
                  <a:gd name="T81" fmla="*/ 2147483647 h 182"/>
                  <a:gd name="T82" fmla="*/ 2147483647 w 186"/>
                  <a:gd name="T83" fmla="*/ 2147483647 h 18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86"/>
                  <a:gd name="T127" fmla="*/ 0 h 182"/>
                  <a:gd name="T128" fmla="*/ 186 w 186"/>
                  <a:gd name="T129" fmla="*/ 182 h 18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86" h="182">
                    <a:moveTo>
                      <a:pt x="72" y="182"/>
                    </a:moveTo>
                    <a:lnTo>
                      <a:pt x="82" y="172"/>
                    </a:lnTo>
                    <a:lnTo>
                      <a:pt x="94" y="160"/>
                    </a:lnTo>
                    <a:lnTo>
                      <a:pt x="106" y="152"/>
                    </a:lnTo>
                    <a:lnTo>
                      <a:pt x="110" y="148"/>
                    </a:lnTo>
                    <a:lnTo>
                      <a:pt x="108" y="144"/>
                    </a:lnTo>
                    <a:lnTo>
                      <a:pt x="108" y="142"/>
                    </a:lnTo>
                    <a:lnTo>
                      <a:pt x="110" y="140"/>
                    </a:lnTo>
                    <a:lnTo>
                      <a:pt x="114" y="138"/>
                    </a:lnTo>
                    <a:lnTo>
                      <a:pt x="120" y="136"/>
                    </a:lnTo>
                    <a:lnTo>
                      <a:pt x="130" y="136"/>
                    </a:lnTo>
                    <a:lnTo>
                      <a:pt x="128" y="132"/>
                    </a:lnTo>
                    <a:lnTo>
                      <a:pt x="128" y="128"/>
                    </a:lnTo>
                    <a:lnTo>
                      <a:pt x="128" y="126"/>
                    </a:lnTo>
                    <a:lnTo>
                      <a:pt x="134" y="124"/>
                    </a:lnTo>
                    <a:lnTo>
                      <a:pt x="140" y="120"/>
                    </a:lnTo>
                    <a:lnTo>
                      <a:pt x="150" y="116"/>
                    </a:lnTo>
                    <a:lnTo>
                      <a:pt x="162" y="114"/>
                    </a:lnTo>
                    <a:lnTo>
                      <a:pt x="172" y="108"/>
                    </a:lnTo>
                    <a:lnTo>
                      <a:pt x="172" y="98"/>
                    </a:lnTo>
                    <a:lnTo>
                      <a:pt x="172" y="92"/>
                    </a:lnTo>
                    <a:lnTo>
                      <a:pt x="174" y="86"/>
                    </a:lnTo>
                    <a:lnTo>
                      <a:pt x="180" y="76"/>
                    </a:lnTo>
                    <a:lnTo>
                      <a:pt x="178" y="70"/>
                    </a:lnTo>
                    <a:lnTo>
                      <a:pt x="178" y="60"/>
                    </a:lnTo>
                    <a:lnTo>
                      <a:pt x="178" y="54"/>
                    </a:lnTo>
                    <a:lnTo>
                      <a:pt x="182" y="50"/>
                    </a:lnTo>
                    <a:lnTo>
                      <a:pt x="184" y="46"/>
                    </a:lnTo>
                    <a:lnTo>
                      <a:pt x="186" y="44"/>
                    </a:lnTo>
                    <a:lnTo>
                      <a:pt x="182" y="34"/>
                    </a:lnTo>
                    <a:lnTo>
                      <a:pt x="180" y="26"/>
                    </a:lnTo>
                    <a:lnTo>
                      <a:pt x="166" y="16"/>
                    </a:lnTo>
                    <a:lnTo>
                      <a:pt x="160" y="12"/>
                    </a:lnTo>
                    <a:lnTo>
                      <a:pt x="150" y="8"/>
                    </a:lnTo>
                    <a:lnTo>
                      <a:pt x="146" y="6"/>
                    </a:lnTo>
                    <a:lnTo>
                      <a:pt x="140" y="0"/>
                    </a:lnTo>
                    <a:lnTo>
                      <a:pt x="136" y="0"/>
                    </a:lnTo>
                    <a:lnTo>
                      <a:pt x="128" y="2"/>
                    </a:lnTo>
                    <a:lnTo>
                      <a:pt x="118" y="8"/>
                    </a:lnTo>
                    <a:lnTo>
                      <a:pt x="112" y="10"/>
                    </a:lnTo>
                    <a:lnTo>
                      <a:pt x="108" y="14"/>
                    </a:lnTo>
                    <a:lnTo>
                      <a:pt x="106" y="18"/>
                    </a:lnTo>
                    <a:lnTo>
                      <a:pt x="104" y="24"/>
                    </a:lnTo>
                    <a:lnTo>
                      <a:pt x="104" y="62"/>
                    </a:lnTo>
                    <a:lnTo>
                      <a:pt x="106" y="70"/>
                    </a:lnTo>
                    <a:lnTo>
                      <a:pt x="108" y="72"/>
                    </a:lnTo>
                    <a:lnTo>
                      <a:pt x="114" y="76"/>
                    </a:lnTo>
                    <a:lnTo>
                      <a:pt x="124" y="76"/>
                    </a:lnTo>
                    <a:lnTo>
                      <a:pt x="124" y="88"/>
                    </a:lnTo>
                    <a:lnTo>
                      <a:pt x="122" y="92"/>
                    </a:lnTo>
                    <a:lnTo>
                      <a:pt x="120" y="96"/>
                    </a:lnTo>
                    <a:lnTo>
                      <a:pt x="116" y="98"/>
                    </a:lnTo>
                    <a:lnTo>
                      <a:pt x="114" y="98"/>
                    </a:lnTo>
                    <a:lnTo>
                      <a:pt x="110" y="90"/>
                    </a:lnTo>
                    <a:lnTo>
                      <a:pt x="106" y="86"/>
                    </a:lnTo>
                    <a:lnTo>
                      <a:pt x="96" y="78"/>
                    </a:lnTo>
                    <a:lnTo>
                      <a:pt x="90" y="72"/>
                    </a:lnTo>
                    <a:lnTo>
                      <a:pt x="86" y="70"/>
                    </a:lnTo>
                    <a:lnTo>
                      <a:pt x="86" y="66"/>
                    </a:lnTo>
                    <a:lnTo>
                      <a:pt x="80" y="68"/>
                    </a:lnTo>
                    <a:lnTo>
                      <a:pt x="78" y="70"/>
                    </a:lnTo>
                    <a:lnTo>
                      <a:pt x="76" y="70"/>
                    </a:lnTo>
                    <a:lnTo>
                      <a:pt x="72" y="72"/>
                    </a:lnTo>
                    <a:lnTo>
                      <a:pt x="66" y="70"/>
                    </a:lnTo>
                    <a:lnTo>
                      <a:pt x="60" y="68"/>
                    </a:lnTo>
                    <a:lnTo>
                      <a:pt x="56" y="64"/>
                    </a:lnTo>
                    <a:lnTo>
                      <a:pt x="54" y="60"/>
                    </a:lnTo>
                    <a:lnTo>
                      <a:pt x="32" y="52"/>
                    </a:lnTo>
                    <a:lnTo>
                      <a:pt x="32" y="82"/>
                    </a:lnTo>
                    <a:lnTo>
                      <a:pt x="30" y="86"/>
                    </a:lnTo>
                    <a:lnTo>
                      <a:pt x="26" y="88"/>
                    </a:lnTo>
                    <a:lnTo>
                      <a:pt x="24" y="88"/>
                    </a:lnTo>
                    <a:lnTo>
                      <a:pt x="0" y="88"/>
                    </a:lnTo>
                    <a:lnTo>
                      <a:pt x="0" y="152"/>
                    </a:lnTo>
                    <a:lnTo>
                      <a:pt x="16" y="170"/>
                    </a:lnTo>
                    <a:lnTo>
                      <a:pt x="18" y="172"/>
                    </a:lnTo>
                    <a:lnTo>
                      <a:pt x="22" y="174"/>
                    </a:lnTo>
                    <a:lnTo>
                      <a:pt x="28" y="172"/>
                    </a:lnTo>
                    <a:lnTo>
                      <a:pt x="36" y="170"/>
                    </a:lnTo>
                    <a:lnTo>
                      <a:pt x="40" y="172"/>
                    </a:lnTo>
                    <a:lnTo>
                      <a:pt x="46" y="176"/>
                    </a:lnTo>
                    <a:lnTo>
                      <a:pt x="52" y="178"/>
                    </a:lnTo>
                    <a:lnTo>
                      <a:pt x="58" y="182"/>
                    </a:lnTo>
                    <a:lnTo>
                      <a:pt x="72" y="1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Freeform 133"/>
              <p:cNvSpPr>
                <a:spLocks/>
              </p:cNvSpPr>
              <p:nvPr/>
            </p:nvSpPr>
            <p:spPr bwMode="auto">
              <a:xfrm>
                <a:off x="4666001" y="4047007"/>
                <a:ext cx="342926" cy="365677"/>
              </a:xfrm>
              <a:custGeom>
                <a:avLst/>
                <a:gdLst>
                  <a:gd name="T0" fmla="*/ 2147483647 w 197"/>
                  <a:gd name="T1" fmla="*/ 2147483647 h 220"/>
                  <a:gd name="T2" fmla="*/ 2147483647 w 197"/>
                  <a:gd name="T3" fmla="*/ 2147483647 h 220"/>
                  <a:gd name="T4" fmla="*/ 2147483647 w 197"/>
                  <a:gd name="T5" fmla="*/ 2147483647 h 220"/>
                  <a:gd name="T6" fmla="*/ 2147483647 w 197"/>
                  <a:gd name="T7" fmla="*/ 2147483647 h 220"/>
                  <a:gd name="T8" fmla="*/ 2147483647 w 197"/>
                  <a:gd name="T9" fmla="*/ 2147483647 h 220"/>
                  <a:gd name="T10" fmla="*/ 2147483647 w 197"/>
                  <a:gd name="T11" fmla="*/ 2147483647 h 220"/>
                  <a:gd name="T12" fmla="*/ 0 w 197"/>
                  <a:gd name="T13" fmla="*/ 2147483647 h 220"/>
                  <a:gd name="T14" fmla="*/ 2147483647 w 197"/>
                  <a:gd name="T15" fmla="*/ 2147483647 h 220"/>
                  <a:gd name="T16" fmla="*/ 2147483647 w 197"/>
                  <a:gd name="T17" fmla="*/ 2147483647 h 220"/>
                  <a:gd name="T18" fmla="*/ 2147483647 w 197"/>
                  <a:gd name="T19" fmla="*/ 2147483647 h 220"/>
                  <a:gd name="T20" fmla="*/ 2147483647 w 197"/>
                  <a:gd name="T21" fmla="*/ 2147483647 h 220"/>
                  <a:gd name="T22" fmla="*/ 2147483647 w 197"/>
                  <a:gd name="T23" fmla="*/ 2147483647 h 220"/>
                  <a:gd name="T24" fmla="*/ 2147483647 w 197"/>
                  <a:gd name="T25" fmla="*/ 2147483647 h 220"/>
                  <a:gd name="T26" fmla="*/ 2147483647 w 197"/>
                  <a:gd name="T27" fmla="*/ 2147483647 h 220"/>
                  <a:gd name="T28" fmla="*/ 2147483647 w 197"/>
                  <a:gd name="T29" fmla="*/ 2147483647 h 220"/>
                  <a:gd name="T30" fmla="*/ 2147483647 w 197"/>
                  <a:gd name="T31" fmla="*/ 2147483647 h 220"/>
                  <a:gd name="T32" fmla="*/ 2147483647 w 197"/>
                  <a:gd name="T33" fmla="*/ 2147483647 h 220"/>
                  <a:gd name="T34" fmla="*/ 2147483647 w 197"/>
                  <a:gd name="T35" fmla="*/ 0 h 220"/>
                  <a:gd name="T36" fmla="*/ 2147483647 w 197"/>
                  <a:gd name="T37" fmla="*/ 2147483647 h 220"/>
                  <a:gd name="T38" fmla="*/ 2147483647 w 197"/>
                  <a:gd name="T39" fmla="*/ 2147483647 h 220"/>
                  <a:gd name="T40" fmla="*/ 2147483647 w 197"/>
                  <a:gd name="T41" fmla="*/ 2147483647 h 220"/>
                  <a:gd name="T42" fmla="*/ 2147483647 w 197"/>
                  <a:gd name="T43" fmla="*/ 2147483647 h 220"/>
                  <a:gd name="T44" fmla="*/ 2147483647 w 197"/>
                  <a:gd name="T45" fmla="*/ 2147483647 h 220"/>
                  <a:gd name="T46" fmla="*/ 2147483647 w 197"/>
                  <a:gd name="T47" fmla="*/ 2147483647 h 220"/>
                  <a:gd name="T48" fmla="*/ 2147483647 w 197"/>
                  <a:gd name="T49" fmla="*/ 2147483647 h 220"/>
                  <a:gd name="T50" fmla="*/ 2147483647 w 197"/>
                  <a:gd name="T51" fmla="*/ 2147483647 h 220"/>
                  <a:gd name="T52" fmla="*/ 2147483647 w 197"/>
                  <a:gd name="T53" fmla="*/ 2147483647 h 220"/>
                  <a:gd name="T54" fmla="*/ 2147483647 w 197"/>
                  <a:gd name="T55" fmla="*/ 2147483647 h 220"/>
                  <a:gd name="T56" fmla="*/ 2147483647 w 197"/>
                  <a:gd name="T57" fmla="*/ 2147483647 h 220"/>
                  <a:gd name="T58" fmla="*/ 2147483647 w 197"/>
                  <a:gd name="T59" fmla="*/ 2147483647 h 220"/>
                  <a:gd name="T60" fmla="*/ 2147483647 w 197"/>
                  <a:gd name="T61" fmla="*/ 2147483647 h 220"/>
                  <a:gd name="T62" fmla="*/ 2147483647 w 197"/>
                  <a:gd name="T63" fmla="*/ 2147483647 h 220"/>
                  <a:gd name="T64" fmla="*/ 2147483647 w 197"/>
                  <a:gd name="T65" fmla="*/ 2147483647 h 220"/>
                  <a:gd name="T66" fmla="*/ 2147483647 w 197"/>
                  <a:gd name="T67" fmla="*/ 2147483647 h 220"/>
                  <a:gd name="T68" fmla="*/ 2147483647 w 197"/>
                  <a:gd name="T69" fmla="*/ 2147483647 h 220"/>
                  <a:gd name="T70" fmla="*/ 2147483647 w 197"/>
                  <a:gd name="T71" fmla="*/ 2147483647 h 22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97"/>
                  <a:gd name="T109" fmla="*/ 0 h 220"/>
                  <a:gd name="T110" fmla="*/ 197 w 197"/>
                  <a:gd name="T111" fmla="*/ 220 h 22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97" h="220">
                    <a:moveTo>
                      <a:pt x="181" y="212"/>
                    </a:moveTo>
                    <a:lnTo>
                      <a:pt x="159" y="220"/>
                    </a:lnTo>
                    <a:lnTo>
                      <a:pt x="117" y="220"/>
                    </a:lnTo>
                    <a:lnTo>
                      <a:pt x="107" y="216"/>
                    </a:lnTo>
                    <a:lnTo>
                      <a:pt x="105" y="214"/>
                    </a:lnTo>
                    <a:lnTo>
                      <a:pt x="101" y="210"/>
                    </a:lnTo>
                    <a:lnTo>
                      <a:pt x="33" y="210"/>
                    </a:lnTo>
                    <a:lnTo>
                      <a:pt x="27" y="206"/>
                    </a:lnTo>
                    <a:lnTo>
                      <a:pt x="25" y="204"/>
                    </a:lnTo>
                    <a:lnTo>
                      <a:pt x="21" y="204"/>
                    </a:lnTo>
                    <a:lnTo>
                      <a:pt x="11" y="206"/>
                    </a:lnTo>
                    <a:lnTo>
                      <a:pt x="4" y="206"/>
                    </a:lnTo>
                    <a:lnTo>
                      <a:pt x="0" y="204"/>
                    </a:lnTo>
                    <a:lnTo>
                      <a:pt x="0" y="194"/>
                    </a:lnTo>
                    <a:lnTo>
                      <a:pt x="4" y="188"/>
                    </a:lnTo>
                    <a:lnTo>
                      <a:pt x="4" y="180"/>
                    </a:lnTo>
                    <a:lnTo>
                      <a:pt x="4" y="174"/>
                    </a:lnTo>
                    <a:lnTo>
                      <a:pt x="7" y="162"/>
                    </a:lnTo>
                    <a:lnTo>
                      <a:pt x="11" y="150"/>
                    </a:lnTo>
                    <a:lnTo>
                      <a:pt x="13" y="140"/>
                    </a:lnTo>
                    <a:lnTo>
                      <a:pt x="19" y="132"/>
                    </a:lnTo>
                    <a:lnTo>
                      <a:pt x="25" y="122"/>
                    </a:lnTo>
                    <a:lnTo>
                      <a:pt x="31" y="112"/>
                    </a:lnTo>
                    <a:lnTo>
                      <a:pt x="35" y="104"/>
                    </a:lnTo>
                    <a:lnTo>
                      <a:pt x="35" y="92"/>
                    </a:lnTo>
                    <a:lnTo>
                      <a:pt x="33" y="84"/>
                    </a:lnTo>
                    <a:lnTo>
                      <a:pt x="29" y="74"/>
                    </a:lnTo>
                    <a:lnTo>
                      <a:pt x="25" y="66"/>
                    </a:lnTo>
                    <a:lnTo>
                      <a:pt x="23" y="56"/>
                    </a:lnTo>
                    <a:lnTo>
                      <a:pt x="23" y="52"/>
                    </a:lnTo>
                    <a:lnTo>
                      <a:pt x="25" y="48"/>
                    </a:lnTo>
                    <a:lnTo>
                      <a:pt x="27" y="44"/>
                    </a:lnTo>
                    <a:lnTo>
                      <a:pt x="27" y="40"/>
                    </a:lnTo>
                    <a:lnTo>
                      <a:pt x="27" y="32"/>
                    </a:lnTo>
                    <a:lnTo>
                      <a:pt x="23" y="24"/>
                    </a:lnTo>
                    <a:lnTo>
                      <a:pt x="15" y="0"/>
                    </a:lnTo>
                    <a:lnTo>
                      <a:pt x="79" y="0"/>
                    </a:lnTo>
                    <a:lnTo>
                      <a:pt x="79" y="12"/>
                    </a:lnTo>
                    <a:lnTo>
                      <a:pt x="85" y="24"/>
                    </a:lnTo>
                    <a:lnTo>
                      <a:pt x="93" y="32"/>
                    </a:lnTo>
                    <a:lnTo>
                      <a:pt x="95" y="34"/>
                    </a:lnTo>
                    <a:lnTo>
                      <a:pt x="99" y="34"/>
                    </a:lnTo>
                    <a:lnTo>
                      <a:pt x="111" y="34"/>
                    </a:lnTo>
                    <a:lnTo>
                      <a:pt x="119" y="34"/>
                    </a:lnTo>
                    <a:lnTo>
                      <a:pt x="121" y="32"/>
                    </a:lnTo>
                    <a:lnTo>
                      <a:pt x="123" y="28"/>
                    </a:lnTo>
                    <a:lnTo>
                      <a:pt x="123" y="20"/>
                    </a:lnTo>
                    <a:lnTo>
                      <a:pt x="143" y="20"/>
                    </a:lnTo>
                    <a:lnTo>
                      <a:pt x="145" y="22"/>
                    </a:lnTo>
                    <a:lnTo>
                      <a:pt x="147" y="24"/>
                    </a:lnTo>
                    <a:lnTo>
                      <a:pt x="151" y="26"/>
                    </a:lnTo>
                    <a:lnTo>
                      <a:pt x="159" y="26"/>
                    </a:lnTo>
                    <a:lnTo>
                      <a:pt x="165" y="24"/>
                    </a:lnTo>
                    <a:lnTo>
                      <a:pt x="167" y="46"/>
                    </a:lnTo>
                    <a:lnTo>
                      <a:pt x="165" y="68"/>
                    </a:lnTo>
                    <a:lnTo>
                      <a:pt x="165" y="72"/>
                    </a:lnTo>
                    <a:lnTo>
                      <a:pt x="169" y="74"/>
                    </a:lnTo>
                    <a:lnTo>
                      <a:pt x="171" y="82"/>
                    </a:lnTo>
                    <a:lnTo>
                      <a:pt x="171" y="86"/>
                    </a:lnTo>
                    <a:lnTo>
                      <a:pt x="169" y="92"/>
                    </a:lnTo>
                    <a:lnTo>
                      <a:pt x="175" y="94"/>
                    </a:lnTo>
                    <a:lnTo>
                      <a:pt x="179" y="94"/>
                    </a:lnTo>
                    <a:lnTo>
                      <a:pt x="183" y="92"/>
                    </a:lnTo>
                    <a:lnTo>
                      <a:pt x="191" y="92"/>
                    </a:lnTo>
                    <a:lnTo>
                      <a:pt x="197" y="92"/>
                    </a:lnTo>
                    <a:lnTo>
                      <a:pt x="197" y="122"/>
                    </a:lnTo>
                    <a:lnTo>
                      <a:pt x="195" y="126"/>
                    </a:lnTo>
                    <a:lnTo>
                      <a:pt x="191" y="128"/>
                    </a:lnTo>
                    <a:lnTo>
                      <a:pt x="189" y="128"/>
                    </a:lnTo>
                    <a:lnTo>
                      <a:pt x="165" y="128"/>
                    </a:lnTo>
                    <a:lnTo>
                      <a:pt x="165" y="192"/>
                    </a:lnTo>
                    <a:lnTo>
                      <a:pt x="181" y="210"/>
                    </a:lnTo>
                    <a:lnTo>
                      <a:pt x="181" y="2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Freeform 134"/>
              <p:cNvSpPr>
                <a:spLocks/>
              </p:cNvSpPr>
              <p:nvPr/>
            </p:nvSpPr>
            <p:spPr bwMode="auto">
              <a:xfrm>
                <a:off x="4879469" y="4408481"/>
                <a:ext cx="258916" cy="278810"/>
              </a:xfrm>
              <a:custGeom>
                <a:avLst/>
                <a:gdLst>
                  <a:gd name="T0" fmla="*/ 2147483647 w 148"/>
                  <a:gd name="T1" fmla="*/ 2147483647 h 168"/>
                  <a:gd name="T2" fmla="*/ 2147483647 w 148"/>
                  <a:gd name="T3" fmla="*/ 2147483647 h 168"/>
                  <a:gd name="T4" fmla="*/ 2147483647 w 148"/>
                  <a:gd name="T5" fmla="*/ 2147483647 h 168"/>
                  <a:gd name="T6" fmla="*/ 2147483647 w 148"/>
                  <a:gd name="T7" fmla="*/ 2147483647 h 168"/>
                  <a:gd name="T8" fmla="*/ 2147483647 w 148"/>
                  <a:gd name="T9" fmla="*/ 2147483647 h 168"/>
                  <a:gd name="T10" fmla="*/ 2147483647 w 148"/>
                  <a:gd name="T11" fmla="*/ 2147483647 h 168"/>
                  <a:gd name="T12" fmla="*/ 2147483647 w 148"/>
                  <a:gd name="T13" fmla="*/ 2147483647 h 168"/>
                  <a:gd name="T14" fmla="*/ 2147483647 w 148"/>
                  <a:gd name="T15" fmla="*/ 2147483647 h 168"/>
                  <a:gd name="T16" fmla="*/ 2147483647 w 148"/>
                  <a:gd name="T17" fmla="*/ 2147483647 h 168"/>
                  <a:gd name="T18" fmla="*/ 2147483647 w 148"/>
                  <a:gd name="T19" fmla="*/ 2147483647 h 168"/>
                  <a:gd name="T20" fmla="*/ 2147483647 w 148"/>
                  <a:gd name="T21" fmla="*/ 2147483647 h 168"/>
                  <a:gd name="T22" fmla="*/ 2147483647 w 148"/>
                  <a:gd name="T23" fmla="*/ 2147483647 h 168"/>
                  <a:gd name="T24" fmla="*/ 2147483647 w 148"/>
                  <a:gd name="T25" fmla="*/ 2147483647 h 168"/>
                  <a:gd name="T26" fmla="*/ 2147483647 w 148"/>
                  <a:gd name="T27" fmla="*/ 2147483647 h 168"/>
                  <a:gd name="T28" fmla="*/ 2147483647 w 148"/>
                  <a:gd name="T29" fmla="*/ 2147483647 h 168"/>
                  <a:gd name="T30" fmla="*/ 2147483647 w 148"/>
                  <a:gd name="T31" fmla="*/ 2147483647 h 168"/>
                  <a:gd name="T32" fmla="*/ 2147483647 w 148"/>
                  <a:gd name="T33" fmla="*/ 2147483647 h 168"/>
                  <a:gd name="T34" fmla="*/ 2147483647 w 148"/>
                  <a:gd name="T35" fmla="*/ 2147483647 h 168"/>
                  <a:gd name="T36" fmla="*/ 2147483647 w 148"/>
                  <a:gd name="T37" fmla="*/ 2147483647 h 168"/>
                  <a:gd name="T38" fmla="*/ 2147483647 w 148"/>
                  <a:gd name="T39" fmla="*/ 2147483647 h 168"/>
                  <a:gd name="T40" fmla="*/ 2147483647 w 148"/>
                  <a:gd name="T41" fmla="*/ 2147483647 h 168"/>
                  <a:gd name="T42" fmla="*/ 2147483647 w 148"/>
                  <a:gd name="T43" fmla="*/ 2147483647 h 168"/>
                  <a:gd name="T44" fmla="*/ 2147483647 w 148"/>
                  <a:gd name="T45" fmla="*/ 2147483647 h 168"/>
                  <a:gd name="T46" fmla="*/ 2147483647 w 148"/>
                  <a:gd name="T47" fmla="*/ 2147483647 h 168"/>
                  <a:gd name="T48" fmla="*/ 2147483647 w 148"/>
                  <a:gd name="T49" fmla="*/ 2147483647 h 168"/>
                  <a:gd name="T50" fmla="*/ 2147483647 w 148"/>
                  <a:gd name="T51" fmla="*/ 2147483647 h 168"/>
                  <a:gd name="T52" fmla="*/ 2147483647 w 148"/>
                  <a:gd name="T53" fmla="*/ 2147483647 h 168"/>
                  <a:gd name="T54" fmla="*/ 2147483647 w 148"/>
                  <a:gd name="T55" fmla="*/ 2147483647 h 168"/>
                  <a:gd name="T56" fmla="*/ 2147483647 w 148"/>
                  <a:gd name="T57" fmla="*/ 2147483647 h 168"/>
                  <a:gd name="T58" fmla="*/ 2147483647 w 148"/>
                  <a:gd name="T59" fmla="*/ 2147483647 h 168"/>
                  <a:gd name="T60" fmla="*/ 2147483647 w 148"/>
                  <a:gd name="T61" fmla="*/ 2147483647 h 168"/>
                  <a:gd name="T62" fmla="*/ 2147483647 w 148"/>
                  <a:gd name="T63" fmla="*/ 2147483647 h 168"/>
                  <a:gd name="T64" fmla="*/ 2147483647 w 148"/>
                  <a:gd name="T65" fmla="*/ 2147483647 h 168"/>
                  <a:gd name="T66" fmla="*/ 2147483647 w 148"/>
                  <a:gd name="T67" fmla="*/ 2147483647 h 168"/>
                  <a:gd name="T68" fmla="*/ 2147483647 w 148"/>
                  <a:gd name="T69" fmla="*/ 2147483647 h 168"/>
                  <a:gd name="T70" fmla="*/ 2147483647 w 148"/>
                  <a:gd name="T71" fmla="*/ 2147483647 h 168"/>
                  <a:gd name="T72" fmla="*/ 2147483647 w 148"/>
                  <a:gd name="T73" fmla="*/ 2147483647 h 168"/>
                  <a:gd name="T74" fmla="*/ 2147483647 w 148"/>
                  <a:gd name="T75" fmla="*/ 2147483647 h 168"/>
                  <a:gd name="T76" fmla="*/ 2147483647 w 148"/>
                  <a:gd name="T77" fmla="*/ 2147483647 h 168"/>
                  <a:gd name="T78" fmla="*/ 2147483647 w 148"/>
                  <a:gd name="T79" fmla="*/ 2147483647 h 168"/>
                  <a:gd name="T80" fmla="*/ 2147483647 w 148"/>
                  <a:gd name="T81" fmla="*/ 2147483647 h 168"/>
                  <a:gd name="T82" fmla="*/ 2147483647 w 148"/>
                  <a:gd name="T83" fmla="*/ 2147483647 h 168"/>
                  <a:gd name="T84" fmla="*/ 2147483647 w 148"/>
                  <a:gd name="T85" fmla="*/ 2147483647 h 168"/>
                  <a:gd name="T86" fmla="*/ 2147483647 w 148"/>
                  <a:gd name="T87" fmla="*/ 2147483647 h 168"/>
                  <a:gd name="T88" fmla="*/ 2147483647 w 148"/>
                  <a:gd name="T89" fmla="*/ 2147483647 h 168"/>
                  <a:gd name="T90" fmla="*/ 0 w 148"/>
                  <a:gd name="T91" fmla="*/ 2147483647 h 168"/>
                  <a:gd name="T92" fmla="*/ 0 w 148"/>
                  <a:gd name="T93" fmla="*/ 2147483647 h 168"/>
                  <a:gd name="T94" fmla="*/ 2147483647 w 148"/>
                  <a:gd name="T95" fmla="*/ 2147483647 h 168"/>
                  <a:gd name="T96" fmla="*/ 2147483647 w 148"/>
                  <a:gd name="T97" fmla="*/ 2147483647 h 168"/>
                  <a:gd name="T98" fmla="*/ 2147483647 w 148"/>
                  <a:gd name="T99" fmla="*/ 2147483647 h 168"/>
                  <a:gd name="T100" fmla="*/ 2147483647 w 148"/>
                  <a:gd name="T101" fmla="*/ 2147483647 h 168"/>
                  <a:gd name="T102" fmla="*/ 2147483647 w 148"/>
                  <a:gd name="T103" fmla="*/ 2147483647 h 168"/>
                  <a:gd name="T104" fmla="*/ 2147483647 w 148"/>
                  <a:gd name="T105" fmla="*/ 2147483647 h 168"/>
                  <a:gd name="T106" fmla="*/ 2147483647 w 148"/>
                  <a:gd name="T107" fmla="*/ 2147483647 h 168"/>
                  <a:gd name="T108" fmla="*/ 2147483647 w 148"/>
                  <a:gd name="T109" fmla="*/ 0 h 168"/>
                  <a:gd name="T110" fmla="*/ 2147483647 w 148"/>
                  <a:gd name="T111" fmla="*/ 0 h 168"/>
                  <a:gd name="T112" fmla="*/ 2147483647 w 148"/>
                  <a:gd name="T113" fmla="*/ 2147483647 h 168"/>
                  <a:gd name="T114" fmla="*/ 2147483647 w 148"/>
                  <a:gd name="T115" fmla="*/ 2147483647 h 16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48"/>
                  <a:gd name="T175" fmla="*/ 0 h 168"/>
                  <a:gd name="T176" fmla="*/ 148 w 148"/>
                  <a:gd name="T177" fmla="*/ 168 h 16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48" h="168">
                    <a:moveTo>
                      <a:pt x="94" y="8"/>
                    </a:moveTo>
                    <a:lnTo>
                      <a:pt x="98" y="14"/>
                    </a:lnTo>
                    <a:lnTo>
                      <a:pt x="100" y="18"/>
                    </a:lnTo>
                    <a:lnTo>
                      <a:pt x="102" y="20"/>
                    </a:lnTo>
                    <a:lnTo>
                      <a:pt x="100" y="22"/>
                    </a:lnTo>
                    <a:lnTo>
                      <a:pt x="102" y="26"/>
                    </a:lnTo>
                    <a:lnTo>
                      <a:pt x="106" y="32"/>
                    </a:lnTo>
                    <a:lnTo>
                      <a:pt x="112" y="36"/>
                    </a:lnTo>
                    <a:lnTo>
                      <a:pt x="120" y="42"/>
                    </a:lnTo>
                    <a:lnTo>
                      <a:pt x="124" y="46"/>
                    </a:lnTo>
                    <a:lnTo>
                      <a:pt x="126" y="52"/>
                    </a:lnTo>
                    <a:lnTo>
                      <a:pt x="128" y="62"/>
                    </a:lnTo>
                    <a:lnTo>
                      <a:pt x="128" y="68"/>
                    </a:lnTo>
                    <a:lnTo>
                      <a:pt x="132" y="70"/>
                    </a:lnTo>
                    <a:lnTo>
                      <a:pt x="136" y="72"/>
                    </a:lnTo>
                    <a:lnTo>
                      <a:pt x="140" y="74"/>
                    </a:lnTo>
                    <a:lnTo>
                      <a:pt x="144" y="74"/>
                    </a:lnTo>
                    <a:lnTo>
                      <a:pt x="148" y="80"/>
                    </a:lnTo>
                    <a:lnTo>
                      <a:pt x="140" y="84"/>
                    </a:lnTo>
                    <a:lnTo>
                      <a:pt x="134" y="88"/>
                    </a:lnTo>
                    <a:lnTo>
                      <a:pt x="126" y="100"/>
                    </a:lnTo>
                    <a:lnTo>
                      <a:pt x="116" y="112"/>
                    </a:lnTo>
                    <a:lnTo>
                      <a:pt x="106" y="122"/>
                    </a:lnTo>
                    <a:lnTo>
                      <a:pt x="104" y="124"/>
                    </a:lnTo>
                    <a:lnTo>
                      <a:pt x="100" y="126"/>
                    </a:lnTo>
                    <a:lnTo>
                      <a:pt x="98" y="128"/>
                    </a:lnTo>
                    <a:lnTo>
                      <a:pt x="94" y="132"/>
                    </a:lnTo>
                    <a:lnTo>
                      <a:pt x="92" y="138"/>
                    </a:lnTo>
                    <a:lnTo>
                      <a:pt x="88" y="142"/>
                    </a:lnTo>
                    <a:lnTo>
                      <a:pt x="84" y="146"/>
                    </a:lnTo>
                    <a:lnTo>
                      <a:pt x="78" y="148"/>
                    </a:lnTo>
                    <a:lnTo>
                      <a:pt x="72" y="146"/>
                    </a:lnTo>
                    <a:lnTo>
                      <a:pt x="68" y="142"/>
                    </a:lnTo>
                    <a:lnTo>
                      <a:pt x="62" y="140"/>
                    </a:lnTo>
                    <a:lnTo>
                      <a:pt x="56" y="138"/>
                    </a:lnTo>
                    <a:lnTo>
                      <a:pt x="52" y="142"/>
                    </a:lnTo>
                    <a:lnTo>
                      <a:pt x="44" y="150"/>
                    </a:lnTo>
                    <a:lnTo>
                      <a:pt x="36" y="162"/>
                    </a:lnTo>
                    <a:lnTo>
                      <a:pt x="28" y="168"/>
                    </a:lnTo>
                    <a:lnTo>
                      <a:pt x="12" y="168"/>
                    </a:lnTo>
                    <a:lnTo>
                      <a:pt x="14" y="160"/>
                    </a:lnTo>
                    <a:lnTo>
                      <a:pt x="16" y="152"/>
                    </a:lnTo>
                    <a:lnTo>
                      <a:pt x="16" y="146"/>
                    </a:lnTo>
                    <a:lnTo>
                      <a:pt x="14" y="142"/>
                    </a:lnTo>
                    <a:lnTo>
                      <a:pt x="6" y="134"/>
                    </a:lnTo>
                    <a:lnTo>
                      <a:pt x="0" y="132"/>
                    </a:lnTo>
                    <a:lnTo>
                      <a:pt x="0" y="78"/>
                    </a:lnTo>
                    <a:lnTo>
                      <a:pt x="20" y="78"/>
                    </a:lnTo>
                    <a:lnTo>
                      <a:pt x="20" y="10"/>
                    </a:lnTo>
                    <a:lnTo>
                      <a:pt x="42" y="8"/>
                    </a:lnTo>
                    <a:lnTo>
                      <a:pt x="60" y="6"/>
                    </a:lnTo>
                    <a:lnTo>
                      <a:pt x="64" y="12"/>
                    </a:lnTo>
                    <a:lnTo>
                      <a:pt x="78" y="6"/>
                    </a:lnTo>
                    <a:lnTo>
                      <a:pt x="82" y="2"/>
                    </a:lnTo>
                    <a:lnTo>
                      <a:pt x="88" y="0"/>
                    </a:lnTo>
                    <a:lnTo>
                      <a:pt x="92" y="0"/>
                    </a:lnTo>
                    <a:lnTo>
                      <a:pt x="94" y="2"/>
                    </a:lnTo>
                    <a:lnTo>
                      <a:pt x="94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Freeform 135"/>
              <p:cNvSpPr>
                <a:spLocks/>
              </p:cNvSpPr>
              <p:nvPr/>
            </p:nvSpPr>
            <p:spPr bwMode="auto">
              <a:xfrm>
                <a:off x="3875479" y="3359088"/>
                <a:ext cx="141853" cy="138705"/>
              </a:xfrm>
              <a:custGeom>
                <a:avLst/>
                <a:gdLst>
                  <a:gd name="T0" fmla="*/ 2147483647 w 82"/>
                  <a:gd name="T1" fmla="*/ 2147483647 h 82"/>
                  <a:gd name="T2" fmla="*/ 2147483647 w 82"/>
                  <a:gd name="T3" fmla="*/ 2147483647 h 82"/>
                  <a:gd name="T4" fmla="*/ 2147483647 w 82"/>
                  <a:gd name="T5" fmla="*/ 2147483647 h 82"/>
                  <a:gd name="T6" fmla="*/ 2147483647 w 82"/>
                  <a:gd name="T7" fmla="*/ 2147483647 h 82"/>
                  <a:gd name="T8" fmla="*/ 2147483647 w 82"/>
                  <a:gd name="T9" fmla="*/ 2147483647 h 82"/>
                  <a:gd name="T10" fmla="*/ 2147483647 w 82"/>
                  <a:gd name="T11" fmla="*/ 2147483647 h 82"/>
                  <a:gd name="T12" fmla="*/ 2147483647 w 82"/>
                  <a:gd name="T13" fmla="*/ 2147483647 h 82"/>
                  <a:gd name="T14" fmla="*/ 2147483647 w 82"/>
                  <a:gd name="T15" fmla="*/ 2147483647 h 82"/>
                  <a:gd name="T16" fmla="*/ 2147483647 w 82"/>
                  <a:gd name="T17" fmla="*/ 2147483647 h 82"/>
                  <a:gd name="T18" fmla="*/ 2147483647 w 82"/>
                  <a:gd name="T19" fmla="*/ 2147483647 h 82"/>
                  <a:gd name="T20" fmla="*/ 2147483647 w 82"/>
                  <a:gd name="T21" fmla="*/ 2147483647 h 82"/>
                  <a:gd name="T22" fmla="*/ 2147483647 w 82"/>
                  <a:gd name="T23" fmla="*/ 2147483647 h 82"/>
                  <a:gd name="T24" fmla="*/ 2147483647 w 82"/>
                  <a:gd name="T25" fmla="*/ 2147483647 h 82"/>
                  <a:gd name="T26" fmla="*/ 2147483647 w 82"/>
                  <a:gd name="T27" fmla="*/ 2147483647 h 82"/>
                  <a:gd name="T28" fmla="*/ 2147483647 w 82"/>
                  <a:gd name="T29" fmla="*/ 2147483647 h 82"/>
                  <a:gd name="T30" fmla="*/ 2147483647 w 82"/>
                  <a:gd name="T31" fmla="*/ 2147483647 h 82"/>
                  <a:gd name="T32" fmla="*/ 2147483647 w 82"/>
                  <a:gd name="T33" fmla="*/ 2147483647 h 82"/>
                  <a:gd name="T34" fmla="*/ 2147483647 w 82"/>
                  <a:gd name="T35" fmla="*/ 2147483647 h 82"/>
                  <a:gd name="T36" fmla="*/ 2147483647 w 82"/>
                  <a:gd name="T37" fmla="*/ 2147483647 h 82"/>
                  <a:gd name="T38" fmla="*/ 2147483647 w 82"/>
                  <a:gd name="T39" fmla="*/ 2147483647 h 82"/>
                  <a:gd name="T40" fmla="*/ 2147483647 w 82"/>
                  <a:gd name="T41" fmla="*/ 2147483647 h 82"/>
                  <a:gd name="T42" fmla="*/ 2147483647 w 82"/>
                  <a:gd name="T43" fmla="*/ 2147483647 h 82"/>
                  <a:gd name="T44" fmla="*/ 2147483647 w 82"/>
                  <a:gd name="T45" fmla="*/ 2147483647 h 82"/>
                  <a:gd name="T46" fmla="*/ 2147483647 w 82"/>
                  <a:gd name="T47" fmla="*/ 2147483647 h 82"/>
                  <a:gd name="T48" fmla="*/ 0 w 82"/>
                  <a:gd name="T49" fmla="*/ 2147483647 h 82"/>
                  <a:gd name="T50" fmla="*/ 2147483647 w 82"/>
                  <a:gd name="T51" fmla="*/ 2147483647 h 82"/>
                  <a:gd name="T52" fmla="*/ 2147483647 w 82"/>
                  <a:gd name="T53" fmla="*/ 2147483647 h 82"/>
                  <a:gd name="T54" fmla="*/ 2147483647 w 82"/>
                  <a:gd name="T55" fmla="*/ 2147483647 h 82"/>
                  <a:gd name="T56" fmla="*/ 2147483647 w 82"/>
                  <a:gd name="T57" fmla="*/ 2147483647 h 82"/>
                  <a:gd name="T58" fmla="*/ 2147483647 w 82"/>
                  <a:gd name="T59" fmla="*/ 2147483647 h 82"/>
                  <a:gd name="T60" fmla="*/ 2147483647 w 82"/>
                  <a:gd name="T61" fmla="*/ 2147483647 h 82"/>
                  <a:gd name="T62" fmla="*/ 2147483647 w 82"/>
                  <a:gd name="T63" fmla="*/ 2147483647 h 82"/>
                  <a:gd name="T64" fmla="*/ 2147483647 w 82"/>
                  <a:gd name="T65" fmla="*/ 0 h 82"/>
                  <a:gd name="T66" fmla="*/ 2147483647 w 82"/>
                  <a:gd name="T67" fmla="*/ 0 h 82"/>
                  <a:gd name="T68" fmla="*/ 2147483647 w 82"/>
                  <a:gd name="T69" fmla="*/ 2147483647 h 82"/>
                  <a:gd name="T70" fmla="*/ 2147483647 w 82"/>
                  <a:gd name="T71" fmla="*/ 2147483647 h 82"/>
                  <a:gd name="T72" fmla="*/ 2147483647 w 82"/>
                  <a:gd name="T73" fmla="*/ 2147483647 h 82"/>
                  <a:gd name="T74" fmla="*/ 2147483647 w 82"/>
                  <a:gd name="T75" fmla="*/ 2147483647 h 82"/>
                  <a:gd name="T76" fmla="*/ 2147483647 w 82"/>
                  <a:gd name="T77" fmla="*/ 2147483647 h 82"/>
                  <a:gd name="T78" fmla="*/ 2147483647 w 82"/>
                  <a:gd name="T79" fmla="*/ 2147483647 h 82"/>
                  <a:gd name="T80" fmla="*/ 2147483647 w 82"/>
                  <a:gd name="T81" fmla="*/ 2147483647 h 82"/>
                  <a:gd name="T82" fmla="*/ 2147483647 w 82"/>
                  <a:gd name="T83" fmla="*/ 2147483647 h 82"/>
                  <a:gd name="T84" fmla="*/ 2147483647 w 82"/>
                  <a:gd name="T85" fmla="*/ 2147483647 h 82"/>
                  <a:gd name="T86" fmla="*/ 2147483647 w 82"/>
                  <a:gd name="T87" fmla="*/ 2147483647 h 82"/>
                  <a:gd name="T88" fmla="*/ 2147483647 w 82"/>
                  <a:gd name="T89" fmla="*/ 2147483647 h 82"/>
                  <a:gd name="T90" fmla="*/ 2147483647 w 82"/>
                  <a:gd name="T91" fmla="*/ 2147483647 h 82"/>
                  <a:gd name="T92" fmla="*/ 2147483647 w 82"/>
                  <a:gd name="T93" fmla="*/ 2147483647 h 82"/>
                  <a:gd name="T94" fmla="*/ 2147483647 w 82"/>
                  <a:gd name="T95" fmla="*/ 2147483647 h 82"/>
                  <a:gd name="T96" fmla="*/ 2147483647 w 82"/>
                  <a:gd name="T97" fmla="*/ 2147483647 h 82"/>
                  <a:gd name="T98" fmla="*/ 2147483647 w 82"/>
                  <a:gd name="T99" fmla="*/ 2147483647 h 82"/>
                  <a:gd name="T100" fmla="*/ 2147483647 w 82"/>
                  <a:gd name="T101" fmla="*/ 2147483647 h 82"/>
                  <a:gd name="T102" fmla="*/ 2147483647 w 82"/>
                  <a:gd name="T103" fmla="*/ 2147483647 h 82"/>
                  <a:gd name="T104" fmla="*/ 2147483647 w 82"/>
                  <a:gd name="T105" fmla="*/ 2147483647 h 82"/>
                  <a:gd name="T106" fmla="*/ 2147483647 w 82"/>
                  <a:gd name="T107" fmla="*/ 2147483647 h 82"/>
                  <a:gd name="T108" fmla="*/ 2147483647 w 82"/>
                  <a:gd name="T109" fmla="*/ 2147483647 h 82"/>
                  <a:gd name="T110" fmla="*/ 2147483647 w 82"/>
                  <a:gd name="T111" fmla="*/ 2147483647 h 82"/>
                  <a:gd name="T112" fmla="*/ 2147483647 w 82"/>
                  <a:gd name="T113" fmla="*/ 2147483647 h 8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82"/>
                  <a:gd name="T172" fmla="*/ 0 h 82"/>
                  <a:gd name="T173" fmla="*/ 82 w 82"/>
                  <a:gd name="T174" fmla="*/ 82 h 8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82" h="82">
                    <a:moveTo>
                      <a:pt x="6" y="78"/>
                    </a:moveTo>
                    <a:lnTo>
                      <a:pt x="4" y="74"/>
                    </a:lnTo>
                    <a:lnTo>
                      <a:pt x="4" y="68"/>
                    </a:lnTo>
                    <a:lnTo>
                      <a:pt x="4" y="62"/>
                    </a:lnTo>
                    <a:lnTo>
                      <a:pt x="16" y="62"/>
                    </a:lnTo>
                    <a:lnTo>
                      <a:pt x="28" y="60"/>
                    </a:lnTo>
                    <a:lnTo>
                      <a:pt x="28" y="58"/>
                    </a:lnTo>
                    <a:lnTo>
                      <a:pt x="34" y="60"/>
                    </a:lnTo>
                    <a:lnTo>
                      <a:pt x="42" y="62"/>
                    </a:lnTo>
                    <a:lnTo>
                      <a:pt x="46" y="60"/>
                    </a:lnTo>
                    <a:lnTo>
                      <a:pt x="50" y="58"/>
                    </a:lnTo>
                    <a:lnTo>
                      <a:pt x="38" y="56"/>
                    </a:lnTo>
                    <a:lnTo>
                      <a:pt x="32" y="54"/>
                    </a:lnTo>
                    <a:lnTo>
                      <a:pt x="30" y="50"/>
                    </a:lnTo>
                    <a:lnTo>
                      <a:pt x="26" y="52"/>
                    </a:lnTo>
                    <a:lnTo>
                      <a:pt x="24" y="54"/>
                    </a:lnTo>
                    <a:lnTo>
                      <a:pt x="22" y="56"/>
                    </a:lnTo>
                    <a:lnTo>
                      <a:pt x="18" y="58"/>
                    </a:lnTo>
                    <a:lnTo>
                      <a:pt x="6" y="56"/>
                    </a:lnTo>
                    <a:lnTo>
                      <a:pt x="6" y="52"/>
                    </a:lnTo>
                    <a:lnTo>
                      <a:pt x="8" y="46"/>
                    </a:lnTo>
                    <a:lnTo>
                      <a:pt x="6" y="40"/>
                    </a:lnTo>
                    <a:lnTo>
                      <a:pt x="4" y="36"/>
                    </a:lnTo>
                    <a:lnTo>
                      <a:pt x="2" y="32"/>
                    </a:lnTo>
                    <a:lnTo>
                      <a:pt x="0" y="30"/>
                    </a:lnTo>
                    <a:lnTo>
                      <a:pt x="2" y="24"/>
                    </a:lnTo>
                    <a:lnTo>
                      <a:pt x="4" y="16"/>
                    </a:lnTo>
                    <a:lnTo>
                      <a:pt x="10" y="4"/>
                    </a:lnTo>
                    <a:lnTo>
                      <a:pt x="14" y="4"/>
                    </a:lnTo>
                    <a:lnTo>
                      <a:pt x="16" y="4"/>
                    </a:lnTo>
                    <a:lnTo>
                      <a:pt x="20" y="4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30" y="0"/>
                    </a:lnTo>
                    <a:lnTo>
                      <a:pt x="38" y="2"/>
                    </a:lnTo>
                    <a:lnTo>
                      <a:pt x="46" y="6"/>
                    </a:lnTo>
                    <a:lnTo>
                      <a:pt x="52" y="8"/>
                    </a:lnTo>
                    <a:lnTo>
                      <a:pt x="54" y="14"/>
                    </a:lnTo>
                    <a:lnTo>
                      <a:pt x="64" y="28"/>
                    </a:lnTo>
                    <a:lnTo>
                      <a:pt x="68" y="32"/>
                    </a:lnTo>
                    <a:lnTo>
                      <a:pt x="74" y="36"/>
                    </a:lnTo>
                    <a:lnTo>
                      <a:pt x="72" y="36"/>
                    </a:lnTo>
                    <a:lnTo>
                      <a:pt x="76" y="48"/>
                    </a:lnTo>
                    <a:lnTo>
                      <a:pt x="80" y="58"/>
                    </a:lnTo>
                    <a:lnTo>
                      <a:pt x="82" y="66"/>
                    </a:lnTo>
                    <a:lnTo>
                      <a:pt x="82" y="72"/>
                    </a:lnTo>
                    <a:lnTo>
                      <a:pt x="82" y="80"/>
                    </a:lnTo>
                    <a:lnTo>
                      <a:pt x="80" y="80"/>
                    </a:lnTo>
                    <a:lnTo>
                      <a:pt x="74" y="82"/>
                    </a:lnTo>
                    <a:lnTo>
                      <a:pt x="68" y="80"/>
                    </a:lnTo>
                    <a:lnTo>
                      <a:pt x="62" y="78"/>
                    </a:lnTo>
                    <a:lnTo>
                      <a:pt x="56" y="76"/>
                    </a:lnTo>
                    <a:lnTo>
                      <a:pt x="50" y="74"/>
                    </a:lnTo>
                    <a:lnTo>
                      <a:pt x="38" y="74"/>
                    </a:lnTo>
                    <a:lnTo>
                      <a:pt x="26" y="76"/>
                    </a:lnTo>
                    <a:lnTo>
                      <a:pt x="18" y="78"/>
                    </a:lnTo>
                    <a:lnTo>
                      <a:pt x="6" y="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Freeform 136"/>
              <p:cNvSpPr>
                <a:spLocks/>
              </p:cNvSpPr>
              <p:nvPr/>
            </p:nvSpPr>
            <p:spPr bwMode="auto">
              <a:xfrm>
                <a:off x="3885119" y="3483783"/>
                <a:ext cx="78501" cy="39230"/>
              </a:xfrm>
              <a:custGeom>
                <a:avLst/>
                <a:gdLst>
                  <a:gd name="T0" fmla="*/ 0 w 44"/>
                  <a:gd name="T1" fmla="*/ 2147483647 h 24"/>
                  <a:gd name="T2" fmla="*/ 2147483647 w 44"/>
                  <a:gd name="T3" fmla="*/ 2147483647 h 24"/>
                  <a:gd name="T4" fmla="*/ 2147483647 w 44"/>
                  <a:gd name="T5" fmla="*/ 2147483647 h 24"/>
                  <a:gd name="T6" fmla="*/ 2147483647 w 44"/>
                  <a:gd name="T7" fmla="*/ 0 h 24"/>
                  <a:gd name="T8" fmla="*/ 2147483647 w 44"/>
                  <a:gd name="T9" fmla="*/ 0 h 24"/>
                  <a:gd name="T10" fmla="*/ 2147483647 w 44"/>
                  <a:gd name="T11" fmla="*/ 2147483647 h 24"/>
                  <a:gd name="T12" fmla="*/ 2147483647 w 44"/>
                  <a:gd name="T13" fmla="*/ 2147483647 h 24"/>
                  <a:gd name="T14" fmla="*/ 2147483647 w 44"/>
                  <a:gd name="T15" fmla="*/ 2147483647 h 24"/>
                  <a:gd name="T16" fmla="*/ 2147483647 w 44"/>
                  <a:gd name="T17" fmla="*/ 2147483647 h 24"/>
                  <a:gd name="T18" fmla="*/ 2147483647 w 44"/>
                  <a:gd name="T19" fmla="*/ 2147483647 h 24"/>
                  <a:gd name="T20" fmla="*/ 2147483647 w 44"/>
                  <a:gd name="T21" fmla="*/ 2147483647 h 24"/>
                  <a:gd name="T22" fmla="*/ 2147483647 w 44"/>
                  <a:gd name="T23" fmla="*/ 2147483647 h 24"/>
                  <a:gd name="T24" fmla="*/ 2147483647 w 44"/>
                  <a:gd name="T25" fmla="*/ 2147483647 h 24"/>
                  <a:gd name="T26" fmla="*/ 2147483647 w 44"/>
                  <a:gd name="T27" fmla="*/ 2147483647 h 24"/>
                  <a:gd name="T28" fmla="*/ 2147483647 w 44"/>
                  <a:gd name="T29" fmla="*/ 2147483647 h 24"/>
                  <a:gd name="T30" fmla="*/ 2147483647 w 44"/>
                  <a:gd name="T31" fmla="*/ 2147483647 h 24"/>
                  <a:gd name="T32" fmla="*/ 2147483647 w 44"/>
                  <a:gd name="T33" fmla="*/ 2147483647 h 24"/>
                  <a:gd name="T34" fmla="*/ 2147483647 w 44"/>
                  <a:gd name="T35" fmla="*/ 2147483647 h 24"/>
                  <a:gd name="T36" fmla="*/ 2147483647 w 44"/>
                  <a:gd name="T37" fmla="*/ 2147483647 h 24"/>
                  <a:gd name="T38" fmla="*/ 0 w 44"/>
                  <a:gd name="T39" fmla="*/ 2147483647 h 2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4"/>
                  <a:gd name="T61" fmla="*/ 0 h 24"/>
                  <a:gd name="T62" fmla="*/ 44 w 44"/>
                  <a:gd name="T63" fmla="*/ 24 h 2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4" h="24">
                    <a:moveTo>
                      <a:pt x="0" y="4"/>
                    </a:moveTo>
                    <a:lnTo>
                      <a:pt x="12" y="4"/>
                    </a:lnTo>
                    <a:lnTo>
                      <a:pt x="20" y="2"/>
                    </a:lnTo>
                    <a:lnTo>
                      <a:pt x="32" y="0"/>
                    </a:lnTo>
                    <a:lnTo>
                      <a:pt x="44" y="0"/>
                    </a:lnTo>
                    <a:lnTo>
                      <a:pt x="44" y="4"/>
                    </a:lnTo>
                    <a:lnTo>
                      <a:pt x="44" y="8"/>
                    </a:lnTo>
                    <a:lnTo>
                      <a:pt x="40" y="8"/>
                    </a:lnTo>
                    <a:lnTo>
                      <a:pt x="42" y="12"/>
                    </a:lnTo>
                    <a:lnTo>
                      <a:pt x="44" y="12"/>
                    </a:lnTo>
                    <a:lnTo>
                      <a:pt x="44" y="16"/>
                    </a:lnTo>
                    <a:lnTo>
                      <a:pt x="38" y="18"/>
                    </a:lnTo>
                    <a:lnTo>
                      <a:pt x="34" y="20"/>
                    </a:lnTo>
                    <a:lnTo>
                      <a:pt x="30" y="22"/>
                    </a:lnTo>
                    <a:lnTo>
                      <a:pt x="26" y="24"/>
                    </a:lnTo>
                    <a:lnTo>
                      <a:pt x="20" y="16"/>
                    </a:lnTo>
                    <a:lnTo>
                      <a:pt x="18" y="14"/>
                    </a:lnTo>
                    <a:lnTo>
                      <a:pt x="16" y="12"/>
                    </a:lnTo>
                    <a:lnTo>
                      <a:pt x="8" y="8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Freeform 137"/>
              <p:cNvSpPr>
                <a:spLocks/>
              </p:cNvSpPr>
              <p:nvPr/>
            </p:nvSpPr>
            <p:spPr bwMode="auto">
              <a:xfrm>
                <a:off x="3930567" y="3483783"/>
                <a:ext cx="192810" cy="158320"/>
              </a:xfrm>
              <a:custGeom>
                <a:avLst/>
                <a:gdLst>
                  <a:gd name="T0" fmla="*/ 2147483647 w 110"/>
                  <a:gd name="T1" fmla="*/ 2147483647 h 96"/>
                  <a:gd name="T2" fmla="*/ 2147483647 w 110"/>
                  <a:gd name="T3" fmla="*/ 2147483647 h 96"/>
                  <a:gd name="T4" fmla="*/ 2147483647 w 110"/>
                  <a:gd name="T5" fmla="*/ 2147483647 h 96"/>
                  <a:gd name="T6" fmla="*/ 2147483647 w 110"/>
                  <a:gd name="T7" fmla="*/ 2147483647 h 96"/>
                  <a:gd name="T8" fmla="*/ 2147483647 w 110"/>
                  <a:gd name="T9" fmla="*/ 2147483647 h 96"/>
                  <a:gd name="T10" fmla="*/ 2147483647 w 110"/>
                  <a:gd name="T11" fmla="*/ 2147483647 h 96"/>
                  <a:gd name="T12" fmla="*/ 2147483647 w 110"/>
                  <a:gd name="T13" fmla="*/ 2147483647 h 96"/>
                  <a:gd name="T14" fmla="*/ 2147483647 w 110"/>
                  <a:gd name="T15" fmla="*/ 2147483647 h 96"/>
                  <a:gd name="T16" fmla="*/ 2147483647 w 110"/>
                  <a:gd name="T17" fmla="*/ 2147483647 h 96"/>
                  <a:gd name="T18" fmla="*/ 2147483647 w 110"/>
                  <a:gd name="T19" fmla="*/ 2147483647 h 96"/>
                  <a:gd name="T20" fmla="*/ 2147483647 w 110"/>
                  <a:gd name="T21" fmla="*/ 2147483647 h 96"/>
                  <a:gd name="T22" fmla="*/ 2147483647 w 110"/>
                  <a:gd name="T23" fmla="*/ 2147483647 h 96"/>
                  <a:gd name="T24" fmla="*/ 2147483647 w 110"/>
                  <a:gd name="T25" fmla="*/ 2147483647 h 96"/>
                  <a:gd name="T26" fmla="*/ 2147483647 w 110"/>
                  <a:gd name="T27" fmla="*/ 2147483647 h 96"/>
                  <a:gd name="T28" fmla="*/ 2147483647 w 110"/>
                  <a:gd name="T29" fmla="*/ 2147483647 h 96"/>
                  <a:gd name="T30" fmla="*/ 2147483647 w 110"/>
                  <a:gd name="T31" fmla="*/ 2147483647 h 96"/>
                  <a:gd name="T32" fmla="*/ 2147483647 w 110"/>
                  <a:gd name="T33" fmla="*/ 2147483647 h 96"/>
                  <a:gd name="T34" fmla="*/ 2147483647 w 110"/>
                  <a:gd name="T35" fmla="*/ 2147483647 h 96"/>
                  <a:gd name="T36" fmla="*/ 2147483647 w 110"/>
                  <a:gd name="T37" fmla="*/ 2147483647 h 96"/>
                  <a:gd name="T38" fmla="*/ 2147483647 w 110"/>
                  <a:gd name="T39" fmla="*/ 2147483647 h 96"/>
                  <a:gd name="T40" fmla="*/ 2147483647 w 110"/>
                  <a:gd name="T41" fmla="*/ 2147483647 h 96"/>
                  <a:gd name="T42" fmla="*/ 2147483647 w 110"/>
                  <a:gd name="T43" fmla="*/ 2147483647 h 96"/>
                  <a:gd name="T44" fmla="*/ 2147483647 w 110"/>
                  <a:gd name="T45" fmla="*/ 2147483647 h 96"/>
                  <a:gd name="T46" fmla="*/ 2147483647 w 110"/>
                  <a:gd name="T47" fmla="*/ 2147483647 h 96"/>
                  <a:gd name="T48" fmla="*/ 2147483647 w 110"/>
                  <a:gd name="T49" fmla="*/ 2147483647 h 96"/>
                  <a:gd name="T50" fmla="*/ 2147483647 w 110"/>
                  <a:gd name="T51" fmla="*/ 2147483647 h 96"/>
                  <a:gd name="T52" fmla="*/ 2147483647 w 110"/>
                  <a:gd name="T53" fmla="*/ 2147483647 h 96"/>
                  <a:gd name="T54" fmla="*/ 2147483647 w 110"/>
                  <a:gd name="T55" fmla="*/ 2147483647 h 96"/>
                  <a:gd name="T56" fmla="*/ 2147483647 w 110"/>
                  <a:gd name="T57" fmla="*/ 2147483647 h 96"/>
                  <a:gd name="T58" fmla="*/ 2147483647 w 110"/>
                  <a:gd name="T59" fmla="*/ 2147483647 h 96"/>
                  <a:gd name="T60" fmla="*/ 2147483647 w 110"/>
                  <a:gd name="T61" fmla="*/ 2147483647 h 96"/>
                  <a:gd name="T62" fmla="*/ 2147483647 w 110"/>
                  <a:gd name="T63" fmla="*/ 2147483647 h 9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10"/>
                  <a:gd name="T97" fmla="*/ 0 h 96"/>
                  <a:gd name="T98" fmla="*/ 110 w 110"/>
                  <a:gd name="T99" fmla="*/ 96 h 9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10" h="96">
                    <a:moveTo>
                      <a:pt x="28" y="66"/>
                    </a:moveTo>
                    <a:lnTo>
                      <a:pt x="32" y="60"/>
                    </a:lnTo>
                    <a:lnTo>
                      <a:pt x="38" y="54"/>
                    </a:lnTo>
                    <a:lnTo>
                      <a:pt x="44" y="48"/>
                    </a:lnTo>
                    <a:lnTo>
                      <a:pt x="50" y="46"/>
                    </a:lnTo>
                    <a:lnTo>
                      <a:pt x="56" y="48"/>
                    </a:lnTo>
                    <a:lnTo>
                      <a:pt x="60" y="50"/>
                    </a:lnTo>
                    <a:lnTo>
                      <a:pt x="62" y="54"/>
                    </a:lnTo>
                    <a:lnTo>
                      <a:pt x="64" y="60"/>
                    </a:lnTo>
                    <a:lnTo>
                      <a:pt x="66" y="68"/>
                    </a:lnTo>
                    <a:lnTo>
                      <a:pt x="70" y="78"/>
                    </a:lnTo>
                    <a:lnTo>
                      <a:pt x="74" y="76"/>
                    </a:lnTo>
                    <a:lnTo>
                      <a:pt x="76" y="74"/>
                    </a:lnTo>
                    <a:lnTo>
                      <a:pt x="84" y="78"/>
                    </a:lnTo>
                    <a:lnTo>
                      <a:pt x="84" y="90"/>
                    </a:lnTo>
                    <a:lnTo>
                      <a:pt x="86" y="96"/>
                    </a:lnTo>
                    <a:lnTo>
                      <a:pt x="90" y="96"/>
                    </a:lnTo>
                    <a:lnTo>
                      <a:pt x="96" y="96"/>
                    </a:lnTo>
                    <a:lnTo>
                      <a:pt x="100" y="96"/>
                    </a:lnTo>
                    <a:lnTo>
                      <a:pt x="102" y="96"/>
                    </a:lnTo>
                    <a:lnTo>
                      <a:pt x="104" y="92"/>
                    </a:lnTo>
                    <a:lnTo>
                      <a:pt x="106" y="84"/>
                    </a:lnTo>
                    <a:lnTo>
                      <a:pt x="106" y="82"/>
                    </a:lnTo>
                    <a:lnTo>
                      <a:pt x="104" y="80"/>
                    </a:lnTo>
                    <a:lnTo>
                      <a:pt x="102" y="78"/>
                    </a:lnTo>
                    <a:lnTo>
                      <a:pt x="102" y="76"/>
                    </a:lnTo>
                    <a:lnTo>
                      <a:pt x="106" y="74"/>
                    </a:lnTo>
                    <a:lnTo>
                      <a:pt x="110" y="72"/>
                    </a:lnTo>
                    <a:lnTo>
                      <a:pt x="108" y="68"/>
                    </a:lnTo>
                    <a:lnTo>
                      <a:pt x="106" y="64"/>
                    </a:lnTo>
                    <a:lnTo>
                      <a:pt x="104" y="52"/>
                    </a:lnTo>
                    <a:lnTo>
                      <a:pt x="106" y="46"/>
                    </a:lnTo>
                    <a:lnTo>
                      <a:pt x="106" y="44"/>
                    </a:lnTo>
                    <a:lnTo>
                      <a:pt x="110" y="44"/>
                    </a:lnTo>
                    <a:lnTo>
                      <a:pt x="104" y="42"/>
                    </a:lnTo>
                    <a:lnTo>
                      <a:pt x="102" y="40"/>
                    </a:lnTo>
                    <a:lnTo>
                      <a:pt x="98" y="26"/>
                    </a:lnTo>
                    <a:lnTo>
                      <a:pt x="94" y="14"/>
                    </a:lnTo>
                    <a:lnTo>
                      <a:pt x="90" y="8"/>
                    </a:lnTo>
                    <a:lnTo>
                      <a:pt x="84" y="6"/>
                    </a:lnTo>
                    <a:lnTo>
                      <a:pt x="82" y="8"/>
                    </a:lnTo>
                    <a:lnTo>
                      <a:pt x="80" y="10"/>
                    </a:lnTo>
                    <a:lnTo>
                      <a:pt x="74" y="10"/>
                    </a:lnTo>
                    <a:lnTo>
                      <a:pt x="60" y="8"/>
                    </a:lnTo>
                    <a:lnTo>
                      <a:pt x="50" y="6"/>
                    </a:lnTo>
                    <a:lnTo>
                      <a:pt x="48" y="6"/>
                    </a:lnTo>
                    <a:lnTo>
                      <a:pt x="42" y="8"/>
                    </a:lnTo>
                    <a:lnTo>
                      <a:pt x="36" y="6"/>
                    </a:lnTo>
                    <a:lnTo>
                      <a:pt x="30" y="4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8" y="4"/>
                    </a:lnTo>
                    <a:lnTo>
                      <a:pt x="18" y="8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18" y="16"/>
                    </a:lnTo>
                    <a:lnTo>
                      <a:pt x="12" y="18"/>
                    </a:lnTo>
                    <a:lnTo>
                      <a:pt x="8" y="20"/>
                    </a:lnTo>
                    <a:lnTo>
                      <a:pt x="4" y="22"/>
                    </a:lnTo>
                    <a:lnTo>
                      <a:pt x="0" y="24"/>
                    </a:lnTo>
                    <a:lnTo>
                      <a:pt x="16" y="42"/>
                    </a:lnTo>
                    <a:lnTo>
                      <a:pt x="22" y="52"/>
                    </a:lnTo>
                    <a:lnTo>
                      <a:pt x="28" y="6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Freeform 138"/>
              <p:cNvSpPr>
                <a:spLocks/>
              </p:cNvSpPr>
              <p:nvPr/>
            </p:nvSpPr>
            <p:spPr bwMode="auto">
              <a:xfrm>
                <a:off x="3980147" y="3559440"/>
                <a:ext cx="74370" cy="93870"/>
              </a:xfrm>
              <a:custGeom>
                <a:avLst/>
                <a:gdLst>
                  <a:gd name="T0" fmla="*/ 2147483647 w 42"/>
                  <a:gd name="T1" fmla="*/ 2147483647 h 56"/>
                  <a:gd name="T2" fmla="*/ 2147483647 w 42"/>
                  <a:gd name="T3" fmla="*/ 2147483647 h 56"/>
                  <a:gd name="T4" fmla="*/ 2147483647 w 42"/>
                  <a:gd name="T5" fmla="*/ 2147483647 h 56"/>
                  <a:gd name="T6" fmla="*/ 2147483647 w 42"/>
                  <a:gd name="T7" fmla="*/ 2147483647 h 56"/>
                  <a:gd name="T8" fmla="*/ 2147483647 w 42"/>
                  <a:gd name="T9" fmla="*/ 2147483647 h 56"/>
                  <a:gd name="T10" fmla="*/ 0 w 42"/>
                  <a:gd name="T11" fmla="*/ 2147483647 h 56"/>
                  <a:gd name="T12" fmla="*/ 2147483647 w 42"/>
                  <a:gd name="T13" fmla="*/ 2147483647 h 56"/>
                  <a:gd name="T14" fmla="*/ 2147483647 w 42"/>
                  <a:gd name="T15" fmla="*/ 2147483647 h 56"/>
                  <a:gd name="T16" fmla="*/ 2147483647 w 42"/>
                  <a:gd name="T17" fmla="*/ 2147483647 h 56"/>
                  <a:gd name="T18" fmla="*/ 2147483647 w 42"/>
                  <a:gd name="T19" fmla="*/ 0 h 56"/>
                  <a:gd name="T20" fmla="*/ 2147483647 w 42"/>
                  <a:gd name="T21" fmla="*/ 2147483647 h 56"/>
                  <a:gd name="T22" fmla="*/ 2147483647 w 42"/>
                  <a:gd name="T23" fmla="*/ 2147483647 h 56"/>
                  <a:gd name="T24" fmla="*/ 2147483647 w 42"/>
                  <a:gd name="T25" fmla="*/ 2147483647 h 56"/>
                  <a:gd name="T26" fmla="*/ 2147483647 w 42"/>
                  <a:gd name="T27" fmla="*/ 2147483647 h 56"/>
                  <a:gd name="T28" fmla="*/ 2147483647 w 42"/>
                  <a:gd name="T29" fmla="*/ 2147483647 h 56"/>
                  <a:gd name="T30" fmla="*/ 2147483647 w 42"/>
                  <a:gd name="T31" fmla="*/ 2147483647 h 56"/>
                  <a:gd name="T32" fmla="*/ 2147483647 w 42"/>
                  <a:gd name="T33" fmla="*/ 2147483647 h 56"/>
                  <a:gd name="T34" fmla="*/ 2147483647 w 42"/>
                  <a:gd name="T35" fmla="*/ 2147483647 h 56"/>
                  <a:gd name="T36" fmla="*/ 2147483647 w 42"/>
                  <a:gd name="T37" fmla="*/ 2147483647 h 56"/>
                  <a:gd name="T38" fmla="*/ 2147483647 w 42"/>
                  <a:gd name="T39" fmla="*/ 2147483647 h 56"/>
                  <a:gd name="T40" fmla="*/ 2147483647 w 42"/>
                  <a:gd name="T41" fmla="*/ 2147483647 h 5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2"/>
                  <a:gd name="T64" fmla="*/ 0 h 56"/>
                  <a:gd name="T65" fmla="*/ 42 w 42"/>
                  <a:gd name="T66" fmla="*/ 56 h 5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2" h="56">
                    <a:moveTo>
                      <a:pt x="24" y="56"/>
                    </a:moveTo>
                    <a:lnTo>
                      <a:pt x="18" y="50"/>
                    </a:lnTo>
                    <a:lnTo>
                      <a:pt x="12" y="46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0"/>
                    </a:lnTo>
                    <a:lnTo>
                      <a:pt x="4" y="14"/>
                    </a:lnTo>
                    <a:lnTo>
                      <a:pt x="10" y="8"/>
                    </a:lnTo>
                    <a:lnTo>
                      <a:pt x="16" y="2"/>
                    </a:lnTo>
                    <a:lnTo>
                      <a:pt x="22" y="0"/>
                    </a:lnTo>
                    <a:lnTo>
                      <a:pt x="28" y="2"/>
                    </a:lnTo>
                    <a:lnTo>
                      <a:pt x="32" y="4"/>
                    </a:lnTo>
                    <a:lnTo>
                      <a:pt x="34" y="8"/>
                    </a:lnTo>
                    <a:lnTo>
                      <a:pt x="36" y="14"/>
                    </a:lnTo>
                    <a:lnTo>
                      <a:pt x="38" y="22"/>
                    </a:lnTo>
                    <a:lnTo>
                      <a:pt x="42" y="32"/>
                    </a:lnTo>
                    <a:lnTo>
                      <a:pt x="40" y="36"/>
                    </a:lnTo>
                    <a:lnTo>
                      <a:pt x="38" y="42"/>
                    </a:lnTo>
                    <a:lnTo>
                      <a:pt x="34" y="48"/>
                    </a:lnTo>
                    <a:lnTo>
                      <a:pt x="28" y="52"/>
                    </a:lnTo>
                    <a:lnTo>
                      <a:pt x="24" y="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Freeform 139"/>
              <p:cNvSpPr>
                <a:spLocks/>
              </p:cNvSpPr>
              <p:nvPr/>
            </p:nvSpPr>
            <p:spPr bwMode="auto">
              <a:xfrm>
                <a:off x="4021464" y="3608478"/>
                <a:ext cx="111555" cy="117690"/>
              </a:xfrm>
              <a:custGeom>
                <a:avLst/>
                <a:gdLst>
                  <a:gd name="T0" fmla="*/ 2147483647 w 64"/>
                  <a:gd name="T1" fmla="*/ 2147483647 h 72"/>
                  <a:gd name="T2" fmla="*/ 2147483647 w 64"/>
                  <a:gd name="T3" fmla="*/ 2147483647 h 72"/>
                  <a:gd name="T4" fmla="*/ 2147483647 w 64"/>
                  <a:gd name="T5" fmla="*/ 2147483647 h 72"/>
                  <a:gd name="T6" fmla="*/ 2147483647 w 64"/>
                  <a:gd name="T7" fmla="*/ 2147483647 h 72"/>
                  <a:gd name="T8" fmla="*/ 2147483647 w 64"/>
                  <a:gd name="T9" fmla="*/ 2147483647 h 72"/>
                  <a:gd name="T10" fmla="*/ 0 w 64"/>
                  <a:gd name="T11" fmla="*/ 2147483647 h 72"/>
                  <a:gd name="T12" fmla="*/ 2147483647 w 64"/>
                  <a:gd name="T13" fmla="*/ 2147483647 h 72"/>
                  <a:gd name="T14" fmla="*/ 2147483647 w 64"/>
                  <a:gd name="T15" fmla="*/ 2147483647 h 72"/>
                  <a:gd name="T16" fmla="*/ 2147483647 w 64"/>
                  <a:gd name="T17" fmla="*/ 2147483647 h 72"/>
                  <a:gd name="T18" fmla="*/ 2147483647 w 64"/>
                  <a:gd name="T19" fmla="*/ 2147483647 h 72"/>
                  <a:gd name="T20" fmla="*/ 2147483647 w 64"/>
                  <a:gd name="T21" fmla="*/ 2147483647 h 72"/>
                  <a:gd name="T22" fmla="*/ 2147483647 w 64"/>
                  <a:gd name="T23" fmla="*/ 2147483647 h 72"/>
                  <a:gd name="T24" fmla="*/ 2147483647 w 64"/>
                  <a:gd name="T25" fmla="*/ 2147483647 h 72"/>
                  <a:gd name="T26" fmla="*/ 2147483647 w 64"/>
                  <a:gd name="T27" fmla="*/ 0 h 72"/>
                  <a:gd name="T28" fmla="*/ 2147483647 w 64"/>
                  <a:gd name="T29" fmla="*/ 2147483647 h 72"/>
                  <a:gd name="T30" fmla="*/ 2147483647 w 64"/>
                  <a:gd name="T31" fmla="*/ 2147483647 h 72"/>
                  <a:gd name="T32" fmla="*/ 2147483647 w 64"/>
                  <a:gd name="T33" fmla="*/ 2147483647 h 72"/>
                  <a:gd name="T34" fmla="*/ 2147483647 w 64"/>
                  <a:gd name="T35" fmla="*/ 2147483647 h 72"/>
                  <a:gd name="T36" fmla="*/ 2147483647 w 64"/>
                  <a:gd name="T37" fmla="*/ 2147483647 h 72"/>
                  <a:gd name="T38" fmla="*/ 2147483647 w 64"/>
                  <a:gd name="T39" fmla="*/ 2147483647 h 72"/>
                  <a:gd name="T40" fmla="*/ 2147483647 w 64"/>
                  <a:gd name="T41" fmla="*/ 2147483647 h 72"/>
                  <a:gd name="T42" fmla="*/ 2147483647 w 64"/>
                  <a:gd name="T43" fmla="*/ 2147483647 h 72"/>
                  <a:gd name="T44" fmla="*/ 2147483647 w 64"/>
                  <a:gd name="T45" fmla="*/ 2147483647 h 72"/>
                  <a:gd name="T46" fmla="*/ 2147483647 w 64"/>
                  <a:gd name="T47" fmla="*/ 2147483647 h 72"/>
                  <a:gd name="T48" fmla="*/ 2147483647 w 64"/>
                  <a:gd name="T49" fmla="*/ 2147483647 h 72"/>
                  <a:gd name="T50" fmla="*/ 2147483647 w 64"/>
                  <a:gd name="T51" fmla="*/ 2147483647 h 72"/>
                  <a:gd name="T52" fmla="*/ 2147483647 w 64"/>
                  <a:gd name="T53" fmla="*/ 2147483647 h 72"/>
                  <a:gd name="T54" fmla="*/ 2147483647 w 64"/>
                  <a:gd name="T55" fmla="*/ 2147483647 h 72"/>
                  <a:gd name="T56" fmla="*/ 2147483647 w 64"/>
                  <a:gd name="T57" fmla="*/ 2147483647 h 72"/>
                  <a:gd name="T58" fmla="*/ 2147483647 w 64"/>
                  <a:gd name="T59" fmla="*/ 2147483647 h 72"/>
                  <a:gd name="T60" fmla="*/ 2147483647 w 64"/>
                  <a:gd name="T61" fmla="*/ 2147483647 h 7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64"/>
                  <a:gd name="T94" fmla="*/ 0 h 72"/>
                  <a:gd name="T95" fmla="*/ 64 w 64"/>
                  <a:gd name="T96" fmla="*/ 72 h 7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64" h="72">
                    <a:moveTo>
                      <a:pt x="62" y="72"/>
                    </a:moveTo>
                    <a:lnTo>
                      <a:pt x="54" y="70"/>
                    </a:lnTo>
                    <a:lnTo>
                      <a:pt x="50" y="66"/>
                    </a:lnTo>
                    <a:lnTo>
                      <a:pt x="40" y="56"/>
                    </a:lnTo>
                    <a:lnTo>
                      <a:pt x="20" y="44"/>
                    </a:lnTo>
                    <a:lnTo>
                      <a:pt x="0" y="28"/>
                    </a:lnTo>
                    <a:lnTo>
                      <a:pt x="2" y="26"/>
                    </a:lnTo>
                    <a:lnTo>
                      <a:pt x="4" y="24"/>
                    </a:lnTo>
                    <a:lnTo>
                      <a:pt x="10" y="20"/>
                    </a:lnTo>
                    <a:lnTo>
                      <a:pt x="14" y="14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22" y="2"/>
                    </a:lnTo>
                    <a:lnTo>
                      <a:pt x="24" y="0"/>
                    </a:lnTo>
                    <a:lnTo>
                      <a:pt x="32" y="4"/>
                    </a:lnTo>
                    <a:lnTo>
                      <a:pt x="32" y="16"/>
                    </a:lnTo>
                    <a:lnTo>
                      <a:pt x="34" y="22"/>
                    </a:lnTo>
                    <a:lnTo>
                      <a:pt x="38" y="22"/>
                    </a:lnTo>
                    <a:lnTo>
                      <a:pt x="44" y="22"/>
                    </a:lnTo>
                    <a:lnTo>
                      <a:pt x="50" y="22"/>
                    </a:lnTo>
                    <a:lnTo>
                      <a:pt x="50" y="24"/>
                    </a:lnTo>
                    <a:lnTo>
                      <a:pt x="50" y="28"/>
                    </a:lnTo>
                    <a:lnTo>
                      <a:pt x="50" y="34"/>
                    </a:lnTo>
                    <a:lnTo>
                      <a:pt x="50" y="38"/>
                    </a:lnTo>
                    <a:lnTo>
                      <a:pt x="50" y="42"/>
                    </a:lnTo>
                    <a:lnTo>
                      <a:pt x="56" y="46"/>
                    </a:lnTo>
                    <a:lnTo>
                      <a:pt x="62" y="48"/>
                    </a:lnTo>
                    <a:lnTo>
                      <a:pt x="64" y="52"/>
                    </a:lnTo>
                    <a:lnTo>
                      <a:pt x="64" y="54"/>
                    </a:lnTo>
                    <a:lnTo>
                      <a:pt x="62" y="70"/>
                    </a:lnTo>
                    <a:lnTo>
                      <a:pt x="62" y="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Freeform 140"/>
              <p:cNvSpPr>
                <a:spLocks/>
              </p:cNvSpPr>
              <p:nvPr/>
            </p:nvSpPr>
            <p:spPr bwMode="auto">
              <a:xfrm>
                <a:off x="4182598" y="3408126"/>
                <a:ext cx="212091" cy="165325"/>
              </a:xfrm>
              <a:custGeom>
                <a:avLst/>
                <a:gdLst>
                  <a:gd name="T0" fmla="*/ 2147483647 w 122"/>
                  <a:gd name="T1" fmla="*/ 2147483647 h 98"/>
                  <a:gd name="T2" fmla="*/ 2147483647 w 122"/>
                  <a:gd name="T3" fmla="*/ 2147483647 h 98"/>
                  <a:gd name="T4" fmla="*/ 2147483647 w 122"/>
                  <a:gd name="T5" fmla="*/ 2147483647 h 98"/>
                  <a:gd name="T6" fmla="*/ 2147483647 w 122"/>
                  <a:gd name="T7" fmla="*/ 2147483647 h 98"/>
                  <a:gd name="T8" fmla="*/ 2147483647 w 122"/>
                  <a:gd name="T9" fmla="*/ 2147483647 h 98"/>
                  <a:gd name="T10" fmla="*/ 2147483647 w 122"/>
                  <a:gd name="T11" fmla="*/ 2147483647 h 98"/>
                  <a:gd name="T12" fmla="*/ 2147483647 w 122"/>
                  <a:gd name="T13" fmla="*/ 2147483647 h 98"/>
                  <a:gd name="T14" fmla="*/ 2147483647 w 122"/>
                  <a:gd name="T15" fmla="*/ 2147483647 h 98"/>
                  <a:gd name="T16" fmla="*/ 2147483647 w 122"/>
                  <a:gd name="T17" fmla="*/ 2147483647 h 98"/>
                  <a:gd name="T18" fmla="*/ 2147483647 w 122"/>
                  <a:gd name="T19" fmla="*/ 2147483647 h 98"/>
                  <a:gd name="T20" fmla="*/ 2147483647 w 122"/>
                  <a:gd name="T21" fmla="*/ 2147483647 h 98"/>
                  <a:gd name="T22" fmla="*/ 2147483647 w 122"/>
                  <a:gd name="T23" fmla="*/ 2147483647 h 98"/>
                  <a:gd name="T24" fmla="*/ 2147483647 w 122"/>
                  <a:gd name="T25" fmla="*/ 0 h 98"/>
                  <a:gd name="T26" fmla="*/ 2147483647 w 122"/>
                  <a:gd name="T27" fmla="*/ 2147483647 h 98"/>
                  <a:gd name="T28" fmla="*/ 2147483647 w 122"/>
                  <a:gd name="T29" fmla="*/ 2147483647 h 98"/>
                  <a:gd name="T30" fmla="*/ 2147483647 w 122"/>
                  <a:gd name="T31" fmla="*/ 2147483647 h 98"/>
                  <a:gd name="T32" fmla="*/ 2147483647 w 122"/>
                  <a:gd name="T33" fmla="*/ 2147483647 h 98"/>
                  <a:gd name="T34" fmla="*/ 2147483647 w 122"/>
                  <a:gd name="T35" fmla="*/ 2147483647 h 98"/>
                  <a:gd name="T36" fmla="*/ 2147483647 w 122"/>
                  <a:gd name="T37" fmla="*/ 2147483647 h 98"/>
                  <a:gd name="T38" fmla="*/ 2147483647 w 122"/>
                  <a:gd name="T39" fmla="*/ 2147483647 h 98"/>
                  <a:gd name="T40" fmla="*/ 2147483647 w 122"/>
                  <a:gd name="T41" fmla="*/ 2147483647 h 98"/>
                  <a:gd name="T42" fmla="*/ 2147483647 w 122"/>
                  <a:gd name="T43" fmla="*/ 2147483647 h 98"/>
                  <a:gd name="T44" fmla="*/ 2147483647 w 122"/>
                  <a:gd name="T45" fmla="*/ 2147483647 h 98"/>
                  <a:gd name="T46" fmla="*/ 2147483647 w 122"/>
                  <a:gd name="T47" fmla="*/ 2147483647 h 98"/>
                  <a:gd name="T48" fmla="*/ 2147483647 w 122"/>
                  <a:gd name="T49" fmla="*/ 2147483647 h 98"/>
                  <a:gd name="T50" fmla="*/ 2147483647 w 122"/>
                  <a:gd name="T51" fmla="*/ 2147483647 h 98"/>
                  <a:gd name="T52" fmla="*/ 2147483647 w 122"/>
                  <a:gd name="T53" fmla="*/ 2147483647 h 98"/>
                  <a:gd name="T54" fmla="*/ 2147483647 w 122"/>
                  <a:gd name="T55" fmla="*/ 2147483647 h 98"/>
                  <a:gd name="T56" fmla="*/ 2147483647 w 122"/>
                  <a:gd name="T57" fmla="*/ 2147483647 h 98"/>
                  <a:gd name="T58" fmla="*/ 2147483647 w 122"/>
                  <a:gd name="T59" fmla="*/ 2147483647 h 98"/>
                  <a:gd name="T60" fmla="*/ 0 w 122"/>
                  <a:gd name="T61" fmla="*/ 2147483647 h 98"/>
                  <a:gd name="T62" fmla="*/ 2147483647 w 122"/>
                  <a:gd name="T63" fmla="*/ 2147483647 h 98"/>
                  <a:gd name="T64" fmla="*/ 2147483647 w 122"/>
                  <a:gd name="T65" fmla="*/ 2147483647 h 98"/>
                  <a:gd name="T66" fmla="*/ 2147483647 w 122"/>
                  <a:gd name="T67" fmla="*/ 2147483647 h 98"/>
                  <a:gd name="T68" fmla="*/ 2147483647 w 122"/>
                  <a:gd name="T69" fmla="*/ 2147483647 h 98"/>
                  <a:gd name="T70" fmla="*/ 2147483647 w 122"/>
                  <a:gd name="T71" fmla="*/ 2147483647 h 98"/>
                  <a:gd name="T72" fmla="*/ 2147483647 w 122"/>
                  <a:gd name="T73" fmla="*/ 2147483647 h 98"/>
                  <a:gd name="T74" fmla="*/ 2147483647 w 122"/>
                  <a:gd name="T75" fmla="*/ 2147483647 h 98"/>
                  <a:gd name="T76" fmla="*/ 2147483647 w 122"/>
                  <a:gd name="T77" fmla="*/ 2147483647 h 98"/>
                  <a:gd name="T78" fmla="*/ 2147483647 w 122"/>
                  <a:gd name="T79" fmla="*/ 2147483647 h 98"/>
                  <a:gd name="T80" fmla="*/ 2147483647 w 122"/>
                  <a:gd name="T81" fmla="*/ 2147483647 h 98"/>
                  <a:gd name="T82" fmla="*/ 2147483647 w 122"/>
                  <a:gd name="T83" fmla="*/ 2147483647 h 98"/>
                  <a:gd name="T84" fmla="*/ 2147483647 w 122"/>
                  <a:gd name="T85" fmla="*/ 2147483647 h 98"/>
                  <a:gd name="T86" fmla="*/ 2147483647 w 122"/>
                  <a:gd name="T87" fmla="*/ 2147483647 h 98"/>
                  <a:gd name="T88" fmla="*/ 2147483647 w 122"/>
                  <a:gd name="T89" fmla="*/ 2147483647 h 98"/>
                  <a:gd name="T90" fmla="*/ 2147483647 w 122"/>
                  <a:gd name="T91" fmla="*/ 2147483647 h 98"/>
                  <a:gd name="T92" fmla="*/ 2147483647 w 122"/>
                  <a:gd name="T93" fmla="*/ 2147483647 h 98"/>
                  <a:gd name="T94" fmla="*/ 2147483647 w 122"/>
                  <a:gd name="T95" fmla="*/ 2147483647 h 98"/>
                  <a:gd name="T96" fmla="*/ 2147483647 w 122"/>
                  <a:gd name="T97" fmla="*/ 2147483647 h 98"/>
                  <a:gd name="T98" fmla="*/ 2147483647 w 122"/>
                  <a:gd name="T99" fmla="*/ 2147483647 h 98"/>
                  <a:gd name="T100" fmla="*/ 2147483647 w 122"/>
                  <a:gd name="T101" fmla="*/ 2147483647 h 98"/>
                  <a:gd name="T102" fmla="*/ 2147483647 w 122"/>
                  <a:gd name="T103" fmla="*/ 2147483647 h 98"/>
                  <a:gd name="T104" fmla="*/ 2147483647 w 122"/>
                  <a:gd name="T105" fmla="*/ 2147483647 h 98"/>
                  <a:gd name="T106" fmla="*/ 2147483647 w 122"/>
                  <a:gd name="T107" fmla="*/ 2147483647 h 98"/>
                  <a:gd name="T108" fmla="*/ 2147483647 w 122"/>
                  <a:gd name="T109" fmla="*/ 2147483647 h 98"/>
                  <a:gd name="T110" fmla="*/ 2147483647 w 122"/>
                  <a:gd name="T111" fmla="*/ 2147483647 h 98"/>
                  <a:gd name="T112" fmla="*/ 2147483647 w 122"/>
                  <a:gd name="T113" fmla="*/ 2147483647 h 9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22"/>
                  <a:gd name="T172" fmla="*/ 0 h 98"/>
                  <a:gd name="T173" fmla="*/ 122 w 122"/>
                  <a:gd name="T174" fmla="*/ 98 h 9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22" h="98">
                    <a:moveTo>
                      <a:pt x="122" y="48"/>
                    </a:moveTo>
                    <a:lnTo>
                      <a:pt x="120" y="44"/>
                    </a:lnTo>
                    <a:lnTo>
                      <a:pt x="114" y="42"/>
                    </a:lnTo>
                    <a:lnTo>
                      <a:pt x="108" y="42"/>
                    </a:lnTo>
                    <a:lnTo>
                      <a:pt x="104" y="38"/>
                    </a:lnTo>
                    <a:lnTo>
                      <a:pt x="104" y="34"/>
                    </a:lnTo>
                    <a:lnTo>
                      <a:pt x="104" y="30"/>
                    </a:lnTo>
                    <a:lnTo>
                      <a:pt x="104" y="26"/>
                    </a:lnTo>
                    <a:lnTo>
                      <a:pt x="102" y="22"/>
                    </a:lnTo>
                    <a:lnTo>
                      <a:pt x="98" y="18"/>
                    </a:lnTo>
                    <a:lnTo>
                      <a:pt x="94" y="16"/>
                    </a:lnTo>
                    <a:lnTo>
                      <a:pt x="90" y="10"/>
                    </a:lnTo>
                    <a:lnTo>
                      <a:pt x="90" y="0"/>
                    </a:lnTo>
                    <a:lnTo>
                      <a:pt x="68" y="6"/>
                    </a:lnTo>
                    <a:lnTo>
                      <a:pt x="46" y="14"/>
                    </a:lnTo>
                    <a:lnTo>
                      <a:pt x="42" y="16"/>
                    </a:lnTo>
                    <a:lnTo>
                      <a:pt x="40" y="18"/>
                    </a:lnTo>
                    <a:lnTo>
                      <a:pt x="38" y="24"/>
                    </a:lnTo>
                    <a:lnTo>
                      <a:pt x="34" y="30"/>
                    </a:lnTo>
                    <a:lnTo>
                      <a:pt x="32" y="30"/>
                    </a:lnTo>
                    <a:lnTo>
                      <a:pt x="28" y="30"/>
                    </a:lnTo>
                    <a:lnTo>
                      <a:pt x="20" y="30"/>
                    </a:lnTo>
                    <a:lnTo>
                      <a:pt x="20" y="40"/>
                    </a:lnTo>
                    <a:lnTo>
                      <a:pt x="20" y="46"/>
                    </a:lnTo>
                    <a:lnTo>
                      <a:pt x="18" y="50"/>
                    </a:lnTo>
                    <a:lnTo>
                      <a:pt x="12" y="54"/>
                    </a:lnTo>
                    <a:lnTo>
                      <a:pt x="6" y="58"/>
                    </a:lnTo>
                    <a:lnTo>
                      <a:pt x="4" y="62"/>
                    </a:lnTo>
                    <a:lnTo>
                      <a:pt x="4" y="66"/>
                    </a:lnTo>
                    <a:lnTo>
                      <a:pt x="2" y="74"/>
                    </a:lnTo>
                    <a:lnTo>
                      <a:pt x="0" y="80"/>
                    </a:lnTo>
                    <a:lnTo>
                      <a:pt x="4" y="84"/>
                    </a:lnTo>
                    <a:lnTo>
                      <a:pt x="8" y="90"/>
                    </a:lnTo>
                    <a:lnTo>
                      <a:pt x="12" y="94"/>
                    </a:lnTo>
                    <a:lnTo>
                      <a:pt x="18" y="96"/>
                    </a:lnTo>
                    <a:lnTo>
                      <a:pt x="22" y="96"/>
                    </a:lnTo>
                    <a:lnTo>
                      <a:pt x="24" y="94"/>
                    </a:lnTo>
                    <a:lnTo>
                      <a:pt x="28" y="92"/>
                    </a:lnTo>
                    <a:lnTo>
                      <a:pt x="32" y="92"/>
                    </a:lnTo>
                    <a:lnTo>
                      <a:pt x="36" y="92"/>
                    </a:lnTo>
                    <a:lnTo>
                      <a:pt x="38" y="94"/>
                    </a:lnTo>
                    <a:lnTo>
                      <a:pt x="40" y="98"/>
                    </a:lnTo>
                    <a:lnTo>
                      <a:pt x="42" y="98"/>
                    </a:lnTo>
                    <a:lnTo>
                      <a:pt x="42" y="86"/>
                    </a:lnTo>
                    <a:lnTo>
                      <a:pt x="42" y="72"/>
                    </a:lnTo>
                    <a:lnTo>
                      <a:pt x="50" y="72"/>
                    </a:lnTo>
                    <a:lnTo>
                      <a:pt x="58" y="72"/>
                    </a:lnTo>
                    <a:lnTo>
                      <a:pt x="76" y="72"/>
                    </a:lnTo>
                    <a:lnTo>
                      <a:pt x="106" y="72"/>
                    </a:lnTo>
                    <a:lnTo>
                      <a:pt x="106" y="68"/>
                    </a:lnTo>
                    <a:lnTo>
                      <a:pt x="108" y="66"/>
                    </a:lnTo>
                    <a:lnTo>
                      <a:pt x="114" y="64"/>
                    </a:lnTo>
                    <a:lnTo>
                      <a:pt x="122" y="60"/>
                    </a:lnTo>
                    <a:lnTo>
                      <a:pt x="122" y="58"/>
                    </a:lnTo>
                    <a:lnTo>
                      <a:pt x="122" y="56"/>
                    </a:lnTo>
                    <a:lnTo>
                      <a:pt x="122" y="50"/>
                    </a:lnTo>
                    <a:lnTo>
                      <a:pt x="122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Freeform 141"/>
              <p:cNvSpPr>
                <a:spLocks/>
              </p:cNvSpPr>
              <p:nvPr/>
            </p:nvSpPr>
            <p:spPr bwMode="auto">
              <a:xfrm>
                <a:off x="4110983" y="3542627"/>
                <a:ext cx="154248" cy="183539"/>
              </a:xfrm>
              <a:custGeom>
                <a:avLst/>
                <a:gdLst>
                  <a:gd name="T0" fmla="*/ 2147483647 w 90"/>
                  <a:gd name="T1" fmla="*/ 2147483647 h 110"/>
                  <a:gd name="T2" fmla="*/ 2147483647 w 90"/>
                  <a:gd name="T3" fmla="*/ 2147483647 h 110"/>
                  <a:gd name="T4" fmla="*/ 0 w 90"/>
                  <a:gd name="T5" fmla="*/ 2147483647 h 110"/>
                  <a:gd name="T6" fmla="*/ 2147483647 w 90"/>
                  <a:gd name="T7" fmla="*/ 2147483647 h 110"/>
                  <a:gd name="T8" fmla="*/ 2147483647 w 90"/>
                  <a:gd name="T9" fmla="*/ 2147483647 h 110"/>
                  <a:gd name="T10" fmla="*/ 2147483647 w 90"/>
                  <a:gd name="T11" fmla="*/ 2147483647 h 110"/>
                  <a:gd name="T12" fmla="*/ 2147483647 w 90"/>
                  <a:gd name="T13" fmla="*/ 2147483647 h 110"/>
                  <a:gd name="T14" fmla="*/ 2147483647 w 90"/>
                  <a:gd name="T15" fmla="*/ 2147483647 h 110"/>
                  <a:gd name="T16" fmla="*/ 2147483647 w 90"/>
                  <a:gd name="T17" fmla="*/ 2147483647 h 110"/>
                  <a:gd name="T18" fmla="*/ 2147483647 w 90"/>
                  <a:gd name="T19" fmla="*/ 0 h 110"/>
                  <a:gd name="T20" fmla="*/ 2147483647 w 90"/>
                  <a:gd name="T21" fmla="*/ 2147483647 h 110"/>
                  <a:gd name="T22" fmla="*/ 2147483647 w 90"/>
                  <a:gd name="T23" fmla="*/ 2147483647 h 110"/>
                  <a:gd name="T24" fmla="*/ 2147483647 w 90"/>
                  <a:gd name="T25" fmla="*/ 2147483647 h 110"/>
                  <a:gd name="T26" fmla="*/ 2147483647 w 90"/>
                  <a:gd name="T27" fmla="*/ 2147483647 h 110"/>
                  <a:gd name="T28" fmla="*/ 2147483647 w 90"/>
                  <a:gd name="T29" fmla="*/ 2147483647 h 110"/>
                  <a:gd name="T30" fmla="*/ 2147483647 w 90"/>
                  <a:gd name="T31" fmla="*/ 2147483647 h 110"/>
                  <a:gd name="T32" fmla="*/ 2147483647 w 90"/>
                  <a:gd name="T33" fmla="*/ 2147483647 h 110"/>
                  <a:gd name="T34" fmla="*/ 2147483647 w 90"/>
                  <a:gd name="T35" fmla="*/ 2147483647 h 110"/>
                  <a:gd name="T36" fmla="*/ 2147483647 w 90"/>
                  <a:gd name="T37" fmla="*/ 2147483647 h 110"/>
                  <a:gd name="T38" fmla="*/ 2147483647 w 90"/>
                  <a:gd name="T39" fmla="*/ 2147483647 h 110"/>
                  <a:gd name="T40" fmla="*/ 2147483647 w 90"/>
                  <a:gd name="T41" fmla="*/ 2147483647 h 110"/>
                  <a:gd name="T42" fmla="*/ 2147483647 w 90"/>
                  <a:gd name="T43" fmla="*/ 2147483647 h 110"/>
                  <a:gd name="T44" fmla="*/ 2147483647 w 90"/>
                  <a:gd name="T45" fmla="*/ 2147483647 h 110"/>
                  <a:gd name="T46" fmla="*/ 2147483647 w 90"/>
                  <a:gd name="T47" fmla="*/ 2147483647 h 110"/>
                  <a:gd name="T48" fmla="*/ 2147483647 w 90"/>
                  <a:gd name="T49" fmla="*/ 2147483647 h 110"/>
                  <a:gd name="T50" fmla="*/ 2147483647 w 90"/>
                  <a:gd name="T51" fmla="*/ 2147483647 h 110"/>
                  <a:gd name="T52" fmla="*/ 2147483647 w 90"/>
                  <a:gd name="T53" fmla="*/ 2147483647 h 110"/>
                  <a:gd name="T54" fmla="*/ 2147483647 w 90"/>
                  <a:gd name="T55" fmla="*/ 2147483647 h 110"/>
                  <a:gd name="T56" fmla="*/ 0 w 90"/>
                  <a:gd name="T57" fmla="*/ 2147483647 h 110"/>
                  <a:gd name="T58" fmla="*/ 0 w 90"/>
                  <a:gd name="T59" fmla="*/ 2147483647 h 110"/>
                  <a:gd name="T60" fmla="*/ 0 w 90"/>
                  <a:gd name="T61" fmla="*/ 2147483647 h 110"/>
                  <a:gd name="T62" fmla="*/ 2147483647 w 90"/>
                  <a:gd name="T63" fmla="*/ 2147483647 h 11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90"/>
                  <a:gd name="T97" fmla="*/ 0 h 110"/>
                  <a:gd name="T98" fmla="*/ 90 w 90"/>
                  <a:gd name="T99" fmla="*/ 110 h 11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90" h="110">
                    <a:moveTo>
                      <a:pt x="2" y="56"/>
                    </a:moveTo>
                    <a:lnTo>
                      <a:pt x="4" y="48"/>
                    </a:lnTo>
                    <a:lnTo>
                      <a:pt x="4" y="46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0" y="40"/>
                    </a:lnTo>
                    <a:lnTo>
                      <a:pt x="4" y="38"/>
                    </a:lnTo>
                    <a:lnTo>
                      <a:pt x="8" y="36"/>
                    </a:lnTo>
                    <a:lnTo>
                      <a:pt x="6" y="32"/>
                    </a:lnTo>
                    <a:lnTo>
                      <a:pt x="4" y="28"/>
                    </a:lnTo>
                    <a:lnTo>
                      <a:pt x="2" y="16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4" y="6"/>
                    </a:lnTo>
                    <a:lnTo>
                      <a:pt x="20" y="4"/>
                    </a:lnTo>
                    <a:lnTo>
                      <a:pt x="28" y="2"/>
                    </a:lnTo>
                    <a:lnTo>
                      <a:pt x="32" y="8"/>
                    </a:lnTo>
                    <a:lnTo>
                      <a:pt x="38" y="4"/>
                    </a:lnTo>
                    <a:lnTo>
                      <a:pt x="42" y="0"/>
                    </a:lnTo>
                    <a:lnTo>
                      <a:pt x="46" y="4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60" y="16"/>
                    </a:lnTo>
                    <a:lnTo>
                      <a:pt x="64" y="16"/>
                    </a:lnTo>
                    <a:lnTo>
                      <a:pt x="66" y="14"/>
                    </a:lnTo>
                    <a:lnTo>
                      <a:pt x="70" y="12"/>
                    </a:lnTo>
                    <a:lnTo>
                      <a:pt x="74" y="12"/>
                    </a:lnTo>
                    <a:lnTo>
                      <a:pt x="78" y="12"/>
                    </a:lnTo>
                    <a:lnTo>
                      <a:pt x="80" y="14"/>
                    </a:lnTo>
                    <a:lnTo>
                      <a:pt x="82" y="18"/>
                    </a:lnTo>
                    <a:lnTo>
                      <a:pt x="84" y="18"/>
                    </a:lnTo>
                    <a:lnTo>
                      <a:pt x="88" y="28"/>
                    </a:lnTo>
                    <a:lnTo>
                      <a:pt x="90" y="32"/>
                    </a:lnTo>
                    <a:lnTo>
                      <a:pt x="90" y="36"/>
                    </a:lnTo>
                    <a:lnTo>
                      <a:pt x="88" y="46"/>
                    </a:lnTo>
                    <a:lnTo>
                      <a:pt x="84" y="54"/>
                    </a:lnTo>
                    <a:lnTo>
                      <a:pt x="82" y="60"/>
                    </a:lnTo>
                    <a:lnTo>
                      <a:pt x="80" y="70"/>
                    </a:lnTo>
                    <a:lnTo>
                      <a:pt x="82" y="86"/>
                    </a:lnTo>
                    <a:lnTo>
                      <a:pt x="84" y="92"/>
                    </a:lnTo>
                    <a:lnTo>
                      <a:pt x="88" y="98"/>
                    </a:lnTo>
                    <a:lnTo>
                      <a:pt x="88" y="104"/>
                    </a:lnTo>
                    <a:lnTo>
                      <a:pt x="78" y="98"/>
                    </a:lnTo>
                    <a:lnTo>
                      <a:pt x="70" y="96"/>
                    </a:lnTo>
                    <a:lnTo>
                      <a:pt x="62" y="96"/>
                    </a:lnTo>
                    <a:lnTo>
                      <a:pt x="54" y="96"/>
                    </a:lnTo>
                    <a:lnTo>
                      <a:pt x="48" y="98"/>
                    </a:lnTo>
                    <a:lnTo>
                      <a:pt x="36" y="102"/>
                    </a:lnTo>
                    <a:lnTo>
                      <a:pt x="26" y="108"/>
                    </a:lnTo>
                    <a:lnTo>
                      <a:pt x="20" y="110"/>
                    </a:lnTo>
                    <a:lnTo>
                      <a:pt x="12" y="110"/>
                    </a:lnTo>
                    <a:lnTo>
                      <a:pt x="14" y="92"/>
                    </a:lnTo>
                    <a:lnTo>
                      <a:pt x="14" y="90"/>
                    </a:lnTo>
                    <a:lnTo>
                      <a:pt x="12" y="86"/>
                    </a:lnTo>
                    <a:lnTo>
                      <a:pt x="6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0" y="62"/>
                    </a:lnTo>
                    <a:lnTo>
                      <a:pt x="0" y="60"/>
                    </a:lnTo>
                    <a:lnTo>
                      <a:pt x="0" y="58"/>
                    </a:lnTo>
                    <a:lnTo>
                      <a:pt x="2" y="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Freeform 142"/>
              <p:cNvSpPr>
                <a:spLocks/>
              </p:cNvSpPr>
              <p:nvPr/>
            </p:nvSpPr>
            <p:spPr bwMode="auto">
              <a:xfrm>
                <a:off x="4248705" y="3530018"/>
                <a:ext cx="122572" cy="186341"/>
              </a:xfrm>
              <a:custGeom>
                <a:avLst/>
                <a:gdLst>
                  <a:gd name="T0" fmla="*/ 2147483647 w 70"/>
                  <a:gd name="T1" fmla="*/ 2147483647 h 112"/>
                  <a:gd name="T2" fmla="*/ 2147483647 w 70"/>
                  <a:gd name="T3" fmla="*/ 2147483647 h 112"/>
                  <a:gd name="T4" fmla="*/ 2147483647 w 70"/>
                  <a:gd name="T5" fmla="*/ 2147483647 h 112"/>
                  <a:gd name="T6" fmla="*/ 2147483647 w 70"/>
                  <a:gd name="T7" fmla="*/ 2147483647 h 112"/>
                  <a:gd name="T8" fmla="*/ 2147483647 w 70"/>
                  <a:gd name="T9" fmla="*/ 2147483647 h 112"/>
                  <a:gd name="T10" fmla="*/ 2147483647 w 70"/>
                  <a:gd name="T11" fmla="*/ 2147483647 h 112"/>
                  <a:gd name="T12" fmla="*/ 2147483647 w 70"/>
                  <a:gd name="T13" fmla="*/ 2147483647 h 112"/>
                  <a:gd name="T14" fmla="*/ 2147483647 w 70"/>
                  <a:gd name="T15" fmla="*/ 2147483647 h 112"/>
                  <a:gd name="T16" fmla="*/ 0 w 70"/>
                  <a:gd name="T17" fmla="*/ 2147483647 h 112"/>
                  <a:gd name="T18" fmla="*/ 2147483647 w 70"/>
                  <a:gd name="T19" fmla="*/ 2147483647 h 112"/>
                  <a:gd name="T20" fmla="*/ 2147483647 w 70"/>
                  <a:gd name="T21" fmla="*/ 2147483647 h 112"/>
                  <a:gd name="T22" fmla="*/ 2147483647 w 70"/>
                  <a:gd name="T23" fmla="*/ 2147483647 h 112"/>
                  <a:gd name="T24" fmla="*/ 2147483647 w 70"/>
                  <a:gd name="T25" fmla="*/ 2147483647 h 112"/>
                  <a:gd name="T26" fmla="*/ 2147483647 w 70"/>
                  <a:gd name="T27" fmla="*/ 2147483647 h 112"/>
                  <a:gd name="T28" fmla="*/ 2147483647 w 70"/>
                  <a:gd name="T29" fmla="*/ 2147483647 h 112"/>
                  <a:gd name="T30" fmla="*/ 2147483647 w 70"/>
                  <a:gd name="T31" fmla="*/ 2147483647 h 112"/>
                  <a:gd name="T32" fmla="*/ 2147483647 w 70"/>
                  <a:gd name="T33" fmla="*/ 2147483647 h 112"/>
                  <a:gd name="T34" fmla="*/ 2147483647 w 70"/>
                  <a:gd name="T35" fmla="*/ 0 h 112"/>
                  <a:gd name="T36" fmla="*/ 2147483647 w 70"/>
                  <a:gd name="T37" fmla="*/ 0 h 112"/>
                  <a:gd name="T38" fmla="*/ 2147483647 w 70"/>
                  <a:gd name="T39" fmla="*/ 0 h 112"/>
                  <a:gd name="T40" fmla="*/ 2147483647 w 70"/>
                  <a:gd name="T41" fmla="*/ 0 h 112"/>
                  <a:gd name="T42" fmla="*/ 2147483647 w 70"/>
                  <a:gd name="T43" fmla="*/ 0 h 112"/>
                  <a:gd name="T44" fmla="*/ 2147483647 w 70"/>
                  <a:gd name="T45" fmla="*/ 2147483647 h 112"/>
                  <a:gd name="T46" fmla="*/ 2147483647 w 70"/>
                  <a:gd name="T47" fmla="*/ 2147483647 h 112"/>
                  <a:gd name="T48" fmla="*/ 2147483647 w 70"/>
                  <a:gd name="T49" fmla="*/ 2147483647 h 112"/>
                  <a:gd name="T50" fmla="*/ 2147483647 w 70"/>
                  <a:gd name="T51" fmla="*/ 2147483647 h 112"/>
                  <a:gd name="T52" fmla="*/ 2147483647 w 70"/>
                  <a:gd name="T53" fmla="*/ 2147483647 h 112"/>
                  <a:gd name="T54" fmla="*/ 2147483647 w 70"/>
                  <a:gd name="T55" fmla="*/ 2147483647 h 112"/>
                  <a:gd name="T56" fmla="*/ 2147483647 w 70"/>
                  <a:gd name="T57" fmla="*/ 2147483647 h 112"/>
                  <a:gd name="T58" fmla="*/ 2147483647 w 70"/>
                  <a:gd name="T59" fmla="*/ 2147483647 h 112"/>
                  <a:gd name="T60" fmla="*/ 2147483647 w 70"/>
                  <a:gd name="T61" fmla="*/ 2147483647 h 112"/>
                  <a:gd name="T62" fmla="*/ 2147483647 w 70"/>
                  <a:gd name="T63" fmla="*/ 2147483647 h 112"/>
                  <a:gd name="T64" fmla="*/ 2147483647 w 70"/>
                  <a:gd name="T65" fmla="*/ 2147483647 h 112"/>
                  <a:gd name="T66" fmla="*/ 2147483647 w 70"/>
                  <a:gd name="T67" fmla="*/ 2147483647 h 112"/>
                  <a:gd name="T68" fmla="*/ 2147483647 w 70"/>
                  <a:gd name="T69" fmla="*/ 2147483647 h 112"/>
                  <a:gd name="T70" fmla="*/ 2147483647 w 70"/>
                  <a:gd name="T71" fmla="*/ 2147483647 h 112"/>
                  <a:gd name="T72" fmla="*/ 2147483647 w 70"/>
                  <a:gd name="T73" fmla="*/ 2147483647 h 112"/>
                  <a:gd name="T74" fmla="*/ 2147483647 w 70"/>
                  <a:gd name="T75" fmla="*/ 2147483647 h 11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0"/>
                  <a:gd name="T115" fmla="*/ 0 h 112"/>
                  <a:gd name="T116" fmla="*/ 70 w 70"/>
                  <a:gd name="T117" fmla="*/ 112 h 11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0" h="112">
                    <a:moveTo>
                      <a:pt x="68" y="92"/>
                    </a:moveTo>
                    <a:lnTo>
                      <a:pt x="60" y="94"/>
                    </a:lnTo>
                    <a:lnTo>
                      <a:pt x="50" y="98"/>
                    </a:lnTo>
                    <a:lnTo>
                      <a:pt x="34" y="108"/>
                    </a:lnTo>
                    <a:lnTo>
                      <a:pt x="28" y="110"/>
                    </a:lnTo>
                    <a:lnTo>
                      <a:pt x="16" y="112"/>
                    </a:lnTo>
                    <a:lnTo>
                      <a:pt x="8" y="112"/>
                    </a:lnTo>
                    <a:lnTo>
                      <a:pt x="2" y="94"/>
                    </a:lnTo>
                    <a:lnTo>
                      <a:pt x="0" y="78"/>
                    </a:lnTo>
                    <a:lnTo>
                      <a:pt x="2" y="68"/>
                    </a:lnTo>
                    <a:lnTo>
                      <a:pt x="4" y="62"/>
                    </a:lnTo>
                    <a:lnTo>
                      <a:pt x="8" y="54"/>
                    </a:lnTo>
                    <a:lnTo>
                      <a:pt x="10" y="44"/>
                    </a:lnTo>
                    <a:lnTo>
                      <a:pt x="10" y="40"/>
                    </a:lnTo>
                    <a:lnTo>
                      <a:pt x="8" y="36"/>
                    </a:lnTo>
                    <a:lnTo>
                      <a:pt x="4" y="26"/>
                    </a:lnTo>
                    <a:lnTo>
                      <a:pt x="4" y="14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38" y="0"/>
                    </a:lnTo>
                    <a:lnTo>
                      <a:pt x="50" y="0"/>
                    </a:lnTo>
                    <a:lnTo>
                      <a:pt x="52" y="6"/>
                    </a:lnTo>
                    <a:lnTo>
                      <a:pt x="54" y="12"/>
                    </a:lnTo>
                    <a:lnTo>
                      <a:pt x="56" y="14"/>
                    </a:lnTo>
                    <a:lnTo>
                      <a:pt x="56" y="20"/>
                    </a:lnTo>
                    <a:lnTo>
                      <a:pt x="56" y="26"/>
                    </a:lnTo>
                    <a:lnTo>
                      <a:pt x="56" y="28"/>
                    </a:lnTo>
                    <a:lnTo>
                      <a:pt x="56" y="30"/>
                    </a:lnTo>
                    <a:lnTo>
                      <a:pt x="58" y="36"/>
                    </a:lnTo>
                    <a:lnTo>
                      <a:pt x="58" y="40"/>
                    </a:lnTo>
                    <a:lnTo>
                      <a:pt x="58" y="44"/>
                    </a:lnTo>
                    <a:lnTo>
                      <a:pt x="60" y="50"/>
                    </a:lnTo>
                    <a:lnTo>
                      <a:pt x="60" y="74"/>
                    </a:lnTo>
                    <a:lnTo>
                      <a:pt x="56" y="76"/>
                    </a:lnTo>
                    <a:lnTo>
                      <a:pt x="62" y="84"/>
                    </a:lnTo>
                    <a:lnTo>
                      <a:pt x="70" y="92"/>
                    </a:lnTo>
                    <a:lnTo>
                      <a:pt x="68" y="9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Freeform 143"/>
              <p:cNvSpPr>
                <a:spLocks/>
              </p:cNvSpPr>
              <p:nvPr/>
            </p:nvSpPr>
            <p:spPr bwMode="auto">
              <a:xfrm>
                <a:off x="4336847" y="3530018"/>
                <a:ext cx="50957" cy="154117"/>
              </a:xfrm>
              <a:custGeom>
                <a:avLst/>
                <a:gdLst>
                  <a:gd name="T0" fmla="*/ 2147483647 w 30"/>
                  <a:gd name="T1" fmla="*/ 2147483647 h 92"/>
                  <a:gd name="T2" fmla="*/ 2147483647 w 30"/>
                  <a:gd name="T3" fmla="*/ 2147483647 h 92"/>
                  <a:gd name="T4" fmla="*/ 2147483647 w 30"/>
                  <a:gd name="T5" fmla="*/ 2147483647 h 92"/>
                  <a:gd name="T6" fmla="*/ 2147483647 w 30"/>
                  <a:gd name="T7" fmla="*/ 2147483647 h 92"/>
                  <a:gd name="T8" fmla="*/ 2147483647 w 30"/>
                  <a:gd name="T9" fmla="*/ 2147483647 h 92"/>
                  <a:gd name="T10" fmla="*/ 2147483647 w 30"/>
                  <a:gd name="T11" fmla="*/ 2147483647 h 92"/>
                  <a:gd name="T12" fmla="*/ 2147483647 w 30"/>
                  <a:gd name="T13" fmla="*/ 2147483647 h 92"/>
                  <a:gd name="T14" fmla="*/ 2147483647 w 30"/>
                  <a:gd name="T15" fmla="*/ 2147483647 h 92"/>
                  <a:gd name="T16" fmla="*/ 2147483647 w 30"/>
                  <a:gd name="T17" fmla="*/ 2147483647 h 92"/>
                  <a:gd name="T18" fmla="*/ 2147483647 w 30"/>
                  <a:gd name="T19" fmla="*/ 2147483647 h 92"/>
                  <a:gd name="T20" fmla="*/ 2147483647 w 30"/>
                  <a:gd name="T21" fmla="*/ 2147483647 h 92"/>
                  <a:gd name="T22" fmla="*/ 2147483647 w 30"/>
                  <a:gd name="T23" fmla="*/ 2147483647 h 92"/>
                  <a:gd name="T24" fmla="*/ 2147483647 w 30"/>
                  <a:gd name="T25" fmla="*/ 2147483647 h 92"/>
                  <a:gd name="T26" fmla="*/ 2147483647 w 30"/>
                  <a:gd name="T27" fmla="*/ 2147483647 h 92"/>
                  <a:gd name="T28" fmla="*/ 2147483647 w 30"/>
                  <a:gd name="T29" fmla="*/ 2147483647 h 92"/>
                  <a:gd name="T30" fmla="*/ 0 w 30"/>
                  <a:gd name="T31" fmla="*/ 0 h 92"/>
                  <a:gd name="T32" fmla="*/ 2147483647 w 30"/>
                  <a:gd name="T33" fmla="*/ 0 h 92"/>
                  <a:gd name="T34" fmla="*/ 2147483647 w 30"/>
                  <a:gd name="T35" fmla="*/ 2147483647 h 92"/>
                  <a:gd name="T36" fmla="*/ 2147483647 w 30"/>
                  <a:gd name="T37" fmla="*/ 2147483647 h 92"/>
                  <a:gd name="T38" fmla="*/ 2147483647 w 30"/>
                  <a:gd name="T39" fmla="*/ 2147483647 h 92"/>
                  <a:gd name="T40" fmla="*/ 2147483647 w 30"/>
                  <a:gd name="T41" fmla="*/ 2147483647 h 92"/>
                  <a:gd name="T42" fmla="*/ 2147483647 w 30"/>
                  <a:gd name="T43" fmla="*/ 2147483647 h 92"/>
                  <a:gd name="T44" fmla="*/ 2147483647 w 30"/>
                  <a:gd name="T45" fmla="*/ 2147483647 h 92"/>
                  <a:gd name="T46" fmla="*/ 2147483647 w 30"/>
                  <a:gd name="T47" fmla="*/ 2147483647 h 92"/>
                  <a:gd name="T48" fmla="*/ 2147483647 w 30"/>
                  <a:gd name="T49" fmla="*/ 2147483647 h 92"/>
                  <a:gd name="T50" fmla="*/ 2147483647 w 30"/>
                  <a:gd name="T51" fmla="*/ 2147483647 h 92"/>
                  <a:gd name="T52" fmla="*/ 2147483647 w 30"/>
                  <a:gd name="T53" fmla="*/ 2147483647 h 92"/>
                  <a:gd name="T54" fmla="*/ 2147483647 w 30"/>
                  <a:gd name="T55" fmla="*/ 2147483647 h 92"/>
                  <a:gd name="T56" fmla="*/ 2147483647 w 30"/>
                  <a:gd name="T57" fmla="*/ 2147483647 h 92"/>
                  <a:gd name="T58" fmla="*/ 2147483647 w 30"/>
                  <a:gd name="T59" fmla="*/ 2147483647 h 9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0"/>
                  <a:gd name="T91" fmla="*/ 0 h 92"/>
                  <a:gd name="T92" fmla="*/ 30 w 30"/>
                  <a:gd name="T93" fmla="*/ 92 h 9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0" h="92">
                    <a:moveTo>
                      <a:pt x="20" y="92"/>
                    </a:moveTo>
                    <a:lnTo>
                      <a:pt x="12" y="84"/>
                    </a:lnTo>
                    <a:lnTo>
                      <a:pt x="6" y="76"/>
                    </a:lnTo>
                    <a:lnTo>
                      <a:pt x="10" y="74"/>
                    </a:lnTo>
                    <a:lnTo>
                      <a:pt x="10" y="50"/>
                    </a:lnTo>
                    <a:lnTo>
                      <a:pt x="8" y="44"/>
                    </a:lnTo>
                    <a:lnTo>
                      <a:pt x="8" y="40"/>
                    </a:lnTo>
                    <a:lnTo>
                      <a:pt x="8" y="36"/>
                    </a:lnTo>
                    <a:lnTo>
                      <a:pt x="6" y="30"/>
                    </a:lnTo>
                    <a:lnTo>
                      <a:pt x="6" y="28"/>
                    </a:lnTo>
                    <a:lnTo>
                      <a:pt x="6" y="26"/>
                    </a:lnTo>
                    <a:lnTo>
                      <a:pt x="6" y="20"/>
                    </a:lnTo>
                    <a:lnTo>
                      <a:pt x="6" y="14"/>
                    </a:lnTo>
                    <a:lnTo>
                      <a:pt x="4" y="12"/>
                    </a:lnTo>
                    <a:lnTo>
                      <a:pt x="2" y="6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4" y="4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6" y="16"/>
                    </a:lnTo>
                    <a:lnTo>
                      <a:pt x="24" y="22"/>
                    </a:lnTo>
                    <a:lnTo>
                      <a:pt x="24" y="26"/>
                    </a:lnTo>
                    <a:lnTo>
                      <a:pt x="24" y="40"/>
                    </a:lnTo>
                    <a:lnTo>
                      <a:pt x="26" y="52"/>
                    </a:lnTo>
                    <a:lnTo>
                      <a:pt x="26" y="64"/>
                    </a:lnTo>
                    <a:lnTo>
                      <a:pt x="28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20" y="9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Freeform 144"/>
              <p:cNvSpPr>
                <a:spLocks/>
              </p:cNvSpPr>
              <p:nvPr/>
            </p:nvSpPr>
            <p:spPr bwMode="auto">
              <a:xfrm>
                <a:off x="4361637" y="3492189"/>
                <a:ext cx="81255" cy="184939"/>
              </a:xfrm>
              <a:custGeom>
                <a:avLst/>
                <a:gdLst>
                  <a:gd name="T0" fmla="*/ 2147483647 w 46"/>
                  <a:gd name="T1" fmla="*/ 2147483647 h 110"/>
                  <a:gd name="T2" fmla="*/ 2147483647 w 46"/>
                  <a:gd name="T3" fmla="*/ 2147483647 h 110"/>
                  <a:gd name="T4" fmla="*/ 2147483647 w 46"/>
                  <a:gd name="T5" fmla="*/ 2147483647 h 110"/>
                  <a:gd name="T6" fmla="*/ 2147483647 w 46"/>
                  <a:gd name="T7" fmla="*/ 2147483647 h 110"/>
                  <a:gd name="T8" fmla="*/ 2147483647 w 46"/>
                  <a:gd name="T9" fmla="*/ 2147483647 h 110"/>
                  <a:gd name="T10" fmla="*/ 2147483647 w 46"/>
                  <a:gd name="T11" fmla="*/ 2147483647 h 110"/>
                  <a:gd name="T12" fmla="*/ 2147483647 w 46"/>
                  <a:gd name="T13" fmla="*/ 2147483647 h 110"/>
                  <a:gd name="T14" fmla="*/ 2147483647 w 46"/>
                  <a:gd name="T15" fmla="*/ 2147483647 h 110"/>
                  <a:gd name="T16" fmla="*/ 2147483647 w 46"/>
                  <a:gd name="T17" fmla="*/ 2147483647 h 110"/>
                  <a:gd name="T18" fmla="*/ 2147483647 w 46"/>
                  <a:gd name="T19" fmla="*/ 0 h 110"/>
                  <a:gd name="T20" fmla="*/ 2147483647 w 46"/>
                  <a:gd name="T21" fmla="*/ 2147483647 h 110"/>
                  <a:gd name="T22" fmla="*/ 2147483647 w 46"/>
                  <a:gd name="T23" fmla="*/ 0 h 110"/>
                  <a:gd name="T24" fmla="*/ 2147483647 w 46"/>
                  <a:gd name="T25" fmla="*/ 2147483647 h 110"/>
                  <a:gd name="T26" fmla="*/ 2147483647 w 46"/>
                  <a:gd name="T27" fmla="*/ 2147483647 h 110"/>
                  <a:gd name="T28" fmla="*/ 2147483647 w 46"/>
                  <a:gd name="T29" fmla="*/ 2147483647 h 110"/>
                  <a:gd name="T30" fmla="*/ 2147483647 w 46"/>
                  <a:gd name="T31" fmla="*/ 2147483647 h 110"/>
                  <a:gd name="T32" fmla="*/ 2147483647 w 46"/>
                  <a:gd name="T33" fmla="*/ 2147483647 h 110"/>
                  <a:gd name="T34" fmla="*/ 2147483647 w 46"/>
                  <a:gd name="T35" fmla="*/ 2147483647 h 110"/>
                  <a:gd name="T36" fmla="*/ 2147483647 w 46"/>
                  <a:gd name="T37" fmla="*/ 2147483647 h 110"/>
                  <a:gd name="T38" fmla="*/ 0 w 46"/>
                  <a:gd name="T39" fmla="*/ 2147483647 h 110"/>
                  <a:gd name="T40" fmla="*/ 0 w 46"/>
                  <a:gd name="T41" fmla="*/ 2147483647 h 110"/>
                  <a:gd name="T42" fmla="*/ 0 w 46"/>
                  <a:gd name="T43" fmla="*/ 2147483647 h 110"/>
                  <a:gd name="T44" fmla="*/ 2147483647 w 46"/>
                  <a:gd name="T45" fmla="*/ 2147483647 h 110"/>
                  <a:gd name="T46" fmla="*/ 2147483647 w 46"/>
                  <a:gd name="T47" fmla="*/ 2147483647 h 110"/>
                  <a:gd name="T48" fmla="*/ 2147483647 w 46"/>
                  <a:gd name="T49" fmla="*/ 2147483647 h 110"/>
                  <a:gd name="T50" fmla="*/ 2147483647 w 46"/>
                  <a:gd name="T51" fmla="*/ 2147483647 h 110"/>
                  <a:gd name="T52" fmla="*/ 2147483647 w 46"/>
                  <a:gd name="T53" fmla="*/ 2147483647 h 110"/>
                  <a:gd name="T54" fmla="*/ 2147483647 w 46"/>
                  <a:gd name="T55" fmla="*/ 2147483647 h 110"/>
                  <a:gd name="T56" fmla="*/ 2147483647 w 46"/>
                  <a:gd name="T57" fmla="*/ 2147483647 h 110"/>
                  <a:gd name="T58" fmla="*/ 2147483647 w 46"/>
                  <a:gd name="T59" fmla="*/ 2147483647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46"/>
                  <a:gd name="T91" fmla="*/ 0 h 110"/>
                  <a:gd name="T92" fmla="*/ 46 w 46"/>
                  <a:gd name="T93" fmla="*/ 110 h 110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46" h="110">
                    <a:moveTo>
                      <a:pt x="16" y="110"/>
                    </a:moveTo>
                    <a:lnTo>
                      <a:pt x="30" y="104"/>
                    </a:lnTo>
                    <a:lnTo>
                      <a:pt x="30" y="60"/>
                    </a:lnTo>
                    <a:lnTo>
                      <a:pt x="40" y="46"/>
                    </a:lnTo>
                    <a:lnTo>
                      <a:pt x="44" y="36"/>
                    </a:lnTo>
                    <a:lnTo>
                      <a:pt x="46" y="30"/>
                    </a:lnTo>
                    <a:lnTo>
                      <a:pt x="44" y="18"/>
                    </a:lnTo>
                    <a:lnTo>
                      <a:pt x="40" y="10"/>
                    </a:lnTo>
                    <a:lnTo>
                      <a:pt x="34" y="6"/>
                    </a:lnTo>
                    <a:lnTo>
                      <a:pt x="30" y="0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20" y="6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12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10" y="44"/>
                    </a:lnTo>
                    <a:lnTo>
                      <a:pt x="10" y="48"/>
                    </a:lnTo>
                    <a:lnTo>
                      <a:pt x="10" y="62"/>
                    </a:lnTo>
                    <a:lnTo>
                      <a:pt x="12" y="74"/>
                    </a:lnTo>
                    <a:lnTo>
                      <a:pt x="12" y="86"/>
                    </a:lnTo>
                    <a:lnTo>
                      <a:pt x="14" y="106"/>
                    </a:lnTo>
                    <a:lnTo>
                      <a:pt x="16" y="1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Freeform 145"/>
              <p:cNvSpPr>
                <a:spLocks/>
              </p:cNvSpPr>
              <p:nvPr/>
            </p:nvSpPr>
            <p:spPr bwMode="auto">
              <a:xfrm>
                <a:off x="4413971" y="3443152"/>
                <a:ext cx="329154" cy="290018"/>
              </a:xfrm>
              <a:custGeom>
                <a:avLst/>
                <a:gdLst>
                  <a:gd name="T0" fmla="*/ 2147483647 w 189"/>
                  <a:gd name="T1" fmla="*/ 2147483647 h 174"/>
                  <a:gd name="T2" fmla="*/ 2147483647 w 189"/>
                  <a:gd name="T3" fmla="*/ 2147483647 h 174"/>
                  <a:gd name="T4" fmla="*/ 2147483647 w 189"/>
                  <a:gd name="T5" fmla="*/ 2147483647 h 174"/>
                  <a:gd name="T6" fmla="*/ 2147483647 w 189"/>
                  <a:gd name="T7" fmla="*/ 2147483647 h 174"/>
                  <a:gd name="T8" fmla="*/ 2147483647 w 189"/>
                  <a:gd name="T9" fmla="*/ 2147483647 h 174"/>
                  <a:gd name="T10" fmla="*/ 0 w 189"/>
                  <a:gd name="T11" fmla="*/ 2147483647 h 174"/>
                  <a:gd name="T12" fmla="*/ 2147483647 w 189"/>
                  <a:gd name="T13" fmla="*/ 2147483647 h 174"/>
                  <a:gd name="T14" fmla="*/ 2147483647 w 189"/>
                  <a:gd name="T15" fmla="*/ 2147483647 h 174"/>
                  <a:gd name="T16" fmla="*/ 2147483647 w 189"/>
                  <a:gd name="T17" fmla="*/ 2147483647 h 174"/>
                  <a:gd name="T18" fmla="*/ 2147483647 w 189"/>
                  <a:gd name="T19" fmla="*/ 2147483647 h 174"/>
                  <a:gd name="T20" fmla="*/ 2147483647 w 189"/>
                  <a:gd name="T21" fmla="*/ 0 h 174"/>
                  <a:gd name="T22" fmla="*/ 2147483647 w 189"/>
                  <a:gd name="T23" fmla="*/ 0 h 174"/>
                  <a:gd name="T24" fmla="*/ 2147483647 w 189"/>
                  <a:gd name="T25" fmla="*/ 2147483647 h 174"/>
                  <a:gd name="T26" fmla="*/ 2147483647 w 189"/>
                  <a:gd name="T27" fmla="*/ 2147483647 h 174"/>
                  <a:gd name="T28" fmla="*/ 2147483647 w 189"/>
                  <a:gd name="T29" fmla="*/ 2147483647 h 174"/>
                  <a:gd name="T30" fmla="*/ 2147483647 w 189"/>
                  <a:gd name="T31" fmla="*/ 2147483647 h 174"/>
                  <a:gd name="T32" fmla="*/ 2147483647 w 189"/>
                  <a:gd name="T33" fmla="*/ 2147483647 h 174"/>
                  <a:gd name="T34" fmla="*/ 2147483647 w 189"/>
                  <a:gd name="T35" fmla="*/ 2147483647 h 174"/>
                  <a:gd name="T36" fmla="*/ 2147483647 w 189"/>
                  <a:gd name="T37" fmla="*/ 2147483647 h 174"/>
                  <a:gd name="T38" fmla="*/ 2147483647 w 189"/>
                  <a:gd name="T39" fmla="*/ 2147483647 h 174"/>
                  <a:gd name="T40" fmla="*/ 2147483647 w 189"/>
                  <a:gd name="T41" fmla="*/ 2147483647 h 174"/>
                  <a:gd name="T42" fmla="*/ 2147483647 w 189"/>
                  <a:gd name="T43" fmla="*/ 2147483647 h 174"/>
                  <a:gd name="T44" fmla="*/ 2147483647 w 189"/>
                  <a:gd name="T45" fmla="*/ 2147483647 h 174"/>
                  <a:gd name="T46" fmla="*/ 2147483647 w 189"/>
                  <a:gd name="T47" fmla="*/ 0 h 174"/>
                  <a:gd name="T48" fmla="*/ 2147483647 w 189"/>
                  <a:gd name="T49" fmla="*/ 2147483647 h 174"/>
                  <a:gd name="T50" fmla="*/ 2147483647 w 189"/>
                  <a:gd name="T51" fmla="*/ 2147483647 h 174"/>
                  <a:gd name="T52" fmla="*/ 2147483647 w 189"/>
                  <a:gd name="T53" fmla="*/ 2147483647 h 174"/>
                  <a:gd name="T54" fmla="*/ 2147483647 w 189"/>
                  <a:gd name="T55" fmla="*/ 2147483647 h 174"/>
                  <a:gd name="T56" fmla="*/ 2147483647 w 189"/>
                  <a:gd name="T57" fmla="*/ 2147483647 h 174"/>
                  <a:gd name="T58" fmla="*/ 2147483647 w 189"/>
                  <a:gd name="T59" fmla="*/ 2147483647 h 174"/>
                  <a:gd name="T60" fmla="*/ 2147483647 w 189"/>
                  <a:gd name="T61" fmla="*/ 2147483647 h 174"/>
                  <a:gd name="T62" fmla="*/ 2147483647 w 189"/>
                  <a:gd name="T63" fmla="*/ 2147483647 h 174"/>
                  <a:gd name="T64" fmla="*/ 2147483647 w 189"/>
                  <a:gd name="T65" fmla="*/ 2147483647 h 174"/>
                  <a:gd name="T66" fmla="*/ 2147483647 w 189"/>
                  <a:gd name="T67" fmla="*/ 2147483647 h 174"/>
                  <a:gd name="T68" fmla="*/ 2147483647 w 189"/>
                  <a:gd name="T69" fmla="*/ 2147483647 h 174"/>
                  <a:gd name="T70" fmla="*/ 2147483647 w 189"/>
                  <a:gd name="T71" fmla="*/ 2147483647 h 174"/>
                  <a:gd name="T72" fmla="*/ 2147483647 w 189"/>
                  <a:gd name="T73" fmla="*/ 2147483647 h 174"/>
                  <a:gd name="T74" fmla="*/ 2147483647 w 189"/>
                  <a:gd name="T75" fmla="*/ 2147483647 h 174"/>
                  <a:gd name="T76" fmla="*/ 2147483647 w 189"/>
                  <a:gd name="T77" fmla="*/ 2147483647 h 174"/>
                  <a:gd name="T78" fmla="*/ 2147483647 w 189"/>
                  <a:gd name="T79" fmla="*/ 2147483647 h 174"/>
                  <a:gd name="T80" fmla="*/ 2147483647 w 189"/>
                  <a:gd name="T81" fmla="*/ 2147483647 h 17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9"/>
                  <a:gd name="T124" fmla="*/ 0 h 174"/>
                  <a:gd name="T125" fmla="*/ 189 w 189"/>
                  <a:gd name="T126" fmla="*/ 174 h 17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9" h="174">
                    <a:moveTo>
                      <a:pt x="90" y="168"/>
                    </a:moveTo>
                    <a:lnTo>
                      <a:pt x="74" y="170"/>
                    </a:lnTo>
                    <a:lnTo>
                      <a:pt x="58" y="174"/>
                    </a:lnTo>
                    <a:lnTo>
                      <a:pt x="52" y="172"/>
                    </a:lnTo>
                    <a:lnTo>
                      <a:pt x="46" y="166"/>
                    </a:lnTo>
                    <a:lnTo>
                      <a:pt x="40" y="152"/>
                    </a:lnTo>
                    <a:lnTo>
                      <a:pt x="36" y="146"/>
                    </a:lnTo>
                    <a:lnTo>
                      <a:pt x="32" y="138"/>
                    </a:lnTo>
                    <a:lnTo>
                      <a:pt x="24" y="134"/>
                    </a:lnTo>
                    <a:lnTo>
                      <a:pt x="18" y="132"/>
                    </a:lnTo>
                    <a:lnTo>
                      <a:pt x="0" y="134"/>
                    </a:lnTo>
                    <a:lnTo>
                      <a:pt x="0" y="90"/>
                    </a:lnTo>
                    <a:lnTo>
                      <a:pt x="10" y="76"/>
                    </a:lnTo>
                    <a:lnTo>
                      <a:pt x="14" y="66"/>
                    </a:lnTo>
                    <a:lnTo>
                      <a:pt x="16" y="60"/>
                    </a:lnTo>
                    <a:lnTo>
                      <a:pt x="14" y="48"/>
                    </a:lnTo>
                    <a:lnTo>
                      <a:pt x="10" y="40"/>
                    </a:lnTo>
                    <a:lnTo>
                      <a:pt x="14" y="26"/>
                    </a:lnTo>
                    <a:lnTo>
                      <a:pt x="18" y="12"/>
                    </a:lnTo>
                    <a:lnTo>
                      <a:pt x="22" y="8"/>
                    </a:lnTo>
                    <a:lnTo>
                      <a:pt x="28" y="4"/>
                    </a:lnTo>
                    <a:lnTo>
                      <a:pt x="34" y="0"/>
                    </a:lnTo>
                    <a:lnTo>
                      <a:pt x="44" y="0"/>
                    </a:lnTo>
                    <a:lnTo>
                      <a:pt x="46" y="0"/>
                    </a:lnTo>
                    <a:lnTo>
                      <a:pt x="50" y="2"/>
                    </a:lnTo>
                    <a:lnTo>
                      <a:pt x="56" y="8"/>
                    </a:lnTo>
                    <a:lnTo>
                      <a:pt x="62" y="12"/>
                    </a:lnTo>
                    <a:lnTo>
                      <a:pt x="64" y="14"/>
                    </a:lnTo>
                    <a:lnTo>
                      <a:pt x="68" y="16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4" y="10"/>
                    </a:lnTo>
                    <a:lnTo>
                      <a:pt x="78" y="10"/>
                    </a:lnTo>
                    <a:lnTo>
                      <a:pt x="86" y="10"/>
                    </a:lnTo>
                    <a:lnTo>
                      <a:pt x="90" y="14"/>
                    </a:lnTo>
                    <a:lnTo>
                      <a:pt x="94" y="16"/>
                    </a:lnTo>
                    <a:lnTo>
                      <a:pt x="100" y="18"/>
                    </a:lnTo>
                    <a:lnTo>
                      <a:pt x="108" y="16"/>
                    </a:lnTo>
                    <a:lnTo>
                      <a:pt x="114" y="12"/>
                    </a:lnTo>
                    <a:lnTo>
                      <a:pt x="120" y="10"/>
                    </a:lnTo>
                    <a:lnTo>
                      <a:pt x="128" y="8"/>
                    </a:lnTo>
                    <a:lnTo>
                      <a:pt x="134" y="8"/>
                    </a:lnTo>
                    <a:lnTo>
                      <a:pt x="138" y="10"/>
                    </a:lnTo>
                    <a:lnTo>
                      <a:pt x="142" y="10"/>
                    </a:lnTo>
                    <a:lnTo>
                      <a:pt x="151" y="12"/>
                    </a:lnTo>
                    <a:lnTo>
                      <a:pt x="155" y="10"/>
                    </a:lnTo>
                    <a:lnTo>
                      <a:pt x="161" y="8"/>
                    </a:lnTo>
                    <a:lnTo>
                      <a:pt x="171" y="0"/>
                    </a:lnTo>
                    <a:lnTo>
                      <a:pt x="175" y="6"/>
                    </a:lnTo>
                    <a:lnTo>
                      <a:pt x="179" y="10"/>
                    </a:lnTo>
                    <a:lnTo>
                      <a:pt x="183" y="22"/>
                    </a:lnTo>
                    <a:lnTo>
                      <a:pt x="185" y="26"/>
                    </a:lnTo>
                    <a:lnTo>
                      <a:pt x="189" y="30"/>
                    </a:lnTo>
                    <a:lnTo>
                      <a:pt x="187" y="46"/>
                    </a:lnTo>
                    <a:lnTo>
                      <a:pt x="183" y="46"/>
                    </a:lnTo>
                    <a:lnTo>
                      <a:pt x="179" y="46"/>
                    </a:lnTo>
                    <a:lnTo>
                      <a:pt x="175" y="60"/>
                    </a:lnTo>
                    <a:lnTo>
                      <a:pt x="171" y="70"/>
                    </a:lnTo>
                    <a:lnTo>
                      <a:pt x="165" y="82"/>
                    </a:lnTo>
                    <a:lnTo>
                      <a:pt x="161" y="92"/>
                    </a:lnTo>
                    <a:lnTo>
                      <a:pt x="159" y="94"/>
                    </a:lnTo>
                    <a:lnTo>
                      <a:pt x="157" y="96"/>
                    </a:lnTo>
                    <a:lnTo>
                      <a:pt x="155" y="98"/>
                    </a:lnTo>
                    <a:lnTo>
                      <a:pt x="153" y="98"/>
                    </a:lnTo>
                    <a:lnTo>
                      <a:pt x="151" y="108"/>
                    </a:lnTo>
                    <a:lnTo>
                      <a:pt x="146" y="120"/>
                    </a:lnTo>
                    <a:lnTo>
                      <a:pt x="142" y="130"/>
                    </a:lnTo>
                    <a:lnTo>
                      <a:pt x="138" y="134"/>
                    </a:lnTo>
                    <a:lnTo>
                      <a:pt x="134" y="136"/>
                    </a:lnTo>
                    <a:lnTo>
                      <a:pt x="132" y="134"/>
                    </a:lnTo>
                    <a:lnTo>
                      <a:pt x="130" y="132"/>
                    </a:lnTo>
                    <a:lnTo>
                      <a:pt x="128" y="124"/>
                    </a:lnTo>
                    <a:lnTo>
                      <a:pt x="122" y="126"/>
                    </a:lnTo>
                    <a:lnTo>
                      <a:pt x="116" y="130"/>
                    </a:lnTo>
                    <a:lnTo>
                      <a:pt x="110" y="134"/>
                    </a:lnTo>
                    <a:lnTo>
                      <a:pt x="104" y="138"/>
                    </a:lnTo>
                    <a:lnTo>
                      <a:pt x="100" y="146"/>
                    </a:lnTo>
                    <a:lnTo>
                      <a:pt x="98" y="150"/>
                    </a:lnTo>
                    <a:lnTo>
                      <a:pt x="96" y="158"/>
                    </a:lnTo>
                    <a:lnTo>
                      <a:pt x="96" y="168"/>
                    </a:lnTo>
                    <a:lnTo>
                      <a:pt x="94" y="168"/>
                    </a:lnTo>
                    <a:lnTo>
                      <a:pt x="90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Freeform 146"/>
              <p:cNvSpPr>
                <a:spLocks/>
              </p:cNvSpPr>
              <p:nvPr/>
            </p:nvSpPr>
            <p:spPr bwMode="auto">
              <a:xfrm>
                <a:off x="4570973" y="3458564"/>
                <a:ext cx="221732" cy="347463"/>
              </a:xfrm>
              <a:custGeom>
                <a:avLst/>
                <a:gdLst>
                  <a:gd name="T0" fmla="*/ 2147483647 w 127"/>
                  <a:gd name="T1" fmla="*/ 2147483647 h 208"/>
                  <a:gd name="T2" fmla="*/ 2147483647 w 127"/>
                  <a:gd name="T3" fmla="*/ 2147483647 h 208"/>
                  <a:gd name="T4" fmla="*/ 2147483647 w 127"/>
                  <a:gd name="T5" fmla="*/ 2147483647 h 208"/>
                  <a:gd name="T6" fmla="*/ 2147483647 w 127"/>
                  <a:gd name="T7" fmla="*/ 2147483647 h 208"/>
                  <a:gd name="T8" fmla="*/ 2147483647 w 127"/>
                  <a:gd name="T9" fmla="*/ 2147483647 h 208"/>
                  <a:gd name="T10" fmla="*/ 2147483647 w 127"/>
                  <a:gd name="T11" fmla="*/ 2147483647 h 208"/>
                  <a:gd name="T12" fmla="*/ 2147483647 w 127"/>
                  <a:gd name="T13" fmla="*/ 2147483647 h 208"/>
                  <a:gd name="T14" fmla="*/ 2147483647 w 127"/>
                  <a:gd name="T15" fmla="*/ 2147483647 h 208"/>
                  <a:gd name="T16" fmla="*/ 2147483647 w 127"/>
                  <a:gd name="T17" fmla="*/ 2147483647 h 208"/>
                  <a:gd name="T18" fmla="*/ 2147483647 w 127"/>
                  <a:gd name="T19" fmla="*/ 2147483647 h 208"/>
                  <a:gd name="T20" fmla="*/ 2147483647 w 127"/>
                  <a:gd name="T21" fmla="*/ 2147483647 h 208"/>
                  <a:gd name="T22" fmla="*/ 2147483647 w 127"/>
                  <a:gd name="T23" fmla="*/ 2147483647 h 208"/>
                  <a:gd name="T24" fmla="*/ 2147483647 w 127"/>
                  <a:gd name="T25" fmla="*/ 2147483647 h 208"/>
                  <a:gd name="T26" fmla="*/ 2147483647 w 127"/>
                  <a:gd name="T27" fmla="*/ 2147483647 h 208"/>
                  <a:gd name="T28" fmla="*/ 2147483647 w 127"/>
                  <a:gd name="T29" fmla="*/ 2147483647 h 208"/>
                  <a:gd name="T30" fmla="*/ 2147483647 w 127"/>
                  <a:gd name="T31" fmla="*/ 2147483647 h 208"/>
                  <a:gd name="T32" fmla="*/ 2147483647 w 127"/>
                  <a:gd name="T33" fmla="*/ 2147483647 h 208"/>
                  <a:gd name="T34" fmla="*/ 2147483647 w 127"/>
                  <a:gd name="T35" fmla="*/ 2147483647 h 208"/>
                  <a:gd name="T36" fmla="*/ 2147483647 w 127"/>
                  <a:gd name="T37" fmla="*/ 2147483647 h 208"/>
                  <a:gd name="T38" fmla="*/ 2147483647 w 127"/>
                  <a:gd name="T39" fmla="*/ 2147483647 h 208"/>
                  <a:gd name="T40" fmla="*/ 2147483647 w 127"/>
                  <a:gd name="T41" fmla="*/ 2147483647 h 208"/>
                  <a:gd name="T42" fmla="*/ 2147483647 w 127"/>
                  <a:gd name="T43" fmla="*/ 2147483647 h 208"/>
                  <a:gd name="T44" fmla="*/ 2147483647 w 127"/>
                  <a:gd name="T45" fmla="*/ 2147483647 h 208"/>
                  <a:gd name="T46" fmla="*/ 2147483647 w 127"/>
                  <a:gd name="T47" fmla="*/ 2147483647 h 208"/>
                  <a:gd name="T48" fmla="*/ 2147483647 w 127"/>
                  <a:gd name="T49" fmla="*/ 2147483647 h 208"/>
                  <a:gd name="T50" fmla="*/ 2147483647 w 127"/>
                  <a:gd name="T51" fmla="*/ 2147483647 h 208"/>
                  <a:gd name="T52" fmla="*/ 2147483647 w 127"/>
                  <a:gd name="T53" fmla="*/ 2147483647 h 208"/>
                  <a:gd name="T54" fmla="*/ 2147483647 w 127"/>
                  <a:gd name="T55" fmla="*/ 2147483647 h 208"/>
                  <a:gd name="T56" fmla="*/ 2147483647 w 127"/>
                  <a:gd name="T57" fmla="*/ 2147483647 h 208"/>
                  <a:gd name="T58" fmla="*/ 2147483647 w 127"/>
                  <a:gd name="T59" fmla="*/ 2147483647 h 208"/>
                  <a:gd name="T60" fmla="*/ 2147483647 w 127"/>
                  <a:gd name="T61" fmla="*/ 2147483647 h 208"/>
                  <a:gd name="T62" fmla="*/ 2147483647 w 127"/>
                  <a:gd name="T63" fmla="*/ 2147483647 h 208"/>
                  <a:gd name="T64" fmla="*/ 2147483647 w 127"/>
                  <a:gd name="T65" fmla="*/ 2147483647 h 208"/>
                  <a:gd name="T66" fmla="*/ 2147483647 w 127"/>
                  <a:gd name="T67" fmla="*/ 2147483647 h 208"/>
                  <a:gd name="T68" fmla="*/ 2147483647 w 127"/>
                  <a:gd name="T69" fmla="*/ 2147483647 h 208"/>
                  <a:gd name="T70" fmla="*/ 2147483647 w 127"/>
                  <a:gd name="T71" fmla="*/ 2147483647 h 208"/>
                  <a:gd name="T72" fmla="*/ 2147483647 w 127"/>
                  <a:gd name="T73" fmla="*/ 2147483647 h 208"/>
                  <a:gd name="T74" fmla="*/ 2147483647 w 127"/>
                  <a:gd name="T75" fmla="*/ 2147483647 h 208"/>
                  <a:gd name="T76" fmla="*/ 0 w 127"/>
                  <a:gd name="T77" fmla="*/ 2147483647 h 20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27"/>
                  <a:gd name="T118" fmla="*/ 0 h 208"/>
                  <a:gd name="T119" fmla="*/ 127 w 127"/>
                  <a:gd name="T120" fmla="*/ 208 h 20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27" h="208">
                    <a:moveTo>
                      <a:pt x="6" y="158"/>
                    </a:moveTo>
                    <a:lnTo>
                      <a:pt x="6" y="148"/>
                    </a:lnTo>
                    <a:lnTo>
                      <a:pt x="8" y="140"/>
                    </a:lnTo>
                    <a:lnTo>
                      <a:pt x="10" y="136"/>
                    </a:lnTo>
                    <a:lnTo>
                      <a:pt x="14" y="128"/>
                    </a:lnTo>
                    <a:lnTo>
                      <a:pt x="20" y="124"/>
                    </a:lnTo>
                    <a:lnTo>
                      <a:pt x="26" y="120"/>
                    </a:lnTo>
                    <a:lnTo>
                      <a:pt x="32" y="116"/>
                    </a:lnTo>
                    <a:lnTo>
                      <a:pt x="38" y="114"/>
                    </a:lnTo>
                    <a:lnTo>
                      <a:pt x="40" y="122"/>
                    </a:lnTo>
                    <a:lnTo>
                      <a:pt x="42" y="124"/>
                    </a:lnTo>
                    <a:lnTo>
                      <a:pt x="44" y="126"/>
                    </a:lnTo>
                    <a:lnTo>
                      <a:pt x="48" y="124"/>
                    </a:lnTo>
                    <a:lnTo>
                      <a:pt x="52" y="120"/>
                    </a:lnTo>
                    <a:lnTo>
                      <a:pt x="56" y="110"/>
                    </a:lnTo>
                    <a:lnTo>
                      <a:pt x="61" y="98"/>
                    </a:lnTo>
                    <a:lnTo>
                      <a:pt x="63" y="88"/>
                    </a:lnTo>
                    <a:lnTo>
                      <a:pt x="65" y="88"/>
                    </a:lnTo>
                    <a:lnTo>
                      <a:pt x="67" y="86"/>
                    </a:lnTo>
                    <a:lnTo>
                      <a:pt x="69" y="84"/>
                    </a:lnTo>
                    <a:lnTo>
                      <a:pt x="71" y="82"/>
                    </a:lnTo>
                    <a:lnTo>
                      <a:pt x="75" y="72"/>
                    </a:lnTo>
                    <a:lnTo>
                      <a:pt x="81" y="60"/>
                    </a:lnTo>
                    <a:lnTo>
                      <a:pt x="85" y="50"/>
                    </a:lnTo>
                    <a:lnTo>
                      <a:pt x="89" y="36"/>
                    </a:lnTo>
                    <a:lnTo>
                      <a:pt x="93" y="36"/>
                    </a:lnTo>
                    <a:lnTo>
                      <a:pt x="97" y="36"/>
                    </a:lnTo>
                    <a:lnTo>
                      <a:pt x="99" y="20"/>
                    </a:lnTo>
                    <a:lnTo>
                      <a:pt x="95" y="16"/>
                    </a:lnTo>
                    <a:lnTo>
                      <a:pt x="93" y="12"/>
                    </a:lnTo>
                    <a:lnTo>
                      <a:pt x="89" y="0"/>
                    </a:lnTo>
                    <a:lnTo>
                      <a:pt x="91" y="2"/>
                    </a:lnTo>
                    <a:lnTo>
                      <a:pt x="93" y="0"/>
                    </a:lnTo>
                    <a:lnTo>
                      <a:pt x="97" y="6"/>
                    </a:lnTo>
                    <a:lnTo>
                      <a:pt x="103" y="14"/>
                    </a:lnTo>
                    <a:lnTo>
                      <a:pt x="107" y="20"/>
                    </a:lnTo>
                    <a:lnTo>
                      <a:pt x="109" y="26"/>
                    </a:lnTo>
                    <a:lnTo>
                      <a:pt x="107" y="44"/>
                    </a:lnTo>
                    <a:lnTo>
                      <a:pt x="109" y="50"/>
                    </a:lnTo>
                    <a:lnTo>
                      <a:pt x="109" y="54"/>
                    </a:lnTo>
                    <a:lnTo>
                      <a:pt x="117" y="60"/>
                    </a:lnTo>
                    <a:lnTo>
                      <a:pt x="99" y="60"/>
                    </a:lnTo>
                    <a:lnTo>
                      <a:pt x="93" y="62"/>
                    </a:lnTo>
                    <a:lnTo>
                      <a:pt x="91" y="64"/>
                    </a:lnTo>
                    <a:lnTo>
                      <a:pt x="89" y="66"/>
                    </a:lnTo>
                    <a:lnTo>
                      <a:pt x="93" y="70"/>
                    </a:lnTo>
                    <a:lnTo>
                      <a:pt x="101" y="78"/>
                    </a:lnTo>
                    <a:lnTo>
                      <a:pt x="111" y="88"/>
                    </a:lnTo>
                    <a:lnTo>
                      <a:pt x="115" y="96"/>
                    </a:lnTo>
                    <a:lnTo>
                      <a:pt x="117" y="106"/>
                    </a:lnTo>
                    <a:lnTo>
                      <a:pt x="113" y="110"/>
                    </a:lnTo>
                    <a:lnTo>
                      <a:pt x="107" y="116"/>
                    </a:lnTo>
                    <a:lnTo>
                      <a:pt x="101" y="126"/>
                    </a:lnTo>
                    <a:lnTo>
                      <a:pt x="99" y="136"/>
                    </a:lnTo>
                    <a:lnTo>
                      <a:pt x="99" y="144"/>
                    </a:lnTo>
                    <a:lnTo>
                      <a:pt x="101" y="154"/>
                    </a:lnTo>
                    <a:lnTo>
                      <a:pt x="109" y="168"/>
                    </a:lnTo>
                    <a:lnTo>
                      <a:pt x="119" y="182"/>
                    </a:lnTo>
                    <a:lnTo>
                      <a:pt x="127" y="194"/>
                    </a:lnTo>
                    <a:lnTo>
                      <a:pt x="127" y="208"/>
                    </a:lnTo>
                    <a:lnTo>
                      <a:pt x="121" y="208"/>
                    </a:lnTo>
                    <a:lnTo>
                      <a:pt x="111" y="208"/>
                    </a:lnTo>
                    <a:lnTo>
                      <a:pt x="107" y="206"/>
                    </a:lnTo>
                    <a:lnTo>
                      <a:pt x="103" y="204"/>
                    </a:lnTo>
                    <a:lnTo>
                      <a:pt x="81" y="204"/>
                    </a:lnTo>
                    <a:lnTo>
                      <a:pt x="81" y="202"/>
                    </a:lnTo>
                    <a:lnTo>
                      <a:pt x="46" y="200"/>
                    </a:lnTo>
                    <a:lnTo>
                      <a:pt x="46" y="204"/>
                    </a:lnTo>
                    <a:lnTo>
                      <a:pt x="22" y="202"/>
                    </a:lnTo>
                    <a:lnTo>
                      <a:pt x="24" y="198"/>
                    </a:lnTo>
                    <a:lnTo>
                      <a:pt x="24" y="188"/>
                    </a:lnTo>
                    <a:lnTo>
                      <a:pt x="22" y="182"/>
                    </a:lnTo>
                    <a:lnTo>
                      <a:pt x="22" y="174"/>
                    </a:lnTo>
                    <a:lnTo>
                      <a:pt x="24" y="168"/>
                    </a:lnTo>
                    <a:lnTo>
                      <a:pt x="14" y="166"/>
                    </a:lnTo>
                    <a:lnTo>
                      <a:pt x="10" y="164"/>
                    </a:lnTo>
                    <a:lnTo>
                      <a:pt x="6" y="160"/>
                    </a:lnTo>
                    <a:lnTo>
                      <a:pt x="0" y="158"/>
                    </a:lnTo>
                    <a:lnTo>
                      <a:pt x="6" y="1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Freeform 147"/>
              <p:cNvSpPr>
                <a:spLocks/>
              </p:cNvSpPr>
              <p:nvPr/>
            </p:nvSpPr>
            <p:spPr bwMode="auto">
              <a:xfrm>
                <a:off x="4587500" y="3793417"/>
                <a:ext cx="155625" cy="184939"/>
              </a:xfrm>
              <a:custGeom>
                <a:avLst/>
                <a:gdLst>
                  <a:gd name="T0" fmla="*/ 2147483647 w 89"/>
                  <a:gd name="T1" fmla="*/ 2147483647 h 110"/>
                  <a:gd name="T2" fmla="*/ 2147483647 w 89"/>
                  <a:gd name="T3" fmla="*/ 2147483647 h 110"/>
                  <a:gd name="T4" fmla="*/ 2147483647 w 89"/>
                  <a:gd name="T5" fmla="*/ 2147483647 h 110"/>
                  <a:gd name="T6" fmla="*/ 2147483647 w 89"/>
                  <a:gd name="T7" fmla="*/ 2147483647 h 110"/>
                  <a:gd name="T8" fmla="*/ 2147483647 w 89"/>
                  <a:gd name="T9" fmla="*/ 2147483647 h 110"/>
                  <a:gd name="T10" fmla="*/ 2147483647 w 89"/>
                  <a:gd name="T11" fmla="*/ 2147483647 h 110"/>
                  <a:gd name="T12" fmla="*/ 0 w 89"/>
                  <a:gd name="T13" fmla="*/ 2147483647 h 110"/>
                  <a:gd name="T14" fmla="*/ 0 w 89"/>
                  <a:gd name="T15" fmla="*/ 2147483647 h 110"/>
                  <a:gd name="T16" fmla="*/ 2147483647 w 89"/>
                  <a:gd name="T17" fmla="*/ 2147483647 h 110"/>
                  <a:gd name="T18" fmla="*/ 2147483647 w 89"/>
                  <a:gd name="T19" fmla="*/ 2147483647 h 110"/>
                  <a:gd name="T20" fmla="*/ 2147483647 w 89"/>
                  <a:gd name="T21" fmla="*/ 2147483647 h 110"/>
                  <a:gd name="T22" fmla="*/ 2147483647 w 89"/>
                  <a:gd name="T23" fmla="*/ 2147483647 h 110"/>
                  <a:gd name="T24" fmla="*/ 2147483647 w 89"/>
                  <a:gd name="T25" fmla="*/ 2147483647 h 110"/>
                  <a:gd name="T26" fmla="*/ 2147483647 w 89"/>
                  <a:gd name="T27" fmla="*/ 2147483647 h 110"/>
                  <a:gd name="T28" fmla="*/ 2147483647 w 89"/>
                  <a:gd name="T29" fmla="*/ 2147483647 h 110"/>
                  <a:gd name="T30" fmla="*/ 2147483647 w 89"/>
                  <a:gd name="T31" fmla="*/ 2147483647 h 110"/>
                  <a:gd name="T32" fmla="*/ 2147483647 w 89"/>
                  <a:gd name="T33" fmla="*/ 2147483647 h 110"/>
                  <a:gd name="T34" fmla="*/ 2147483647 w 89"/>
                  <a:gd name="T35" fmla="*/ 2147483647 h 110"/>
                  <a:gd name="T36" fmla="*/ 2147483647 w 89"/>
                  <a:gd name="T37" fmla="*/ 2147483647 h 110"/>
                  <a:gd name="T38" fmla="*/ 2147483647 w 89"/>
                  <a:gd name="T39" fmla="*/ 2147483647 h 110"/>
                  <a:gd name="T40" fmla="*/ 2147483647 w 89"/>
                  <a:gd name="T41" fmla="*/ 2147483647 h 110"/>
                  <a:gd name="T42" fmla="*/ 2147483647 w 89"/>
                  <a:gd name="T43" fmla="*/ 2147483647 h 110"/>
                  <a:gd name="T44" fmla="*/ 2147483647 w 89"/>
                  <a:gd name="T45" fmla="*/ 2147483647 h 110"/>
                  <a:gd name="T46" fmla="*/ 2147483647 w 89"/>
                  <a:gd name="T47" fmla="*/ 2147483647 h 110"/>
                  <a:gd name="T48" fmla="*/ 2147483647 w 89"/>
                  <a:gd name="T49" fmla="*/ 2147483647 h 110"/>
                  <a:gd name="T50" fmla="*/ 2147483647 w 89"/>
                  <a:gd name="T51" fmla="*/ 2147483647 h 110"/>
                  <a:gd name="T52" fmla="*/ 2147483647 w 89"/>
                  <a:gd name="T53" fmla="*/ 2147483647 h 110"/>
                  <a:gd name="T54" fmla="*/ 2147483647 w 89"/>
                  <a:gd name="T55" fmla="*/ 2147483647 h 110"/>
                  <a:gd name="T56" fmla="*/ 2147483647 w 89"/>
                  <a:gd name="T57" fmla="*/ 2147483647 h 110"/>
                  <a:gd name="T58" fmla="*/ 2147483647 w 89"/>
                  <a:gd name="T59" fmla="*/ 2147483647 h 110"/>
                  <a:gd name="T60" fmla="*/ 2147483647 w 89"/>
                  <a:gd name="T61" fmla="*/ 2147483647 h 110"/>
                  <a:gd name="T62" fmla="*/ 2147483647 w 89"/>
                  <a:gd name="T63" fmla="*/ 2147483647 h 110"/>
                  <a:gd name="T64" fmla="*/ 2147483647 w 89"/>
                  <a:gd name="T65" fmla="*/ 2147483647 h 110"/>
                  <a:gd name="T66" fmla="*/ 2147483647 w 89"/>
                  <a:gd name="T67" fmla="*/ 2147483647 h 110"/>
                  <a:gd name="T68" fmla="*/ 2147483647 w 89"/>
                  <a:gd name="T69" fmla="*/ 2147483647 h 110"/>
                  <a:gd name="T70" fmla="*/ 2147483647 w 89"/>
                  <a:gd name="T71" fmla="*/ 2147483647 h 110"/>
                  <a:gd name="T72" fmla="*/ 2147483647 w 89"/>
                  <a:gd name="T73" fmla="*/ 2147483647 h 110"/>
                  <a:gd name="T74" fmla="*/ 2147483647 w 89"/>
                  <a:gd name="T75" fmla="*/ 2147483647 h 110"/>
                  <a:gd name="T76" fmla="*/ 2147483647 w 89"/>
                  <a:gd name="T77" fmla="*/ 2147483647 h 110"/>
                  <a:gd name="T78" fmla="*/ 2147483647 w 89"/>
                  <a:gd name="T79" fmla="*/ 2147483647 h 110"/>
                  <a:gd name="T80" fmla="*/ 2147483647 w 89"/>
                  <a:gd name="T81" fmla="*/ 2147483647 h 110"/>
                  <a:gd name="T82" fmla="*/ 2147483647 w 89"/>
                  <a:gd name="T83" fmla="*/ 2147483647 h 110"/>
                  <a:gd name="T84" fmla="*/ 2147483647 w 89"/>
                  <a:gd name="T85" fmla="*/ 2147483647 h 110"/>
                  <a:gd name="T86" fmla="*/ 2147483647 w 89"/>
                  <a:gd name="T87" fmla="*/ 2147483647 h 110"/>
                  <a:gd name="T88" fmla="*/ 2147483647 w 89"/>
                  <a:gd name="T89" fmla="*/ 2147483647 h 110"/>
                  <a:gd name="T90" fmla="*/ 2147483647 w 89"/>
                  <a:gd name="T91" fmla="*/ 2147483647 h 110"/>
                  <a:gd name="T92" fmla="*/ 2147483647 w 89"/>
                  <a:gd name="T93" fmla="*/ 2147483647 h 110"/>
                  <a:gd name="T94" fmla="*/ 2147483647 w 89"/>
                  <a:gd name="T95" fmla="*/ 2147483647 h 110"/>
                  <a:gd name="T96" fmla="*/ 2147483647 w 89"/>
                  <a:gd name="T97" fmla="*/ 2147483647 h 110"/>
                  <a:gd name="T98" fmla="*/ 2147483647 w 89"/>
                  <a:gd name="T99" fmla="*/ 2147483647 h 110"/>
                  <a:gd name="T100" fmla="*/ 2147483647 w 89"/>
                  <a:gd name="T101" fmla="*/ 0 h 110"/>
                  <a:gd name="T102" fmla="*/ 2147483647 w 89"/>
                  <a:gd name="T103" fmla="*/ 2147483647 h 11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89"/>
                  <a:gd name="T157" fmla="*/ 0 h 110"/>
                  <a:gd name="T158" fmla="*/ 89 w 89"/>
                  <a:gd name="T159" fmla="*/ 110 h 110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89" h="110">
                    <a:moveTo>
                      <a:pt x="36" y="24"/>
                    </a:moveTo>
                    <a:lnTo>
                      <a:pt x="26" y="24"/>
                    </a:lnTo>
                    <a:lnTo>
                      <a:pt x="20" y="24"/>
                    </a:lnTo>
                    <a:lnTo>
                      <a:pt x="8" y="22"/>
                    </a:lnTo>
                    <a:lnTo>
                      <a:pt x="2" y="44"/>
                    </a:lnTo>
                    <a:lnTo>
                      <a:pt x="2" y="50"/>
                    </a:lnTo>
                    <a:lnTo>
                      <a:pt x="0" y="58"/>
                    </a:lnTo>
                    <a:lnTo>
                      <a:pt x="0" y="70"/>
                    </a:lnTo>
                    <a:lnTo>
                      <a:pt x="4" y="76"/>
                    </a:lnTo>
                    <a:lnTo>
                      <a:pt x="8" y="82"/>
                    </a:lnTo>
                    <a:lnTo>
                      <a:pt x="14" y="88"/>
                    </a:lnTo>
                    <a:lnTo>
                      <a:pt x="30" y="100"/>
                    </a:lnTo>
                    <a:lnTo>
                      <a:pt x="34" y="104"/>
                    </a:lnTo>
                    <a:lnTo>
                      <a:pt x="38" y="110"/>
                    </a:lnTo>
                    <a:lnTo>
                      <a:pt x="42" y="108"/>
                    </a:lnTo>
                    <a:lnTo>
                      <a:pt x="44" y="106"/>
                    </a:lnTo>
                    <a:lnTo>
                      <a:pt x="46" y="104"/>
                    </a:lnTo>
                    <a:lnTo>
                      <a:pt x="44" y="100"/>
                    </a:lnTo>
                    <a:lnTo>
                      <a:pt x="42" y="98"/>
                    </a:lnTo>
                    <a:lnTo>
                      <a:pt x="42" y="96"/>
                    </a:lnTo>
                    <a:lnTo>
                      <a:pt x="44" y="90"/>
                    </a:lnTo>
                    <a:lnTo>
                      <a:pt x="46" y="88"/>
                    </a:lnTo>
                    <a:lnTo>
                      <a:pt x="55" y="84"/>
                    </a:lnTo>
                    <a:lnTo>
                      <a:pt x="55" y="80"/>
                    </a:lnTo>
                    <a:lnTo>
                      <a:pt x="59" y="76"/>
                    </a:lnTo>
                    <a:lnTo>
                      <a:pt x="63" y="78"/>
                    </a:lnTo>
                    <a:lnTo>
                      <a:pt x="65" y="82"/>
                    </a:lnTo>
                    <a:lnTo>
                      <a:pt x="67" y="86"/>
                    </a:lnTo>
                    <a:lnTo>
                      <a:pt x="71" y="88"/>
                    </a:lnTo>
                    <a:lnTo>
                      <a:pt x="75" y="86"/>
                    </a:lnTo>
                    <a:lnTo>
                      <a:pt x="79" y="84"/>
                    </a:lnTo>
                    <a:lnTo>
                      <a:pt x="81" y="86"/>
                    </a:lnTo>
                    <a:lnTo>
                      <a:pt x="83" y="86"/>
                    </a:lnTo>
                    <a:lnTo>
                      <a:pt x="85" y="84"/>
                    </a:lnTo>
                    <a:lnTo>
                      <a:pt x="85" y="80"/>
                    </a:lnTo>
                    <a:lnTo>
                      <a:pt x="87" y="74"/>
                    </a:lnTo>
                    <a:lnTo>
                      <a:pt x="87" y="52"/>
                    </a:lnTo>
                    <a:lnTo>
                      <a:pt x="83" y="50"/>
                    </a:lnTo>
                    <a:lnTo>
                      <a:pt x="83" y="46"/>
                    </a:lnTo>
                    <a:lnTo>
                      <a:pt x="81" y="44"/>
                    </a:lnTo>
                    <a:lnTo>
                      <a:pt x="81" y="40"/>
                    </a:lnTo>
                    <a:lnTo>
                      <a:pt x="83" y="36"/>
                    </a:lnTo>
                    <a:lnTo>
                      <a:pt x="83" y="32"/>
                    </a:lnTo>
                    <a:lnTo>
                      <a:pt x="87" y="30"/>
                    </a:lnTo>
                    <a:lnTo>
                      <a:pt x="89" y="26"/>
                    </a:lnTo>
                    <a:lnTo>
                      <a:pt x="87" y="20"/>
                    </a:lnTo>
                    <a:lnTo>
                      <a:pt x="83" y="18"/>
                    </a:lnTo>
                    <a:lnTo>
                      <a:pt x="77" y="18"/>
                    </a:lnTo>
                    <a:lnTo>
                      <a:pt x="69" y="18"/>
                    </a:lnTo>
                    <a:lnTo>
                      <a:pt x="71" y="2"/>
                    </a:lnTo>
                    <a:lnTo>
                      <a:pt x="36" y="0"/>
                    </a:lnTo>
                    <a:lnTo>
                      <a:pt x="36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1" name="Freeform 148"/>
              <p:cNvSpPr>
                <a:spLocks/>
              </p:cNvSpPr>
              <p:nvPr/>
            </p:nvSpPr>
            <p:spPr bwMode="auto">
              <a:xfrm>
                <a:off x="4654983" y="3756989"/>
                <a:ext cx="203828" cy="256394"/>
              </a:xfrm>
              <a:custGeom>
                <a:avLst/>
                <a:gdLst>
                  <a:gd name="T0" fmla="*/ 2147483647 w 117"/>
                  <a:gd name="T1" fmla="*/ 2147483647 h 154"/>
                  <a:gd name="T2" fmla="*/ 2147483647 w 117"/>
                  <a:gd name="T3" fmla="*/ 2147483647 h 154"/>
                  <a:gd name="T4" fmla="*/ 2147483647 w 117"/>
                  <a:gd name="T5" fmla="*/ 2147483647 h 154"/>
                  <a:gd name="T6" fmla="*/ 0 w 117"/>
                  <a:gd name="T7" fmla="*/ 2147483647 h 154"/>
                  <a:gd name="T8" fmla="*/ 2147483647 w 117"/>
                  <a:gd name="T9" fmla="*/ 2147483647 h 154"/>
                  <a:gd name="T10" fmla="*/ 2147483647 w 117"/>
                  <a:gd name="T11" fmla="*/ 2147483647 h 154"/>
                  <a:gd name="T12" fmla="*/ 2147483647 w 117"/>
                  <a:gd name="T13" fmla="*/ 2147483647 h 154"/>
                  <a:gd name="T14" fmla="*/ 2147483647 w 117"/>
                  <a:gd name="T15" fmla="*/ 2147483647 h 154"/>
                  <a:gd name="T16" fmla="*/ 2147483647 w 117"/>
                  <a:gd name="T17" fmla="*/ 2147483647 h 154"/>
                  <a:gd name="T18" fmla="*/ 2147483647 w 117"/>
                  <a:gd name="T19" fmla="*/ 2147483647 h 154"/>
                  <a:gd name="T20" fmla="*/ 2147483647 w 117"/>
                  <a:gd name="T21" fmla="*/ 2147483647 h 154"/>
                  <a:gd name="T22" fmla="*/ 2147483647 w 117"/>
                  <a:gd name="T23" fmla="*/ 2147483647 h 154"/>
                  <a:gd name="T24" fmla="*/ 2147483647 w 117"/>
                  <a:gd name="T25" fmla="*/ 2147483647 h 154"/>
                  <a:gd name="T26" fmla="*/ 2147483647 w 117"/>
                  <a:gd name="T27" fmla="*/ 2147483647 h 154"/>
                  <a:gd name="T28" fmla="*/ 2147483647 w 117"/>
                  <a:gd name="T29" fmla="*/ 2147483647 h 154"/>
                  <a:gd name="T30" fmla="*/ 2147483647 w 117"/>
                  <a:gd name="T31" fmla="*/ 2147483647 h 154"/>
                  <a:gd name="T32" fmla="*/ 2147483647 w 117"/>
                  <a:gd name="T33" fmla="*/ 2147483647 h 154"/>
                  <a:gd name="T34" fmla="*/ 2147483647 w 117"/>
                  <a:gd name="T35" fmla="*/ 2147483647 h 154"/>
                  <a:gd name="T36" fmla="*/ 2147483647 w 117"/>
                  <a:gd name="T37" fmla="*/ 2147483647 h 154"/>
                  <a:gd name="T38" fmla="*/ 2147483647 w 117"/>
                  <a:gd name="T39" fmla="*/ 2147483647 h 154"/>
                  <a:gd name="T40" fmla="*/ 2147483647 w 117"/>
                  <a:gd name="T41" fmla="*/ 2147483647 h 154"/>
                  <a:gd name="T42" fmla="*/ 2147483647 w 117"/>
                  <a:gd name="T43" fmla="*/ 2147483647 h 154"/>
                  <a:gd name="T44" fmla="*/ 2147483647 w 117"/>
                  <a:gd name="T45" fmla="*/ 2147483647 h 154"/>
                  <a:gd name="T46" fmla="*/ 2147483647 w 117"/>
                  <a:gd name="T47" fmla="*/ 2147483647 h 154"/>
                  <a:gd name="T48" fmla="*/ 2147483647 w 117"/>
                  <a:gd name="T49" fmla="*/ 2147483647 h 154"/>
                  <a:gd name="T50" fmla="*/ 2147483647 w 117"/>
                  <a:gd name="T51" fmla="*/ 2147483647 h 154"/>
                  <a:gd name="T52" fmla="*/ 2147483647 w 117"/>
                  <a:gd name="T53" fmla="*/ 0 h 154"/>
                  <a:gd name="T54" fmla="*/ 2147483647 w 117"/>
                  <a:gd name="T55" fmla="*/ 2147483647 h 154"/>
                  <a:gd name="T56" fmla="*/ 2147483647 w 117"/>
                  <a:gd name="T57" fmla="*/ 2147483647 h 154"/>
                  <a:gd name="T58" fmla="*/ 2147483647 w 117"/>
                  <a:gd name="T59" fmla="*/ 2147483647 h 154"/>
                  <a:gd name="T60" fmla="*/ 2147483647 w 117"/>
                  <a:gd name="T61" fmla="*/ 2147483647 h 154"/>
                  <a:gd name="T62" fmla="*/ 2147483647 w 117"/>
                  <a:gd name="T63" fmla="*/ 2147483647 h 154"/>
                  <a:gd name="T64" fmla="*/ 2147483647 w 117"/>
                  <a:gd name="T65" fmla="*/ 2147483647 h 154"/>
                  <a:gd name="T66" fmla="*/ 2147483647 w 117"/>
                  <a:gd name="T67" fmla="*/ 2147483647 h 154"/>
                  <a:gd name="T68" fmla="*/ 2147483647 w 117"/>
                  <a:gd name="T69" fmla="*/ 2147483647 h 154"/>
                  <a:gd name="T70" fmla="*/ 2147483647 w 117"/>
                  <a:gd name="T71" fmla="*/ 2147483647 h 154"/>
                  <a:gd name="T72" fmla="*/ 2147483647 w 117"/>
                  <a:gd name="T73" fmla="*/ 2147483647 h 154"/>
                  <a:gd name="T74" fmla="*/ 2147483647 w 117"/>
                  <a:gd name="T75" fmla="*/ 2147483647 h 154"/>
                  <a:gd name="T76" fmla="*/ 2147483647 w 117"/>
                  <a:gd name="T77" fmla="*/ 2147483647 h 154"/>
                  <a:gd name="T78" fmla="*/ 2147483647 w 117"/>
                  <a:gd name="T79" fmla="*/ 2147483647 h 154"/>
                  <a:gd name="T80" fmla="*/ 2147483647 w 117"/>
                  <a:gd name="T81" fmla="*/ 2147483647 h 154"/>
                  <a:gd name="T82" fmla="*/ 2147483647 w 117"/>
                  <a:gd name="T83" fmla="*/ 2147483647 h 154"/>
                  <a:gd name="T84" fmla="*/ 2147483647 w 117"/>
                  <a:gd name="T85" fmla="*/ 2147483647 h 154"/>
                  <a:gd name="T86" fmla="*/ 2147483647 w 117"/>
                  <a:gd name="T87" fmla="*/ 2147483647 h 15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17"/>
                  <a:gd name="T133" fmla="*/ 0 h 154"/>
                  <a:gd name="T134" fmla="*/ 117 w 117"/>
                  <a:gd name="T135" fmla="*/ 154 h 154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17" h="154">
                    <a:moveTo>
                      <a:pt x="27" y="150"/>
                    </a:moveTo>
                    <a:lnTo>
                      <a:pt x="27" y="148"/>
                    </a:lnTo>
                    <a:lnTo>
                      <a:pt x="25" y="146"/>
                    </a:lnTo>
                    <a:lnTo>
                      <a:pt x="21" y="148"/>
                    </a:lnTo>
                    <a:lnTo>
                      <a:pt x="17" y="150"/>
                    </a:lnTo>
                    <a:lnTo>
                      <a:pt x="13" y="154"/>
                    </a:lnTo>
                    <a:lnTo>
                      <a:pt x="4" y="136"/>
                    </a:lnTo>
                    <a:lnTo>
                      <a:pt x="0" y="132"/>
                    </a:lnTo>
                    <a:lnTo>
                      <a:pt x="4" y="130"/>
                    </a:lnTo>
                    <a:lnTo>
                      <a:pt x="6" y="128"/>
                    </a:lnTo>
                    <a:lnTo>
                      <a:pt x="8" y="126"/>
                    </a:lnTo>
                    <a:lnTo>
                      <a:pt x="6" y="122"/>
                    </a:lnTo>
                    <a:lnTo>
                      <a:pt x="4" y="120"/>
                    </a:lnTo>
                    <a:lnTo>
                      <a:pt x="4" y="118"/>
                    </a:lnTo>
                    <a:lnTo>
                      <a:pt x="6" y="112"/>
                    </a:lnTo>
                    <a:lnTo>
                      <a:pt x="8" y="110"/>
                    </a:lnTo>
                    <a:lnTo>
                      <a:pt x="17" y="106"/>
                    </a:lnTo>
                    <a:lnTo>
                      <a:pt x="17" y="102"/>
                    </a:lnTo>
                    <a:lnTo>
                      <a:pt x="21" y="98"/>
                    </a:lnTo>
                    <a:lnTo>
                      <a:pt x="25" y="100"/>
                    </a:lnTo>
                    <a:lnTo>
                      <a:pt x="27" y="104"/>
                    </a:lnTo>
                    <a:lnTo>
                      <a:pt x="29" y="108"/>
                    </a:lnTo>
                    <a:lnTo>
                      <a:pt x="33" y="110"/>
                    </a:lnTo>
                    <a:lnTo>
                      <a:pt x="37" y="108"/>
                    </a:lnTo>
                    <a:lnTo>
                      <a:pt x="41" y="106"/>
                    </a:lnTo>
                    <a:lnTo>
                      <a:pt x="43" y="108"/>
                    </a:lnTo>
                    <a:lnTo>
                      <a:pt x="45" y="108"/>
                    </a:lnTo>
                    <a:lnTo>
                      <a:pt x="47" y="106"/>
                    </a:lnTo>
                    <a:lnTo>
                      <a:pt x="47" y="102"/>
                    </a:lnTo>
                    <a:lnTo>
                      <a:pt x="49" y="96"/>
                    </a:lnTo>
                    <a:lnTo>
                      <a:pt x="49" y="74"/>
                    </a:lnTo>
                    <a:lnTo>
                      <a:pt x="45" y="72"/>
                    </a:lnTo>
                    <a:lnTo>
                      <a:pt x="45" y="68"/>
                    </a:lnTo>
                    <a:lnTo>
                      <a:pt x="43" y="66"/>
                    </a:lnTo>
                    <a:lnTo>
                      <a:pt x="43" y="62"/>
                    </a:lnTo>
                    <a:lnTo>
                      <a:pt x="45" y="58"/>
                    </a:lnTo>
                    <a:lnTo>
                      <a:pt x="45" y="54"/>
                    </a:lnTo>
                    <a:lnTo>
                      <a:pt x="49" y="52"/>
                    </a:lnTo>
                    <a:lnTo>
                      <a:pt x="51" y="48"/>
                    </a:lnTo>
                    <a:lnTo>
                      <a:pt x="49" y="42"/>
                    </a:lnTo>
                    <a:lnTo>
                      <a:pt x="45" y="40"/>
                    </a:lnTo>
                    <a:lnTo>
                      <a:pt x="39" y="40"/>
                    </a:lnTo>
                    <a:lnTo>
                      <a:pt x="31" y="40"/>
                    </a:lnTo>
                    <a:lnTo>
                      <a:pt x="33" y="26"/>
                    </a:lnTo>
                    <a:lnTo>
                      <a:pt x="55" y="26"/>
                    </a:lnTo>
                    <a:lnTo>
                      <a:pt x="59" y="28"/>
                    </a:lnTo>
                    <a:lnTo>
                      <a:pt x="63" y="30"/>
                    </a:lnTo>
                    <a:lnTo>
                      <a:pt x="73" y="30"/>
                    </a:lnTo>
                    <a:lnTo>
                      <a:pt x="79" y="30"/>
                    </a:lnTo>
                    <a:lnTo>
                      <a:pt x="79" y="16"/>
                    </a:lnTo>
                    <a:lnTo>
                      <a:pt x="83" y="10"/>
                    </a:lnTo>
                    <a:lnTo>
                      <a:pt x="87" y="4"/>
                    </a:lnTo>
                    <a:lnTo>
                      <a:pt x="93" y="0"/>
                    </a:lnTo>
                    <a:lnTo>
                      <a:pt x="103" y="0"/>
                    </a:lnTo>
                    <a:lnTo>
                      <a:pt x="113" y="0"/>
                    </a:lnTo>
                    <a:lnTo>
                      <a:pt x="113" y="2"/>
                    </a:lnTo>
                    <a:lnTo>
                      <a:pt x="115" y="4"/>
                    </a:lnTo>
                    <a:lnTo>
                      <a:pt x="115" y="6"/>
                    </a:lnTo>
                    <a:lnTo>
                      <a:pt x="117" y="10"/>
                    </a:lnTo>
                    <a:lnTo>
                      <a:pt x="115" y="20"/>
                    </a:lnTo>
                    <a:lnTo>
                      <a:pt x="111" y="34"/>
                    </a:lnTo>
                    <a:lnTo>
                      <a:pt x="99" y="64"/>
                    </a:lnTo>
                    <a:lnTo>
                      <a:pt x="99" y="68"/>
                    </a:lnTo>
                    <a:lnTo>
                      <a:pt x="99" y="70"/>
                    </a:lnTo>
                    <a:lnTo>
                      <a:pt x="101" y="74"/>
                    </a:lnTo>
                    <a:lnTo>
                      <a:pt x="99" y="78"/>
                    </a:lnTo>
                    <a:lnTo>
                      <a:pt x="97" y="82"/>
                    </a:lnTo>
                    <a:lnTo>
                      <a:pt x="93" y="84"/>
                    </a:lnTo>
                    <a:lnTo>
                      <a:pt x="89" y="88"/>
                    </a:lnTo>
                    <a:lnTo>
                      <a:pt x="85" y="92"/>
                    </a:lnTo>
                    <a:lnTo>
                      <a:pt x="83" y="102"/>
                    </a:lnTo>
                    <a:lnTo>
                      <a:pt x="79" y="106"/>
                    </a:lnTo>
                    <a:lnTo>
                      <a:pt x="75" y="108"/>
                    </a:lnTo>
                    <a:lnTo>
                      <a:pt x="75" y="122"/>
                    </a:lnTo>
                    <a:lnTo>
                      <a:pt x="71" y="134"/>
                    </a:lnTo>
                    <a:lnTo>
                      <a:pt x="69" y="142"/>
                    </a:lnTo>
                    <a:lnTo>
                      <a:pt x="65" y="148"/>
                    </a:lnTo>
                    <a:lnTo>
                      <a:pt x="61" y="150"/>
                    </a:lnTo>
                    <a:lnTo>
                      <a:pt x="55" y="150"/>
                    </a:lnTo>
                    <a:lnTo>
                      <a:pt x="51" y="150"/>
                    </a:lnTo>
                    <a:lnTo>
                      <a:pt x="49" y="150"/>
                    </a:lnTo>
                    <a:lnTo>
                      <a:pt x="49" y="146"/>
                    </a:lnTo>
                    <a:lnTo>
                      <a:pt x="45" y="146"/>
                    </a:lnTo>
                    <a:lnTo>
                      <a:pt x="43" y="146"/>
                    </a:lnTo>
                    <a:lnTo>
                      <a:pt x="41" y="148"/>
                    </a:lnTo>
                    <a:lnTo>
                      <a:pt x="39" y="150"/>
                    </a:lnTo>
                    <a:lnTo>
                      <a:pt x="35" y="150"/>
                    </a:lnTo>
                    <a:lnTo>
                      <a:pt x="33" y="150"/>
                    </a:lnTo>
                    <a:lnTo>
                      <a:pt x="27" y="1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2" name="Freeform 149"/>
              <p:cNvSpPr>
                <a:spLocks/>
              </p:cNvSpPr>
              <p:nvPr/>
            </p:nvSpPr>
            <p:spPr bwMode="auto">
              <a:xfrm>
                <a:off x="4666001" y="4386064"/>
                <a:ext cx="367716" cy="361473"/>
              </a:xfrm>
              <a:custGeom>
                <a:avLst/>
                <a:gdLst>
                  <a:gd name="T0" fmla="*/ 2147483647 w 211"/>
                  <a:gd name="T1" fmla="*/ 2147483647 h 216"/>
                  <a:gd name="T2" fmla="*/ 2147483647 w 211"/>
                  <a:gd name="T3" fmla="*/ 2147483647 h 216"/>
                  <a:gd name="T4" fmla="*/ 2147483647 w 211"/>
                  <a:gd name="T5" fmla="*/ 2147483647 h 216"/>
                  <a:gd name="T6" fmla="*/ 2147483647 w 211"/>
                  <a:gd name="T7" fmla="*/ 2147483647 h 216"/>
                  <a:gd name="T8" fmla="*/ 2147483647 w 211"/>
                  <a:gd name="T9" fmla="*/ 2147483647 h 216"/>
                  <a:gd name="T10" fmla="*/ 2147483647 w 211"/>
                  <a:gd name="T11" fmla="*/ 2147483647 h 216"/>
                  <a:gd name="T12" fmla="*/ 2147483647 w 211"/>
                  <a:gd name="T13" fmla="*/ 2147483647 h 216"/>
                  <a:gd name="T14" fmla="*/ 2147483647 w 211"/>
                  <a:gd name="T15" fmla="*/ 2147483647 h 216"/>
                  <a:gd name="T16" fmla="*/ 2147483647 w 211"/>
                  <a:gd name="T17" fmla="*/ 0 h 216"/>
                  <a:gd name="T18" fmla="*/ 2147483647 w 211"/>
                  <a:gd name="T19" fmla="*/ 0 h 216"/>
                  <a:gd name="T20" fmla="*/ 2147483647 w 211"/>
                  <a:gd name="T21" fmla="*/ 2147483647 h 216"/>
                  <a:gd name="T22" fmla="*/ 2147483647 w 211"/>
                  <a:gd name="T23" fmla="*/ 2147483647 h 216"/>
                  <a:gd name="T24" fmla="*/ 0 w 211"/>
                  <a:gd name="T25" fmla="*/ 0 h 216"/>
                  <a:gd name="T26" fmla="*/ 2147483647 w 211"/>
                  <a:gd name="T27" fmla="*/ 2147483647 h 216"/>
                  <a:gd name="T28" fmla="*/ 2147483647 w 211"/>
                  <a:gd name="T29" fmla="*/ 2147483647 h 216"/>
                  <a:gd name="T30" fmla="*/ 2147483647 w 211"/>
                  <a:gd name="T31" fmla="*/ 2147483647 h 216"/>
                  <a:gd name="T32" fmla="*/ 2147483647 w 211"/>
                  <a:gd name="T33" fmla="*/ 2147483647 h 216"/>
                  <a:gd name="T34" fmla="*/ 2147483647 w 211"/>
                  <a:gd name="T35" fmla="*/ 2147483647 h 216"/>
                  <a:gd name="T36" fmla="*/ 2147483647 w 211"/>
                  <a:gd name="T37" fmla="*/ 2147483647 h 216"/>
                  <a:gd name="T38" fmla="*/ 2147483647 w 211"/>
                  <a:gd name="T39" fmla="*/ 2147483647 h 216"/>
                  <a:gd name="T40" fmla="*/ 2147483647 w 211"/>
                  <a:gd name="T41" fmla="*/ 2147483647 h 216"/>
                  <a:gd name="T42" fmla="*/ 2147483647 w 211"/>
                  <a:gd name="T43" fmla="*/ 2147483647 h 216"/>
                  <a:gd name="T44" fmla="*/ 2147483647 w 211"/>
                  <a:gd name="T45" fmla="*/ 2147483647 h 216"/>
                  <a:gd name="T46" fmla="*/ 2147483647 w 211"/>
                  <a:gd name="T47" fmla="*/ 2147483647 h 216"/>
                  <a:gd name="T48" fmla="*/ 2147483647 w 211"/>
                  <a:gd name="T49" fmla="*/ 2147483647 h 216"/>
                  <a:gd name="T50" fmla="*/ 2147483647 w 211"/>
                  <a:gd name="T51" fmla="*/ 2147483647 h 216"/>
                  <a:gd name="T52" fmla="*/ 2147483647 w 211"/>
                  <a:gd name="T53" fmla="*/ 2147483647 h 216"/>
                  <a:gd name="T54" fmla="*/ 2147483647 w 211"/>
                  <a:gd name="T55" fmla="*/ 2147483647 h 216"/>
                  <a:gd name="T56" fmla="*/ 2147483647 w 211"/>
                  <a:gd name="T57" fmla="*/ 2147483647 h 216"/>
                  <a:gd name="T58" fmla="*/ 2147483647 w 211"/>
                  <a:gd name="T59" fmla="*/ 2147483647 h 216"/>
                  <a:gd name="T60" fmla="*/ 2147483647 w 211"/>
                  <a:gd name="T61" fmla="*/ 2147483647 h 216"/>
                  <a:gd name="T62" fmla="*/ 2147483647 w 211"/>
                  <a:gd name="T63" fmla="*/ 2147483647 h 216"/>
                  <a:gd name="T64" fmla="*/ 2147483647 w 211"/>
                  <a:gd name="T65" fmla="*/ 2147483647 h 216"/>
                  <a:gd name="T66" fmla="*/ 2147483647 w 211"/>
                  <a:gd name="T67" fmla="*/ 2147483647 h 216"/>
                  <a:gd name="T68" fmla="*/ 2147483647 w 211"/>
                  <a:gd name="T69" fmla="*/ 2147483647 h 216"/>
                  <a:gd name="T70" fmla="*/ 2147483647 w 211"/>
                  <a:gd name="T71" fmla="*/ 2147483647 h 216"/>
                  <a:gd name="T72" fmla="*/ 2147483647 w 211"/>
                  <a:gd name="T73" fmla="*/ 2147483647 h 216"/>
                  <a:gd name="T74" fmla="*/ 2147483647 w 211"/>
                  <a:gd name="T75" fmla="*/ 2147483647 h 216"/>
                  <a:gd name="T76" fmla="*/ 2147483647 w 211"/>
                  <a:gd name="T77" fmla="*/ 2147483647 h 216"/>
                  <a:gd name="T78" fmla="*/ 2147483647 w 211"/>
                  <a:gd name="T79" fmla="*/ 2147483647 h 216"/>
                  <a:gd name="T80" fmla="*/ 2147483647 w 211"/>
                  <a:gd name="T81" fmla="*/ 2147483647 h 216"/>
                  <a:gd name="T82" fmla="*/ 2147483647 w 211"/>
                  <a:gd name="T83" fmla="*/ 2147483647 h 216"/>
                  <a:gd name="T84" fmla="*/ 2147483647 w 211"/>
                  <a:gd name="T85" fmla="*/ 2147483647 h 216"/>
                  <a:gd name="T86" fmla="*/ 2147483647 w 211"/>
                  <a:gd name="T87" fmla="*/ 2147483647 h 216"/>
                  <a:gd name="T88" fmla="*/ 2147483647 w 211"/>
                  <a:gd name="T89" fmla="*/ 2147483647 h 216"/>
                  <a:gd name="T90" fmla="*/ 2147483647 w 211"/>
                  <a:gd name="T91" fmla="*/ 2147483647 h 216"/>
                  <a:gd name="T92" fmla="*/ 2147483647 w 211"/>
                  <a:gd name="T93" fmla="*/ 2147483647 h 216"/>
                  <a:gd name="T94" fmla="*/ 2147483647 w 211"/>
                  <a:gd name="T95" fmla="*/ 2147483647 h 216"/>
                  <a:gd name="T96" fmla="*/ 2147483647 w 211"/>
                  <a:gd name="T97" fmla="*/ 2147483647 h 216"/>
                  <a:gd name="T98" fmla="*/ 2147483647 w 211"/>
                  <a:gd name="T99" fmla="*/ 2147483647 h 216"/>
                  <a:gd name="T100" fmla="*/ 2147483647 w 211"/>
                  <a:gd name="T101" fmla="*/ 2147483647 h 216"/>
                  <a:gd name="T102" fmla="*/ 2147483647 w 211"/>
                  <a:gd name="T103" fmla="*/ 2147483647 h 216"/>
                  <a:gd name="T104" fmla="*/ 2147483647 w 211"/>
                  <a:gd name="T105" fmla="*/ 2147483647 h 216"/>
                  <a:gd name="T106" fmla="*/ 2147483647 w 211"/>
                  <a:gd name="T107" fmla="*/ 2147483647 h 216"/>
                  <a:gd name="T108" fmla="*/ 2147483647 w 211"/>
                  <a:gd name="T109" fmla="*/ 2147483647 h 216"/>
                  <a:gd name="T110" fmla="*/ 2147483647 w 211"/>
                  <a:gd name="T111" fmla="*/ 2147483647 h 2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11"/>
                  <a:gd name="T169" fmla="*/ 0 h 216"/>
                  <a:gd name="T170" fmla="*/ 211 w 211"/>
                  <a:gd name="T171" fmla="*/ 216 h 21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11" h="216">
                    <a:moveTo>
                      <a:pt x="181" y="8"/>
                    </a:moveTo>
                    <a:lnTo>
                      <a:pt x="159" y="16"/>
                    </a:lnTo>
                    <a:lnTo>
                      <a:pt x="117" y="16"/>
                    </a:lnTo>
                    <a:lnTo>
                      <a:pt x="107" y="12"/>
                    </a:lnTo>
                    <a:lnTo>
                      <a:pt x="105" y="10"/>
                    </a:lnTo>
                    <a:lnTo>
                      <a:pt x="101" y="6"/>
                    </a:lnTo>
                    <a:lnTo>
                      <a:pt x="33" y="6"/>
                    </a:lnTo>
                    <a:lnTo>
                      <a:pt x="27" y="2"/>
                    </a:lnTo>
                    <a:lnTo>
                      <a:pt x="25" y="0"/>
                    </a:lnTo>
                    <a:lnTo>
                      <a:pt x="21" y="0"/>
                    </a:lnTo>
                    <a:lnTo>
                      <a:pt x="11" y="2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2" y="16"/>
                    </a:lnTo>
                    <a:lnTo>
                      <a:pt x="7" y="30"/>
                    </a:lnTo>
                    <a:lnTo>
                      <a:pt x="13" y="42"/>
                    </a:lnTo>
                    <a:lnTo>
                      <a:pt x="21" y="54"/>
                    </a:lnTo>
                    <a:lnTo>
                      <a:pt x="29" y="66"/>
                    </a:lnTo>
                    <a:lnTo>
                      <a:pt x="37" y="76"/>
                    </a:lnTo>
                    <a:lnTo>
                      <a:pt x="39" y="90"/>
                    </a:lnTo>
                    <a:lnTo>
                      <a:pt x="41" y="104"/>
                    </a:lnTo>
                    <a:lnTo>
                      <a:pt x="41" y="126"/>
                    </a:lnTo>
                    <a:lnTo>
                      <a:pt x="43" y="152"/>
                    </a:lnTo>
                    <a:lnTo>
                      <a:pt x="45" y="174"/>
                    </a:lnTo>
                    <a:lnTo>
                      <a:pt x="49" y="184"/>
                    </a:lnTo>
                    <a:lnTo>
                      <a:pt x="53" y="194"/>
                    </a:lnTo>
                    <a:lnTo>
                      <a:pt x="61" y="204"/>
                    </a:lnTo>
                    <a:lnTo>
                      <a:pt x="69" y="212"/>
                    </a:lnTo>
                    <a:lnTo>
                      <a:pt x="73" y="208"/>
                    </a:lnTo>
                    <a:lnTo>
                      <a:pt x="75" y="204"/>
                    </a:lnTo>
                    <a:lnTo>
                      <a:pt x="79" y="204"/>
                    </a:lnTo>
                    <a:lnTo>
                      <a:pt x="83" y="210"/>
                    </a:lnTo>
                    <a:lnTo>
                      <a:pt x="89" y="214"/>
                    </a:lnTo>
                    <a:lnTo>
                      <a:pt x="93" y="216"/>
                    </a:lnTo>
                    <a:lnTo>
                      <a:pt x="101" y="216"/>
                    </a:lnTo>
                    <a:lnTo>
                      <a:pt x="111" y="216"/>
                    </a:lnTo>
                    <a:lnTo>
                      <a:pt x="117" y="212"/>
                    </a:lnTo>
                    <a:lnTo>
                      <a:pt x="121" y="208"/>
                    </a:lnTo>
                    <a:lnTo>
                      <a:pt x="125" y="206"/>
                    </a:lnTo>
                    <a:lnTo>
                      <a:pt x="123" y="144"/>
                    </a:lnTo>
                    <a:lnTo>
                      <a:pt x="123" y="90"/>
                    </a:lnTo>
                    <a:lnTo>
                      <a:pt x="143" y="90"/>
                    </a:lnTo>
                    <a:lnTo>
                      <a:pt x="143" y="22"/>
                    </a:lnTo>
                    <a:lnTo>
                      <a:pt x="165" y="20"/>
                    </a:lnTo>
                    <a:lnTo>
                      <a:pt x="183" y="18"/>
                    </a:lnTo>
                    <a:lnTo>
                      <a:pt x="187" y="24"/>
                    </a:lnTo>
                    <a:lnTo>
                      <a:pt x="201" y="18"/>
                    </a:lnTo>
                    <a:lnTo>
                      <a:pt x="205" y="14"/>
                    </a:lnTo>
                    <a:lnTo>
                      <a:pt x="211" y="12"/>
                    </a:lnTo>
                    <a:lnTo>
                      <a:pt x="205" y="8"/>
                    </a:lnTo>
                    <a:lnTo>
                      <a:pt x="201" y="6"/>
                    </a:lnTo>
                    <a:lnTo>
                      <a:pt x="193" y="8"/>
                    </a:lnTo>
                    <a:lnTo>
                      <a:pt x="187" y="10"/>
                    </a:lnTo>
                    <a:lnTo>
                      <a:pt x="183" y="8"/>
                    </a:lnTo>
                    <a:lnTo>
                      <a:pt x="181" y="6"/>
                    </a:lnTo>
                    <a:lnTo>
                      <a:pt x="181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Freeform 150"/>
              <p:cNvSpPr>
                <a:spLocks/>
              </p:cNvSpPr>
              <p:nvPr/>
            </p:nvSpPr>
            <p:spPr bwMode="auto">
              <a:xfrm>
                <a:off x="5351853" y="3314255"/>
                <a:ext cx="184547" cy="165325"/>
              </a:xfrm>
              <a:custGeom>
                <a:avLst/>
                <a:gdLst>
                  <a:gd name="T0" fmla="*/ 2147483647 w 106"/>
                  <a:gd name="T1" fmla="*/ 0 h 98"/>
                  <a:gd name="T2" fmla="*/ 2147483647 w 106"/>
                  <a:gd name="T3" fmla="*/ 2147483647 h 98"/>
                  <a:gd name="T4" fmla="*/ 2147483647 w 106"/>
                  <a:gd name="T5" fmla="*/ 2147483647 h 98"/>
                  <a:gd name="T6" fmla="*/ 2147483647 w 106"/>
                  <a:gd name="T7" fmla="*/ 2147483647 h 98"/>
                  <a:gd name="T8" fmla="*/ 2147483647 w 106"/>
                  <a:gd name="T9" fmla="*/ 2147483647 h 98"/>
                  <a:gd name="T10" fmla="*/ 2147483647 w 106"/>
                  <a:gd name="T11" fmla="*/ 2147483647 h 98"/>
                  <a:gd name="T12" fmla="*/ 2147483647 w 106"/>
                  <a:gd name="T13" fmla="*/ 2147483647 h 98"/>
                  <a:gd name="T14" fmla="*/ 0 w 106"/>
                  <a:gd name="T15" fmla="*/ 2147483647 h 98"/>
                  <a:gd name="T16" fmla="*/ 0 w 106"/>
                  <a:gd name="T17" fmla="*/ 2147483647 h 98"/>
                  <a:gd name="T18" fmla="*/ 2147483647 w 106"/>
                  <a:gd name="T19" fmla="*/ 2147483647 h 98"/>
                  <a:gd name="T20" fmla="*/ 2147483647 w 106"/>
                  <a:gd name="T21" fmla="*/ 2147483647 h 98"/>
                  <a:gd name="T22" fmla="*/ 2147483647 w 106"/>
                  <a:gd name="T23" fmla="*/ 2147483647 h 98"/>
                  <a:gd name="T24" fmla="*/ 2147483647 w 106"/>
                  <a:gd name="T25" fmla="*/ 2147483647 h 98"/>
                  <a:gd name="T26" fmla="*/ 2147483647 w 106"/>
                  <a:gd name="T27" fmla="*/ 2147483647 h 98"/>
                  <a:gd name="T28" fmla="*/ 2147483647 w 106"/>
                  <a:gd name="T29" fmla="*/ 2147483647 h 98"/>
                  <a:gd name="T30" fmla="*/ 2147483647 w 106"/>
                  <a:gd name="T31" fmla="*/ 2147483647 h 98"/>
                  <a:gd name="T32" fmla="*/ 2147483647 w 106"/>
                  <a:gd name="T33" fmla="*/ 2147483647 h 98"/>
                  <a:gd name="T34" fmla="*/ 2147483647 w 106"/>
                  <a:gd name="T35" fmla="*/ 2147483647 h 98"/>
                  <a:gd name="T36" fmla="*/ 2147483647 w 106"/>
                  <a:gd name="T37" fmla="*/ 2147483647 h 98"/>
                  <a:gd name="T38" fmla="*/ 2147483647 w 106"/>
                  <a:gd name="T39" fmla="*/ 2147483647 h 98"/>
                  <a:gd name="T40" fmla="*/ 2147483647 w 106"/>
                  <a:gd name="T41" fmla="*/ 2147483647 h 98"/>
                  <a:gd name="T42" fmla="*/ 2147483647 w 106"/>
                  <a:gd name="T43" fmla="*/ 2147483647 h 98"/>
                  <a:gd name="T44" fmla="*/ 2147483647 w 106"/>
                  <a:gd name="T45" fmla="*/ 2147483647 h 98"/>
                  <a:gd name="T46" fmla="*/ 2147483647 w 106"/>
                  <a:gd name="T47" fmla="*/ 2147483647 h 98"/>
                  <a:gd name="T48" fmla="*/ 2147483647 w 106"/>
                  <a:gd name="T49" fmla="*/ 2147483647 h 98"/>
                  <a:gd name="T50" fmla="*/ 2147483647 w 106"/>
                  <a:gd name="T51" fmla="*/ 2147483647 h 98"/>
                  <a:gd name="T52" fmla="*/ 2147483647 w 106"/>
                  <a:gd name="T53" fmla="*/ 0 h 9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06"/>
                  <a:gd name="T82" fmla="*/ 0 h 98"/>
                  <a:gd name="T83" fmla="*/ 106 w 106"/>
                  <a:gd name="T84" fmla="*/ 98 h 9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06" h="98">
                    <a:moveTo>
                      <a:pt x="32" y="0"/>
                    </a:moveTo>
                    <a:lnTo>
                      <a:pt x="28" y="4"/>
                    </a:lnTo>
                    <a:lnTo>
                      <a:pt x="22" y="10"/>
                    </a:lnTo>
                    <a:lnTo>
                      <a:pt x="14" y="14"/>
                    </a:lnTo>
                    <a:lnTo>
                      <a:pt x="6" y="16"/>
                    </a:lnTo>
                    <a:lnTo>
                      <a:pt x="6" y="26"/>
                    </a:lnTo>
                    <a:lnTo>
                      <a:pt x="4" y="34"/>
                    </a:lnTo>
                    <a:lnTo>
                      <a:pt x="0" y="46"/>
                    </a:lnTo>
                    <a:lnTo>
                      <a:pt x="0" y="62"/>
                    </a:lnTo>
                    <a:lnTo>
                      <a:pt x="18" y="62"/>
                    </a:lnTo>
                    <a:lnTo>
                      <a:pt x="24" y="64"/>
                    </a:lnTo>
                    <a:lnTo>
                      <a:pt x="28" y="54"/>
                    </a:lnTo>
                    <a:lnTo>
                      <a:pt x="38" y="58"/>
                    </a:lnTo>
                    <a:lnTo>
                      <a:pt x="54" y="58"/>
                    </a:lnTo>
                    <a:lnTo>
                      <a:pt x="68" y="62"/>
                    </a:lnTo>
                    <a:lnTo>
                      <a:pt x="82" y="76"/>
                    </a:lnTo>
                    <a:lnTo>
                      <a:pt x="96" y="92"/>
                    </a:lnTo>
                    <a:lnTo>
                      <a:pt x="102" y="98"/>
                    </a:lnTo>
                    <a:lnTo>
                      <a:pt x="106" y="94"/>
                    </a:lnTo>
                    <a:lnTo>
                      <a:pt x="96" y="80"/>
                    </a:lnTo>
                    <a:lnTo>
                      <a:pt x="86" y="68"/>
                    </a:lnTo>
                    <a:lnTo>
                      <a:pt x="74" y="56"/>
                    </a:lnTo>
                    <a:lnTo>
                      <a:pt x="62" y="48"/>
                    </a:lnTo>
                    <a:lnTo>
                      <a:pt x="52" y="42"/>
                    </a:lnTo>
                    <a:lnTo>
                      <a:pt x="46" y="30"/>
                    </a:lnTo>
                    <a:lnTo>
                      <a:pt x="40" y="14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Freeform 152"/>
              <p:cNvSpPr>
                <a:spLocks/>
              </p:cNvSpPr>
              <p:nvPr/>
            </p:nvSpPr>
            <p:spPr bwMode="auto">
              <a:xfrm>
                <a:off x="3882365" y="3443152"/>
                <a:ext cx="81255" cy="19615"/>
              </a:xfrm>
              <a:custGeom>
                <a:avLst/>
                <a:gdLst>
                  <a:gd name="T0" fmla="*/ 2147483647 w 46"/>
                  <a:gd name="T1" fmla="*/ 2147483647 h 12"/>
                  <a:gd name="T2" fmla="*/ 2147483647 w 46"/>
                  <a:gd name="T3" fmla="*/ 2147483647 h 12"/>
                  <a:gd name="T4" fmla="*/ 2147483647 w 46"/>
                  <a:gd name="T5" fmla="*/ 2147483647 h 12"/>
                  <a:gd name="T6" fmla="*/ 2147483647 w 46"/>
                  <a:gd name="T7" fmla="*/ 2147483647 h 12"/>
                  <a:gd name="T8" fmla="*/ 2147483647 w 46"/>
                  <a:gd name="T9" fmla="*/ 2147483647 h 12"/>
                  <a:gd name="T10" fmla="*/ 2147483647 w 46"/>
                  <a:gd name="T11" fmla="*/ 0 h 12"/>
                  <a:gd name="T12" fmla="*/ 2147483647 w 46"/>
                  <a:gd name="T13" fmla="*/ 2147483647 h 12"/>
                  <a:gd name="T14" fmla="*/ 2147483647 w 46"/>
                  <a:gd name="T15" fmla="*/ 2147483647 h 12"/>
                  <a:gd name="T16" fmla="*/ 2147483647 w 46"/>
                  <a:gd name="T17" fmla="*/ 2147483647 h 12"/>
                  <a:gd name="T18" fmla="*/ 2147483647 w 46"/>
                  <a:gd name="T19" fmla="*/ 2147483647 h 12"/>
                  <a:gd name="T20" fmla="*/ 2147483647 w 46"/>
                  <a:gd name="T21" fmla="*/ 2147483647 h 12"/>
                  <a:gd name="T22" fmla="*/ 2147483647 w 46"/>
                  <a:gd name="T23" fmla="*/ 2147483647 h 12"/>
                  <a:gd name="T24" fmla="*/ 2147483647 w 46"/>
                  <a:gd name="T25" fmla="*/ 2147483647 h 12"/>
                  <a:gd name="T26" fmla="*/ 2147483647 w 46"/>
                  <a:gd name="T27" fmla="*/ 2147483647 h 12"/>
                  <a:gd name="T28" fmla="*/ 2147483647 w 46"/>
                  <a:gd name="T29" fmla="*/ 2147483647 h 12"/>
                  <a:gd name="T30" fmla="*/ 0 w 46"/>
                  <a:gd name="T31" fmla="*/ 2147483647 h 12"/>
                  <a:gd name="T32" fmla="*/ 2147483647 w 46"/>
                  <a:gd name="T33" fmla="*/ 2147483647 h 12"/>
                  <a:gd name="T34" fmla="*/ 2147483647 w 46"/>
                  <a:gd name="T35" fmla="*/ 2147483647 h 12"/>
                  <a:gd name="T36" fmla="*/ 2147483647 w 46"/>
                  <a:gd name="T37" fmla="*/ 2147483647 h 1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12"/>
                  <a:gd name="T59" fmla="*/ 46 w 46"/>
                  <a:gd name="T60" fmla="*/ 12 h 1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12">
                    <a:moveTo>
                      <a:pt x="4" y="6"/>
                    </a:moveTo>
                    <a:lnTo>
                      <a:pt x="14" y="8"/>
                    </a:lnTo>
                    <a:lnTo>
                      <a:pt x="18" y="6"/>
                    </a:lnTo>
                    <a:lnTo>
                      <a:pt x="20" y="4"/>
                    </a:lnTo>
                    <a:lnTo>
                      <a:pt x="22" y="2"/>
                    </a:lnTo>
                    <a:lnTo>
                      <a:pt x="26" y="0"/>
                    </a:lnTo>
                    <a:lnTo>
                      <a:pt x="28" y="4"/>
                    </a:lnTo>
                    <a:lnTo>
                      <a:pt x="34" y="6"/>
                    </a:lnTo>
                    <a:lnTo>
                      <a:pt x="46" y="8"/>
                    </a:lnTo>
                    <a:lnTo>
                      <a:pt x="42" y="10"/>
                    </a:lnTo>
                    <a:lnTo>
                      <a:pt x="38" y="12"/>
                    </a:lnTo>
                    <a:lnTo>
                      <a:pt x="30" y="10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12" y="12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Freeform 155"/>
              <p:cNvSpPr>
                <a:spLocks/>
              </p:cNvSpPr>
              <p:nvPr/>
            </p:nvSpPr>
            <p:spPr bwMode="auto">
              <a:xfrm>
                <a:off x="4677019" y="3999373"/>
                <a:ext cx="24790" cy="37829"/>
              </a:xfrm>
              <a:custGeom>
                <a:avLst/>
                <a:gdLst>
                  <a:gd name="T0" fmla="*/ 2147483647 w 14"/>
                  <a:gd name="T1" fmla="*/ 2147483647 h 22"/>
                  <a:gd name="T2" fmla="*/ 0 w 14"/>
                  <a:gd name="T3" fmla="*/ 2147483647 h 22"/>
                  <a:gd name="T4" fmla="*/ 2147483647 w 14"/>
                  <a:gd name="T5" fmla="*/ 2147483647 h 22"/>
                  <a:gd name="T6" fmla="*/ 2147483647 w 14"/>
                  <a:gd name="T7" fmla="*/ 2147483647 h 22"/>
                  <a:gd name="T8" fmla="*/ 2147483647 w 14"/>
                  <a:gd name="T9" fmla="*/ 0 h 22"/>
                  <a:gd name="T10" fmla="*/ 2147483647 w 14"/>
                  <a:gd name="T11" fmla="*/ 2147483647 h 22"/>
                  <a:gd name="T12" fmla="*/ 2147483647 w 14"/>
                  <a:gd name="T13" fmla="*/ 2147483647 h 22"/>
                  <a:gd name="T14" fmla="*/ 2147483647 w 14"/>
                  <a:gd name="T15" fmla="*/ 2147483647 h 22"/>
                  <a:gd name="T16" fmla="*/ 2147483647 w 14"/>
                  <a:gd name="T17" fmla="*/ 2147483647 h 22"/>
                  <a:gd name="T18" fmla="*/ 2147483647 w 14"/>
                  <a:gd name="T19" fmla="*/ 2147483647 h 22"/>
                  <a:gd name="T20" fmla="*/ 2147483647 w 14"/>
                  <a:gd name="T21" fmla="*/ 2147483647 h 2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"/>
                  <a:gd name="T34" fmla="*/ 0 h 22"/>
                  <a:gd name="T35" fmla="*/ 14 w 14"/>
                  <a:gd name="T36" fmla="*/ 22 h 2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" h="22">
                    <a:moveTo>
                      <a:pt x="6" y="22"/>
                    </a:moveTo>
                    <a:lnTo>
                      <a:pt x="0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8" y="10"/>
                    </a:lnTo>
                    <a:lnTo>
                      <a:pt x="8" y="20"/>
                    </a:lnTo>
                    <a:lnTo>
                      <a:pt x="6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Freeform 159"/>
              <p:cNvSpPr>
                <a:spLocks/>
              </p:cNvSpPr>
              <p:nvPr/>
            </p:nvSpPr>
            <p:spPr bwMode="auto">
              <a:xfrm>
                <a:off x="4529657" y="1512495"/>
                <a:ext cx="249276" cy="84063"/>
              </a:xfrm>
              <a:custGeom>
                <a:avLst/>
                <a:gdLst>
                  <a:gd name="T0" fmla="*/ 2147483647 w 143"/>
                  <a:gd name="T1" fmla="*/ 2147483647 h 50"/>
                  <a:gd name="T2" fmla="*/ 2147483647 w 143"/>
                  <a:gd name="T3" fmla="*/ 2147483647 h 50"/>
                  <a:gd name="T4" fmla="*/ 2147483647 w 143"/>
                  <a:gd name="T5" fmla="*/ 2147483647 h 50"/>
                  <a:gd name="T6" fmla="*/ 0 w 143"/>
                  <a:gd name="T7" fmla="*/ 2147483647 h 50"/>
                  <a:gd name="T8" fmla="*/ 0 w 143"/>
                  <a:gd name="T9" fmla="*/ 2147483647 h 50"/>
                  <a:gd name="T10" fmla="*/ 2147483647 w 143"/>
                  <a:gd name="T11" fmla="*/ 2147483647 h 50"/>
                  <a:gd name="T12" fmla="*/ 2147483647 w 143"/>
                  <a:gd name="T13" fmla="*/ 2147483647 h 50"/>
                  <a:gd name="T14" fmla="*/ 2147483647 w 143"/>
                  <a:gd name="T15" fmla="*/ 2147483647 h 50"/>
                  <a:gd name="T16" fmla="*/ 2147483647 w 143"/>
                  <a:gd name="T17" fmla="*/ 2147483647 h 50"/>
                  <a:gd name="T18" fmla="*/ 2147483647 w 143"/>
                  <a:gd name="T19" fmla="*/ 2147483647 h 50"/>
                  <a:gd name="T20" fmla="*/ 2147483647 w 143"/>
                  <a:gd name="T21" fmla="*/ 2147483647 h 50"/>
                  <a:gd name="T22" fmla="*/ 2147483647 w 143"/>
                  <a:gd name="T23" fmla="*/ 2147483647 h 50"/>
                  <a:gd name="T24" fmla="*/ 2147483647 w 143"/>
                  <a:gd name="T25" fmla="*/ 0 h 50"/>
                  <a:gd name="T26" fmla="*/ 2147483647 w 143"/>
                  <a:gd name="T27" fmla="*/ 0 h 50"/>
                  <a:gd name="T28" fmla="*/ 2147483647 w 143"/>
                  <a:gd name="T29" fmla="*/ 2147483647 h 50"/>
                  <a:gd name="T30" fmla="*/ 2147483647 w 143"/>
                  <a:gd name="T31" fmla="*/ 2147483647 h 50"/>
                  <a:gd name="T32" fmla="*/ 2147483647 w 143"/>
                  <a:gd name="T33" fmla="*/ 2147483647 h 50"/>
                  <a:gd name="T34" fmla="*/ 2147483647 w 143"/>
                  <a:gd name="T35" fmla="*/ 2147483647 h 50"/>
                  <a:gd name="T36" fmla="*/ 2147483647 w 143"/>
                  <a:gd name="T37" fmla="*/ 2147483647 h 50"/>
                  <a:gd name="T38" fmla="*/ 2147483647 w 143"/>
                  <a:gd name="T39" fmla="*/ 2147483647 h 50"/>
                  <a:gd name="T40" fmla="*/ 2147483647 w 143"/>
                  <a:gd name="T41" fmla="*/ 2147483647 h 50"/>
                  <a:gd name="T42" fmla="*/ 2147483647 w 143"/>
                  <a:gd name="T43" fmla="*/ 2147483647 h 50"/>
                  <a:gd name="T44" fmla="*/ 2147483647 w 143"/>
                  <a:gd name="T45" fmla="*/ 2147483647 h 50"/>
                  <a:gd name="T46" fmla="*/ 2147483647 w 143"/>
                  <a:gd name="T47" fmla="*/ 2147483647 h 50"/>
                  <a:gd name="T48" fmla="*/ 2147483647 w 143"/>
                  <a:gd name="T49" fmla="*/ 2147483647 h 50"/>
                  <a:gd name="T50" fmla="*/ 2147483647 w 143"/>
                  <a:gd name="T51" fmla="*/ 2147483647 h 50"/>
                  <a:gd name="T52" fmla="*/ 2147483647 w 143"/>
                  <a:gd name="T53" fmla="*/ 2147483647 h 50"/>
                  <a:gd name="T54" fmla="*/ 2147483647 w 143"/>
                  <a:gd name="T55" fmla="*/ 2147483647 h 50"/>
                  <a:gd name="T56" fmla="*/ 2147483647 w 143"/>
                  <a:gd name="T57" fmla="*/ 2147483647 h 50"/>
                  <a:gd name="T58" fmla="*/ 2147483647 w 143"/>
                  <a:gd name="T59" fmla="*/ 2147483647 h 50"/>
                  <a:gd name="T60" fmla="*/ 2147483647 w 143"/>
                  <a:gd name="T61" fmla="*/ 2147483647 h 50"/>
                  <a:gd name="T62" fmla="*/ 2147483647 w 143"/>
                  <a:gd name="T63" fmla="*/ 2147483647 h 50"/>
                  <a:gd name="T64" fmla="*/ 2147483647 w 143"/>
                  <a:gd name="T65" fmla="*/ 2147483647 h 50"/>
                  <a:gd name="T66" fmla="*/ 2147483647 w 143"/>
                  <a:gd name="T67" fmla="*/ 2147483647 h 50"/>
                  <a:gd name="T68" fmla="*/ 2147483647 w 143"/>
                  <a:gd name="T69" fmla="*/ 2147483647 h 50"/>
                  <a:gd name="T70" fmla="*/ 2147483647 w 143"/>
                  <a:gd name="T71" fmla="*/ 2147483647 h 50"/>
                  <a:gd name="T72" fmla="*/ 2147483647 w 143"/>
                  <a:gd name="T73" fmla="*/ 2147483647 h 50"/>
                  <a:gd name="T74" fmla="*/ 2147483647 w 143"/>
                  <a:gd name="T75" fmla="*/ 2147483647 h 50"/>
                  <a:gd name="T76" fmla="*/ 2147483647 w 143"/>
                  <a:gd name="T77" fmla="*/ 2147483647 h 50"/>
                  <a:gd name="T78" fmla="*/ 2147483647 w 143"/>
                  <a:gd name="T79" fmla="*/ 2147483647 h 50"/>
                  <a:gd name="T80" fmla="*/ 2147483647 w 143"/>
                  <a:gd name="T81" fmla="*/ 2147483647 h 50"/>
                  <a:gd name="T82" fmla="*/ 2147483647 w 143"/>
                  <a:gd name="T83" fmla="*/ 2147483647 h 50"/>
                  <a:gd name="T84" fmla="*/ 2147483647 w 143"/>
                  <a:gd name="T85" fmla="*/ 2147483647 h 50"/>
                  <a:gd name="T86" fmla="*/ 2147483647 w 143"/>
                  <a:gd name="T87" fmla="*/ 2147483647 h 50"/>
                  <a:gd name="T88" fmla="*/ 2147483647 w 143"/>
                  <a:gd name="T89" fmla="*/ 2147483647 h 50"/>
                  <a:gd name="T90" fmla="*/ 2147483647 w 143"/>
                  <a:gd name="T91" fmla="*/ 2147483647 h 5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43"/>
                  <a:gd name="T139" fmla="*/ 0 h 50"/>
                  <a:gd name="T140" fmla="*/ 143 w 143"/>
                  <a:gd name="T141" fmla="*/ 50 h 50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43" h="50">
                    <a:moveTo>
                      <a:pt x="8" y="20"/>
                    </a:moveTo>
                    <a:lnTo>
                      <a:pt x="6" y="20"/>
                    </a:lnTo>
                    <a:lnTo>
                      <a:pt x="2" y="16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12" y="2"/>
                    </a:lnTo>
                    <a:lnTo>
                      <a:pt x="26" y="2"/>
                    </a:lnTo>
                    <a:lnTo>
                      <a:pt x="36" y="4"/>
                    </a:lnTo>
                    <a:lnTo>
                      <a:pt x="54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60" y="0"/>
                    </a:lnTo>
                    <a:lnTo>
                      <a:pt x="62" y="0"/>
                    </a:lnTo>
                    <a:lnTo>
                      <a:pt x="66" y="2"/>
                    </a:lnTo>
                    <a:lnTo>
                      <a:pt x="70" y="2"/>
                    </a:lnTo>
                    <a:lnTo>
                      <a:pt x="74" y="2"/>
                    </a:lnTo>
                    <a:lnTo>
                      <a:pt x="78" y="10"/>
                    </a:lnTo>
                    <a:lnTo>
                      <a:pt x="82" y="12"/>
                    </a:lnTo>
                    <a:lnTo>
                      <a:pt x="93" y="12"/>
                    </a:lnTo>
                    <a:lnTo>
                      <a:pt x="119" y="20"/>
                    </a:lnTo>
                    <a:lnTo>
                      <a:pt x="133" y="26"/>
                    </a:lnTo>
                    <a:lnTo>
                      <a:pt x="143" y="30"/>
                    </a:lnTo>
                    <a:lnTo>
                      <a:pt x="135" y="36"/>
                    </a:lnTo>
                    <a:lnTo>
                      <a:pt x="127" y="38"/>
                    </a:lnTo>
                    <a:lnTo>
                      <a:pt x="119" y="38"/>
                    </a:lnTo>
                    <a:lnTo>
                      <a:pt x="115" y="34"/>
                    </a:lnTo>
                    <a:lnTo>
                      <a:pt x="107" y="28"/>
                    </a:lnTo>
                    <a:lnTo>
                      <a:pt x="97" y="20"/>
                    </a:lnTo>
                    <a:lnTo>
                      <a:pt x="93" y="18"/>
                    </a:lnTo>
                    <a:lnTo>
                      <a:pt x="89" y="16"/>
                    </a:lnTo>
                    <a:lnTo>
                      <a:pt x="82" y="18"/>
                    </a:lnTo>
                    <a:lnTo>
                      <a:pt x="80" y="22"/>
                    </a:lnTo>
                    <a:lnTo>
                      <a:pt x="80" y="34"/>
                    </a:lnTo>
                    <a:lnTo>
                      <a:pt x="76" y="34"/>
                    </a:lnTo>
                    <a:lnTo>
                      <a:pt x="74" y="36"/>
                    </a:lnTo>
                    <a:lnTo>
                      <a:pt x="70" y="42"/>
                    </a:lnTo>
                    <a:lnTo>
                      <a:pt x="68" y="48"/>
                    </a:lnTo>
                    <a:lnTo>
                      <a:pt x="66" y="50"/>
                    </a:lnTo>
                    <a:lnTo>
                      <a:pt x="62" y="50"/>
                    </a:lnTo>
                    <a:lnTo>
                      <a:pt x="56" y="48"/>
                    </a:lnTo>
                    <a:lnTo>
                      <a:pt x="48" y="46"/>
                    </a:lnTo>
                    <a:lnTo>
                      <a:pt x="34" y="34"/>
                    </a:lnTo>
                    <a:lnTo>
                      <a:pt x="24" y="26"/>
                    </a:lnTo>
                    <a:lnTo>
                      <a:pt x="16" y="22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Freeform 160"/>
              <p:cNvSpPr>
                <a:spLocks/>
              </p:cNvSpPr>
              <p:nvPr/>
            </p:nvSpPr>
            <p:spPr bwMode="auto">
              <a:xfrm>
                <a:off x="4661869" y="1499885"/>
                <a:ext cx="147361" cy="29422"/>
              </a:xfrm>
              <a:custGeom>
                <a:avLst/>
                <a:gdLst>
                  <a:gd name="T0" fmla="*/ 2147483647 w 85"/>
                  <a:gd name="T1" fmla="*/ 2147483647 h 18"/>
                  <a:gd name="T2" fmla="*/ 2147483647 w 85"/>
                  <a:gd name="T3" fmla="*/ 2147483647 h 18"/>
                  <a:gd name="T4" fmla="*/ 2147483647 w 85"/>
                  <a:gd name="T5" fmla="*/ 2147483647 h 18"/>
                  <a:gd name="T6" fmla="*/ 2147483647 w 85"/>
                  <a:gd name="T7" fmla="*/ 2147483647 h 18"/>
                  <a:gd name="T8" fmla="*/ 0 w 85"/>
                  <a:gd name="T9" fmla="*/ 2147483647 h 18"/>
                  <a:gd name="T10" fmla="*/ 2147483647 w 85"/>
                  <a:gd name="T11" fmla="*/ 2147483647 h 18"/>
                  <a:gd name="T12" fmla="*/ 2147483647 w 85"/>
                  <a:gd name="T13" fmla="*/ 2147483647 h 18"/>
                  <a:gd name="T14" fmla="*/ 2147483647 w 85"/>
                  <a:gd name="T15" fmla="*/ 0 h 18"/>
                  <a:gd name="T16" fmla="*/ 2147483647 w 85"/>
                  <a:gd name="T17" fmla="*/ 2147483647 h 18"/>
                  <a:gd name="T18" fmla="*/ 2147483647 w 85"/>
                  <a:gd name="T19" fmla="*/ 2147483647 h 18"/>
                  <a:gd name="T20" fmla="*/ 2147483647 w 85"/>
                  <a:gd name="T21" fmla="*/ 2147483647 h 18"/>
                  <a:gd name="T22" fmla="*/ 2147483647 w 85"/>
                  <a:gd name="T23" fmla="*/ 2147483647 h 18"/>
                  <a:gd name="T24" fmla="*/ 2147483647 w 85"/>
                  <a:gd name="T25" fmla="*/ 2147483647 h 18"/>
                  <a:gd name="T26" fmla="*/ 2147483647 w 85"/>
                  <a:gd name="T27" fmla="*/ 2147483647 h 18"/>
                  <a:gd name="T28" fmla="*/ 2147483647 w 85"/>
                  <a:gd name="T29" fmla="*/ 2147483647 h 18"/>
                  <a:gd name="T30" fmla="*/ 2147483647 w 85"/>
                  <a:gd name="T31" fmla="*/ 2147483647 h 18"/>
                  <a:gd name="T32" fmla="*/ 2147483647 w 85"/>
                  <a:gd name="T33" fmla="*/ 2147483647 h 18"/>
                  <a:gd name="T34" fmla="*/ 2147483647 w 85"/>
                  <a:gd name="T35" fmla="*/ 2147483647 h 18"/>
                  <a:gd name="T36" fmla="*/ 2147483647 w 85"/>
                  <a:gd name="T37" fmla="*/ 2147483647 h 1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5"/>
                  <a:gd name="T58" fmla="*/ 0 h 18"/>
                  <a:gd name="T59" fmla="*/ 85 w 85"/>
                  <a:gd name="T60" fmla="*/ 18 h 1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5" h="18">
                    <a:moveTo>
                      <a:pt x="31" y="18"/>
                    </a:moveTo>
                    <a:lnTo>
                      <a:pt x="23" y="16"/>
                    </a:lnTo>
                    <a:lnTo>
                      <a:pt x="15" y="14"/>
                    </a:lnTo>
                    <a:lnTo>
                      <a:pt x="6" y="10"/>
                    </a:lnTo>
                    <a:lnTo>
                      <a:pt x="0" y="6"/>
                    </a:lnTo>
                    <a:lnTo>
                      <a:pt x="6" y="4"/>
                    </a:lnTo>
                    <a:lnTo>
                      <a:pt x="13" y="2"/>
                    </a:lnTo>
                    <a:lnTo>
                      <a:pt x="21" y="0"/>
                    </a:lnTo>
                    <a:lnTo>
                      <a:pt x="27" y="2"/>
                    </a:lnTo>
                    <a:lnTo>
                      <a:pt x="41" y="4"/>
                    </a:lnTo>
                    <a:lnTo>
                      <a:pt x="55" y="4"/>
                    </a:lnTo>
                    <a:lnTo>
                      <a:pt x="71" y="6"/>
                    </a:lnTo>
                    <a:lnTo>
                      <a:pt x="85" y="8"/>
                    </a:lnTo>
                    <a:lnTo>
                      <a:pt x="79" y="12"/>
                    </a:lnTo>
                    <a:lnTo>
                      <a:pt x="73" y="14"/>
                    </a:lnTo>
                    <a:lnTo>
                      <a:pt x="67" y="18"/>
                    </a:lnTo>
                    <a:lnTo>
                      <a:pt x="63" y="18"/>
                    </a:lnTo>
                    <a:lnTo>
                      <a:pt x="47" y="18"/>
                    </a:lnTo>
                    <a:lnTo>
                      <a:pt x="31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Freeform 161"/>
              <p:cNvSpPr>
                <a:spLocks/>
              </p:cNvSpPr>
              <p:nvPr/>
            </p:nvSpPr>
            <p:spPr bwMode="auto">
              <a:xfrm>
                <a:off x="4729353" y="2489031"/>
                <a:ext cx="95028" cy="63047"/>
              </a:xfrm>
              <a:custGeom>
                <a:avLst/>
                <a:gdLst>
                  <a:gd name="T0" fmla="*/ 2147483647 w 54"/>
                  <a:gd name="T1" fmla="*/ 2147483647 h 38"/>
                  <a:gd name="T2" fmla="*/ 2147483647 w 54"/>
                  <a:gd name="T3" fmla="*/ 2147483647 h 38"/>
                  <a:gd name="T4" fmla="*/ 2147483647 w 54"/>
                  <a:gd name="T5" fmla="*/ 2147483647 h 38"/>
                  <a:gd name="T6" fmla="*/ 2147483647 w 54"/>
                  <a:gd name="T7" fmla="*/ 2147483647 h 38"/>
                  <a:gd name="T8" fmla="*/ 2147483647 w 54"/>
                  <a:gd name="T9" fmla="*/ 2147483647 h 38"/>
                  <a:gd name="T10" fmla="*/ 2147483647 w 54"/>
                  <a:gd name="T11" fmla="*/ 2147483647 h 38"/>
                  <a:gd name="T12" fmla="*/ 2147483647 w 54"/>
                  <a:gd name="T13" fmla="*/ 2147483647 h 38"/>
                  <a:gd name="T14" fmla="*/ 2147483647 w 54"/>
                  <a:gd name="T15" fmla="*/ 2147483647 h 38"/>
                  <a:gd name="T16" fmla="*/ 2147483647 w 54"/>
                  <a:gd name="T17" fmla="*/ 2147483647 h 38"/>
                  <a:gd name="T18" fmla="*/ 2147483647 w 54"/>
                  <a:gd name="T19" fmla="*/ 2147483647 h 38"/>
                  <a:gd name="T20" fmla="*/ 2147483647 w 54"/>
                  <a:gd name="T21" fmla="*/ 2147483647 h 38"/>
                  <a:gd name="T22" fmla="*/ 0 w 54"/>
                  <a:gd name="T23" fmla="*/ 2147483647 h 38"/>
                  <a:gd name="T24" fmla="*/ 0 w 54"/>
                  <a:gd name="T25" fmla="*/ 2147483647 h 38"/>
                  <a:gd name="T26" fmla="*/ 2147483647 w 54"/>
                  <a:gd name="T27" fmla="*/ 2147483647 h 38"/>
                  <a:gd name="T28" fmla="*/ 2147483647 w 54"/>
                  <a:gd name="T29" fmla="*/ 0 h 38"/>
                  <a:gd name="T30" fmla="*/ 2147483647 w 54"/>
                  <a:gd name="T31" fmla="*/ 0 h 38"/>
                  <a:gd name="T32" fmla="*/ 2147483647 w 54"/>
                  <a:gd name="T33" fmla="*/ 0 h 38"/>
                  <a:gd name="T34" fmla="*/ 2147483647 w 54"/>
                  <a:gd name="T35" fmla="*/ 2147483647 h 38"/>
                  <a:gd name="T36" fmla="*/ 2147483647 w 54"/>
                  <a:gd name="T37" fmla="*/ 2147483647 h 3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8"/>
                  <a:gd name="T59" fmla="*/ 54 w 54"/>
                  <a:gd name="T60" fmla="*/ 38 h 3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8">
                    <a:moveTo>
                      <a:pt x="46" y="6"/>
                    </a:moveTo>
                    <a:lnTo>
                      <a:pt x="48" y="16"/>
                    </a:lnTo>
                    <a:lnTo>
                      <a:pt x="54" y="22"/>
                    </a:lnTo>
                    <a:lnTo>
                      <a:pt x="52" y="28"/>
                    </a:lnTo>
                    <a:lnTo>
                      <a:pt x="44" y="30"/>
                    </a:lnTo>
                    <a:lnTo>
                      <a:pt x="40" y="38"/>
                    </a:lnTo>
                    <a:lnTo>
                      <a:pt x="30" y="32"/>
                    </a:lnTo>
                    <a:lnTo>
                      <a:pt x="28" y="30"/>
                    </a:lnTo>
                    <a:lnTo>
                      <a:pt x="16" y="26"/>
                    </a:lnTo>
                    <a:lnTo>
                      <a:pt x="10" y="20"/>
                    </a:lnTo>
                    <a:lnTo>
                      <a:pt x="6" y="14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6" y="2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36" y="0"/>
                    </a:lnTo>
                    <a:lnTo>
                      <a:pt x="40" y="6"/>
                    </a:lnTo>
                    <a:lnTo>
                      <a:pt x="46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Freeform 162"/>
              <p:cNvSpPr>
                <a:spLocks/>
              </p:cNvSpPr>
              <p:nvPr/>
            </p:nvSpPr>
            <p:spPr bwMode="auto">
              <a:xfrm>
                <a:off x="4701808" y="2447000"/>
                <a:ext cx="111555" cy="89667"/>
              </a:xfrm>
              <a:custGeom>
                <a:avLst/>
                <a:gdLst>
                  <a:gd name="T0" fmla="*/ 2147483647 w 64"/>
                  <a:gd name="T1" fmla="*/ 0 h 52"/>
                  <a:gd name="T2" fmla="*/ 2147483647 w 64"/>
                  <a:gd name="T3" fmla="*/ 2147483647 h 52"/>
                  <a:gd name="T4" fmla="*/ 2147483647 w 64"/>
                  <a:gd name="T5" fmla="*/ 2147483647 h 52"/>
                  <a:gd name="T6" fmla="*/ 2147483647 w 64"/>
                  <a:gd name="T7" fmla="*/ 2147483647 h 52"/>
                  <a:gd name="T8" fmla="*/ 2147483647 w 64"/>
                  <a:gd name="T9" fmla="*/ 2147483647 h 52"/>
                  <a:gd name="T10" fmla="*/ 2147483647 w 64"/>
                  <a:gd name="T11" fmla="*/ 2147483647 h 52"/>
                  <a:gd name="T12" fmla="*/ 2147483647 w 64"/>
                  <a:gd name="T13" fmla="*/ 2147483647 h 52"/>
                  <a:gd name="T14" fmla="*/ 2147483647 w 64"/>
                  <a:gd name="T15" fmla="*/ 2147483647 h 52"/>
                  <a:gd name="T16" fmla="*/ 2147483647 w 64"/>
                  <a:gd name="T17" fmla="*/ 2147483647 h 52"/>
                  <a:gd name="T18" fmla="*/ 2147483647 w 64"/>
                  <a:gd name="T19" fmla="*/ 2147483647 h 52"/>
                  <a:gd name="T20" fmla="*/ 2147483647 w 64"/>
                  <a:gd name="T21" fmla="*/ 2147483647 h 52"/>
                  <a:gd name="T22" fmla="*/ 2147483647 w 64"/>
                  <a:gd name="T23" fmla="*/ 2147483647 h 52"/>
                  <a:gd name="T24" fmla="*/ 2147483647 w 64"/>
                  <a:gd name="T25" fmla="*/ 2147483647 h 52"/>
                  <a:gd name="T26" fmla="*/ 2147483647 w 64"/>
                  <a:gd name="T27" fmla="*/ 2147483647 h 52"/>
                  <a:gd name="T28" fmla="*/ 2147483647 w 64"/>
                  <a:gd name="T29" fmla="*/ 2147483647 h 52"/>
                  <a:gd name="T30" fmla="*/ 2147483647 w 64"/>
                  <a:gd name="T31" fmla="*/ 2147483647 h 52"/>
                  <a:gd name="T32" fmla="*/ 2147483647 w 64"/>
                  <a:gd name="T33" fmla="*/ 2147483647 h 52"/>
                  <a:gd name="T34" fmla="*/ 2147483647 w 64"/>
                  <a:gd name="T35" fmla="*/ 2147483647 h 52"/>
                  <a:gd name="T36" fmla="*/ 2147483647 w 64"/>
                  <a:gd name="T37" fmla="*/ 2147483647 h 52"/>
                  <a:gd name="T38" fmla="*/ 0 w 64"/>
                  <a:gd name="T39" fmla="*/ 2147483647 h 52"/>
                  <a:gd name="T40" fmla="*/ 2147483647 w 64"/>
                  <a:gd name="T41" fmla="*/ 2147483647 h 52"/>
                  <a:gd name="T42" fmla="*/ 2147483647 w 64"/>
                  <a:gd name="T43" fmla="*/ 2147483647 h 52"/>
                  <a:gd name="T44" fmla="*/ 2147483647 w 64"/>
                  <a:gd name="T45" fmla="*/ 2147483647 h 52"/>
                  <a:gd name="T46" fmla="*/ 2147483647 w 64"/>
                  <a:gd name="T47" fmla="*/ 0 h 5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4"/>
                  <a:gd name="T73" fmla="*/ 0 h 52"/>
                  <a:gd name="T74" fmla="*/ 64 w 64"/>
                  <a:gd name="T75" fmla="*/ 52 h 5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4" h="52">
                    <a:moveTo>
                      <a:pt x="28" y="0"/>
                    </a:moveTo>
                    <a:lnTo>
                      <a:pt x="38" y="10"/>
                    </a:lnTo>
                    <a:lnTo>
                      <a:pt x="44" y="12"/>
                    </a:lnTo>
                    <a:lnTo>
                      <a:pt x="48" y="12"/>
                    </a:lnTo>
                    <a:lnTo>
                      <a:pt x="58" y="10"/>
                    </a:lnTo>
                    <a:lnTo>
                      <a:pt x="64" y="24"/>
                    </a:lnTo>
                    <a:lnTo>
                      <a:pt x="62" y="30"/>
                    </a:lnTo>
                    <a:lnTo>
                      <a:pt x="56" y="30"/>
                    </a:lnTo>
                    <a:lnTo>
                      <a:pt x="52" y="24"/>
                    </a:lnTo>
                    <a:lnTo>
                      <a:pt x="36" y="24"/>
                    </a:lnTo>
                    <a:lnTo>
                      <a:pt x="28" y="24"/>
                    </a:lnTo>
                    <a:lnTo>
                      <a:pt x="22" y="26"/>
                    </a:lnTo>
                    <a:lnTo>
                      <a:pt x="16" y="26"/>
                    </a:lnTo>
                    <a:lnTo>
                      <a:pt x="16" y="30"/>
                    </a:lnTo>
                    <a:lnTo>
                      <a:pt x="22" y="38"/>
                    </a:lnTo>
                    <a:lnTo>
                      <a:pt x="26" y="44"/>
                    </a:lnTo>
                    <a:lnTo>
                      <a:pt x="32" y="50"/>
                    </a:lnTo>
                    <a:lnTo>
                      <a:pt x="18" y="52"/>
                    </a:lnTo>
                    <a:lnTo>
                      <a:pt x="8" y="36"/>
                    </a:lnTo>
                    <a:lnTo>
                      <a:pt x="0" y="18"/>
                    </a:lnTo>
                    <a:lnTo>
                      <a:pt x="8" y="18"/>
                    </a:lnTo>
                    <a:lnTo>
                      <a:pt x="12" y="10"/>
                    </a:lnTo>
                    <a:lnTo>
                      <a:pt x="14" y="4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Freeform 163"/>
              <p:cNvSpPr>
                <a:spLocks/>
              </p:cNvSpPr>
              <p:nvPr/>
            </p:nvSpPr>
            <p:spPr bwMode="auto">
              <a:xfrm>
                <a:off x="4763782" y="1774492"/>
                <a:ext cx="256163" cy="281612"/>
              </a:xfrm>
              <a:custGeom>
                <a:avLst/>
                <a:gdLst>
                  <a:gd name="T0" fmla="*/ 2147483647 w 146"/>
                  <a:gd name="T1" fmla="*/ 2147483647 h 168"/>
                  <a:gd name="T2" fmla="*/ 2147483647 w 146"/>
                  <a:gd name="T3" fmla="*/ 2147483647 h 168"/>
                  <a:gd name="T4" fmla="*/ 2147483647 w 146"/>
                  <a:gd name="T5" fmla="*/ 2147483647 h 168"/>
                  <a:gd name="T6" fmla="*/ 2147483647 w 146"/>
                  <a:gd name="T7" fmla="*/ 2147483647 h 168"/>
                  <a:gd name="T8" fmla="*/ 2147483647 w 146"/>
                  <a:gd name="T9" fmla="*/ 2147483647 h 168"/>
                  <a:gd name="T10" fmla="*/ 2147483647 w 146"/>
                  <a:gd name="T11" fmla="*/ 2147483647 h 168"/>
                  <a:gd name="T12" fmla="*/ 2147483647 w 146"/>
                  <a:gd name="T13" fmla="*/ 2147483647 h 168"/>
                  <a:gd name="T14" fmla="*/ 2147483647 w 146"/>
                  <a:gd name="T15" fmla="*/ 2147483647 h 168"/>
                  <a:gd name="T16" fmla="*/ 2147483647 w 146"/>
                  <a:gd name="T17" fmla="*/ 2147483647 h 168"/>
                  <a:gd name="T18" fmla="*/ 2147483647 w 146"/>
                  <a:gd name="T19" fmla="*/ 2147483647 h 168"/>
                  <a:gd name="T20" fmla="*/ 2147483647 w 146"/>
                  <a:gd name="T21" fmla="*/ 2147483647 h 168"/>
                  <a:gd name="T22" fmla="*/ 2147483647 w 146"/>
                  <a:gd name="T23" fmla="*/ 2147483647 h 168"/>
                  <a:gd name="T24" fmla="*/ 2147483647 w 146"/>
                  <a:gd name="T25" fmla="*/ 2147483647 h 168"/>
                  <a:gd name="T26" fmla="*/ 2147483647 w 146"/>
                  <a:gd name="T27" fmla="*/ 2147483647 h 168"/>
                  <a:gd name="T28" fmla="*/ 2147483647 w 146"/>
                  <a:gd name="T29" fmla="*/ 2147483647 h 168"/>
                  <a:gd name="T30" fmla="*/ 2147483647 w 146"/>
                  <a:gd name="T31" fmla="*/ 2147483647 h 168"/>
                  <a:gd name="T32" fmla="*/ 2147483647 w 146"/>
                  <a:gd name="T33" fmla="*/ 2147483647 h 168"/>
                  <a:gd name="T34" fmla="*/ 2147483647 w 146"/>
                  <a:gd name="T35" fmla="*/ 2147483647 h 168"/>
                  <a:gd name="T36" fmla="*/ 2147483647 w 146"/>
                  <a:gd name="T37" fmla="*/ 2147483647 h 168"/>
                  <a:gd name="T38" fmla="*/ 2147483647 w 146"/>
                  <a:gd name="T39" fmla="*/ 2147483647 h 168"/>
                  <a:gd name="T40" fmla="*/ 2147483647 w 146"/>
                  <a:gd name="T41" fmla="*/ 2147483647 h 168"/>
                  <a:gd name="T42" fmla="*/ 2147483647 w 146"/>
                  <a:gd name="T43" fmla="*/ 2147483647 h 168"/>
                  <a:gd name="T44" fmla="*/ 2147483647 w 146"/>
                  <a:gd name="T45" fmla="*/ 2147483647 h 168"/>
                  <a:gd name="T46" fmla="*/ 2147483647 w 146"/>
                  <a:gd name="T47" fmla="*/ 2147483647 h 168"/>
                  <a:gd name="T48" fmla="*/ 2147483647 w 146"/>
                  <a:gd name="T49" fmla="*/ 2147483647 h 168"/>
                  <a:gd name="T50" fmla="*/ 2147483647 w 146"/>
                  <a:gd name="T51" fmla="*/ 2147483647 h 168"/>
                  <a:gd name="T52" fmla="*/ 2147483647 w 146"/>
                  <a:gd name="T53" fmla="*/ 2147483647 h 168"/>
                  <a:gd name="T54" fmla="*/ 2147483647 w 146"/>
                  <a:gd name="T55" fmla="*/ 2147483647 h 168"/>
                  <a:gd name="T56" fmla="*/ 2147483647 w 146"/>
                  <a:gd name="T57" fmla="*/ 2147483647 h 168"/>
                  <a:gd name="T58" fmla="*/ 2147483647 w 146"/>
                  <a:gd name="T59" fmla="*/ 2147483647 h 168"/>
                  <a:gd name="T60" fmla="*/ 2147483647 w 146"/>
                  <a:gd name="T61" fmla="*/ 2147483647 h 168"/>
                  <a:gd name="T62" fmla="*/ 2147483647 w 146"/>
                  <a:gd name="T63" fmla="*/ 2147483647 h 168"/>
                  <a:gd name="T64" fmla="*/ 2147483647 w 146"/>
                  <a:gd name="T65" fmla="*/ 2147483647 h 168"/>
                  <a:gd name="T66" fmla="*/ 2147483647 w 146"/>
                  <a:gd name="T67" fmla="*/ 2147483647 h 168"/>
                  <a:gd name="T68" fmla="*/ 2147483647 w 146"/>
                  <a:gd name="T69" fmla="*/ 2147483647 h 168"/>
                  <a:gd name="T70" fmla="*/ 2147483647 w 146"/>
                  <a:gd name="T71" fmla="*/ 2147483647 h 168"/>
                  <a:gd name="T72" fmla="*/ 2147483647 w 146"/>
                  <a:gd name="T73" fmla="*/ 2147483647 h 168"/>
                  <a:gd name="T74" fmla="*/ 2147483647 w 146"/>
                  <a:gd name="T75" fmla="*/ 2147483647 h 168"/>
                  <a:gd name="T76" fmla="*/ 2147483647 w 146"/>
                  <a:gd name="T77" fmla="*/ 2147483647 h 168"/>
                  <a:gd name="T78" fmla="*/ 2147483647 w 146"/>
                  <a:gd name="T79" fmla="*/ 2147483647 h 168"/>
                  <a:gd name="T80" fmla="*/ 2147483647 w 146"/>
                  <a:gd name="T81" fmla="*/ 2147483647 h 168"/>
                  <a:gd name="T82" fmla="*/ 2147483647 w 146"/>
                  <a:gd name="T83" fmla="*/ 0 h 168"/>
                  <a:gd name="T84" fmla="*/ 2147483647 w 146"/>
                  <a:gd name="T85" fmla="*/ 2147483647 h 168"/>
                  <a:gd name="T86" fmla="*/ 2147483647 w 146"/>
                  <a:gd name="T87" fmla="*/ 2147483647 h 16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46"/>
                  <a:gd name="T133" fmla="*/ 0 h 168"/>
                  <a:gd name="T134" fmla="*/ 146 w 146"/>
                  <a:gd name="T135" fmla="*/ 168 h 16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46" h="168">
                    <a:moveTo>
                      <a:pt x="98" y="16"/>
                    </a:moveTo>
                    <a:lnTo>
                      <a:pt x="92" y="20"/>
                    </a:lnTo>
                    <a:lnTo>
                      <a:pt x="90" y="24"/>
                    </a:lnTo>
                    <a:lnTo>
                      <a:pt x="90" y="26"/>
                    </a:lnTo>
                    <a:lnTo>
                      <a:pt x="90" y="30"/>
                    </a:lnTo>
                    <a:lnTo>
                      <a:pt x="92" y="32"/>
                    </a:lnTo>
                    <a:lnTo>
                      <a:pt x="100" y="34"/>
                    </a:lnTo>
                    <a:lnTo>
                      <a:pt x="108" y="36"/>
                    </a:lnTo>
                    <a:lnTo>
                      <a:pt x="110" y="38"/>
                    </a:lnTo>
                    <a:lnTo>
                      <a:pt x="110" y="40"/>
                    </a:lnTo>
                    <a:lnTo>
                      <a:pt x="110" y="44"/>
                    </a:lnTo>
                    <a:lnTo>
                      <a:pt x="108" y="48"/>
                    </a:lnTo>
                    <a:lnTo>
                      <a:pt x="104" y="50"/>
                    </a:lnTo>
                    <a:lnTo>
                      <a:pt x="104" y="54"/>
                    </a:lnTo>
                    <a:lnTo>
                      <a:pt x="106" y="56"/>
                    </a:lnTo>
                    <a:lnTo>
                      <a:pt x="108" y="54"/>
                    </a:lnTo>
                    <a:lnTo>
                      <a:pt x="114" y="54"/>
                    </a:lnTo>
                    <a:lnTo>
                      <a:pt x="114" y="64"/>
                    </a:lnTo>
                    <a:lnTo>
                      <a:pt x="118" y="76"/>
                    </a:lnTo>
                    <a:lnTo>
                      <a:pt x="120" y="82"/>
                    </a:lnTo>
                    <a:lnTo>
                      <a:pt x="122" y="86"/>
                    </a:lnTo>
                    <a:lnTo>
                      <a:pt x="126" y="88"/>
                    </a:lnTo>
                    <a:lnTo>
                      <a:pt x="126" y="92"/>
                    </a:lnTo>
                    <a:lnTo>
                      <a:pt x="128" y="98"/>
                    </a:lnTo>
                    <a:lnTo>
                      <a:pt x="130" y="102"/>
                    </a:lnTo>
                    <a:lnTo>
                      <a:pt x="130" y="108"/>
                    </a:lnTo>
                    <a:lnTo>
                      <a:pt x="140" y="112"/>
                    </a:lnTo>
                    <a:lnTo>
                      <a:pt x="146" y="118"/>
                    </a:lnTo>
                    <a:lnTo>
                      <a:pt x="146" y="130"/>
                    </a:lnTo>
                    <a:lnTo>
                      <a:pt x="136" y="132"/>
                    </a:lnTo>
                    <a:lnTo>
                      <a:pt x="128" y="138"/>
                    </a:lnTo>
                    <a:lnTo>
                      <a:pt x="122" y="144"/>
                    </a:lnTo>
                    <a:lnTo>
                      <a:pt x="118" y="150"/>
                    </a:lnTo>
                    <a:lnTo>
                      <a:pt x="112" y="154"/>
                    </a:lnTo>
                    <a:lnTo>
                      <a:pt x="106" y="158"/>
                    </a:lnTo>
                    <a:lnTo>
                      <a:pt x="96" y="158"/>
                    </a:lnTo>
                    <a:lnTo>
                      <a:pt x="90" y="160"/>
                    </a:lnTo>
                    <a:lnTo>
                      <a:pt x="88" y="162"/>
                    </a:lnTo>
                    <a:lnTo>
                      <a:pt x="86" y="162"/>
                    </a:lnTo>
                    <a:lnTo>
                      <a:pt x="78" y="162"/>
                    </a:lnTo>
                    <a:lnTo>
                      <a:pt x="70" y="164"/>
                    </a:lnTo>
                    <a:lnTo>
                      <a:pt x="64" y="164"/>
                    </a:lnTo>
                    <a:lnTo>
                      <a:pt x="50" y="168"/>
                    </a:lnTo>
                    <a:lnTo>
                      <a:pt x="44" y="166"/>
                    </a:lnTo>
                    <a:lnTo>
                      <a:pt x="40" y="162"/>
                    </a:lnTo>
                    <a:lnTo>
                      <a:pt x="36" y="160"/>
                    </a:lnTo>
                    <a:lnTo>
                      <a:pt x="34" y="158"/>
                    </a:lnTo>
                    <a:lnTo>
                      <a:pt x="32" y="156"/>
                    </a:lnTo>
                    <a:lnTo>
                      <a:pt x="28" y="152"/>
                    </a:lnTo>
                    <a:lnTo>
                      <a:pt x="24" y="138"/>
                    </a:lnTo>
                    <a:lnTo>
                      <a:pt x="20" y="118"/>
                    </a:lnTo>
                    <a:lnTo>
                      <a:pt x="22" y="108"/>
                    </a:lnTo>
                    <a:lnTo>
                      <a:pt x="26" y="104"/>
                    </a:lnTo>
                    <a:lnTo>
                      <a:pt x="34" y="100"/>
                    </a:lnTo>
                    <a:lnTo>
                      <a:pt x="40" y="94"/>
                    </a:lnTo>
                    <a:lnTo>
                      <a:pt x="50" y="90"/>
                    </a:lnTo>
                    <a:lnTo>
                      <a:pt x="58" y="86"/>
                    </a:lnTo>
                    <a:lnTo>
                      <a:pt x="62" y="80"/>
                    </a:lnTo>
                    <a:lnTo>
                      <a:pt x="64" y="74"/>
                    </a:lnTo>
                    <a:lnTo>
                      <a:pt x="54" y="74"/>
                    </a:lnTo>
                    <a:lnTo>
                      <a:pt x="44" y="74"/>
                    </a:lnTo>
                    <a:lnTo>
                      <a:pt x="40" y="62"/>
                    </a:lnTo>
                    <a:lnTo>
                      <a:pt x="38" y="54"/>
                    </a:lnTo>
                    <a:lnTo>
                      <a:pt x="36" y="46"/>
                    </a:lnTo>
                    <a:lnTo>
                      <a:pt x="32" y="34"/>
                    </a:lnTo>
                    <a:lnTo>
                      <a:pt x="26" y="28"/>
                    </a:lnTo>
                    <a:lnTo>
                      <a:pt x="16" y="26"/>
                    </a:lnTo>
                    <a:lnTo>
                      <a:pt x="8" y="22"/>
                    </a:lnTo>
                    <a:lnTo>
                      <a:pt x="0" y="18"/>
                    </a:lnTo>
                    <a:lnTo>
                      <a:pt x="4" y="16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16" y="18"/>
                    </a:lnTo>
                    <a:lnTo>
                      <a:pt x="26" y="20"/>
                    </a:lnTo>
                    <a:lnTo>
                      <a:pt x="36" y="24"/>
                    </a:lnTo>
                    <a:lnTo>
                      <a:pt x="46" y="26"/>
                    </a:lnTo>
                    <a:lnTo>
                      <a:pt x="52" y="26"/>
                    </a:lnTo>
                    <a:lnTo>
                      <a:pt x="56" y="22"/>
                    </a:lnTo>
                    <a:lnTo>
                      <a:pt x="58" y="18"/>
                    </a:lnTo>
                    <a:lnTo>
                      <a:pt x="60" y="14"/>
                    </a:lnTo>
                    <a:lnTo>
                      <a:pt x="60" y="8"/>
                    </a:lnTo>
                    <a:lnTo>
                      <a:pt x="62" y="4"/>
                    </a:lnTo>
                    <a:lnTo>
                      <a:pt x="64" y="2"/>
                    </a:lnTo>
                    <a:lnTo>
                      <a:pt x="70" y="0"/>
                    </a:lnTo>
                    <a:lnTo>
                      <a:pt x="82" y="2"/>
                    </a:lnTo>
                    <a:lnTo>
                      <a:pt x="90" y="6"/>
                    </a:lnTo>
                    <a:lnTo>
                      <a:pt x="96" y="10"/>
                    </a:lnTo>
                    <a:lnTo>
                      <a:pt x="104" y="14"/>
                    </a:lnTo>
                    <a:lnTo>
                      <a:pt x="98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Freeform 164"/>
              <p:cNvSpPr>
                <a:spLocks/>
              </p:cNvSpPr>
              <p:nvPr/>
            </p:nvSpPr>
            <p:spPr bwMode="auto">
              <a:xfrm>
                <a:off x="4956592" y="2777649"/>
                <a:ext cx="74370" cy="14010"/>
              </a:xfrm>
              <a:custGeom>
                <a:avLst/>
                <a:gdLst>
                  <a:gd name="T0" fmla="*/ 2147483647 w 42"/>
                  <a:gd name="T1" fmla="*/ 2147483647 h 8"/>
                  <a:gd name="T2" fmla="*/ 2147483647 w 42"/>
                  <a:gd name="T3" fmla="*/ 2147483647 h 8"/>
                  <a:gd name="T4" fmla="*/ 0 w 42"/>
                  <a:gd name="T5" fmla="*/ 0 h 8"/>
                  <a:gd name="T6" fmla="*/ 2147483647 w 42"/>
                  <a:gd name="T7" fmla="*/ 2147483647 h 8"/>
                  <a:gd name="T8" fmla="*/ 2147483647 w 42"/>
                  <a:gd name="T9" fmla="*/ 2147483647 h 8"/>
                  <a:gd name="T10" fmla="*/ 2147483647 w 42"/>
                  <a:gd name="T11" fmla="*/ 2147483647 h 8"/>
                  <a:gd name="T12" fmla="*/ 2147483647 w 42"/>
                  <a:gd name="T13" fmla="*/ 2147483647 h 8"/>
                  <a:gd name="T14" fmla="*/ 2147483647 w 42"/>
                  <a:gd name="T15" fmla="*/ 2147483647 h 8"/>
                  <a:gd name="T16" fmla="*/ 2147483647 w 42"/>
                  <a:gd name="T17" fmla="*/ 2147483647 h 8"/>
                  <a:gd name="T18" fmla="*/ 2147483647 w 42"/>
                  <a:gd name="T19" fmla="*/ 0 h 8"/>
                  <a:gd name="T20" fmla="*/ 2147483647 w 42"/>
                  <a:gd name="T21" fmla="*/ 2147483647 h 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8"/>
                  <a:gd name="T35" fmla="*/ 42 w 42"/>
                  <a:gd name="T36" fmla="*/ 8 h 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8">
                    <a:moveTo>
                      <a:pt x="20" y="2"/>
                    </a:moveTo>
                    <a:lnTo>
                      <a:pt x="8" y="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8" y="6"/>
                    </a:lnTo>
                    <a:lnTo>
                      <a:pt x="22" y="8"/>
                    </a:lnTo>
                    <a:lnTo>
                      <a:pt x="34" y="8"/>
                    </a:lnTo>
                    <a:lnTo>
                      <a:pt x="42" y="6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Freeform 165"/>
              <p:cNvSpPr>
                <a:spLocks/>
              </p:cNvSpPr>
              <p:nvPr/>
            </p:nvSpPr>
            <p:spPr bwMode="auto">
              <a:xfrm>
                <a:off x="4394689" y="2641748"/>
                <a:ext cx="28921" cy="19615"/>
              </a:xfrm>
              <a:custGeom>
                <a:avLst/>
                <a:gdLst>
                  <a:gd name="T0" fmla="*/ 2147483647 w 16"/>
                  <a:gd name="T1" fmla="*/ 2147483647 h 10"/>
                  <a:gd name="T2" fmla="*/ 2147483647 w 16"/>
                  <a:gd name="T3" fmla="*/ 0 h 10"/>
                  <a:gd name="T4" fmla="*/ 2147483647 w 16"/>
                  <a:gd name="T5" fmla="*/ 0 h 10"/>
                  <a:gd name="T6" fmla="*/ 2147483647 w 16"/>
                  <a:gd name="T7" fmla="*/ 0 h 10"/>
                  <a:gd name="T8" fmla="*/ 2147483647 w 16"/>
                  <a:gd name="T9" fmla="*/ 2147483647 h 10"/>
                  <a:gd name="T10" fmla="*/ 0 w 16"/>
                  <a:gd name="T11" fmla="*/ 2147483647 h 10"/>
                  <a:gd name="T12" fmla="*/ 2147483647 w 16"/>
                  <a:gd name="T13" fmla="*/ 2147483647 h 10"/>
                  <a:gd name="T14" fmla="*/ 2147483647 w 16"/>
                  <a:gd name="T15" fmla="*/ 2147483647 h 10"/>
                  <a:gd name="T16" fmla="*/ 2147483647 w 16"/>
                  <a:gd name="T17" fmla="*/ 2147483647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10"/>
                  <a:gd name="T29" fmla="*/ 16 w 16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10">
                    <a:moveTo>
                      <a:pt x="16" y="6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10"/>
                    </a:lnTo>
                    <a:lnTo>
                      <a:pt x="16" y="10"/>
                    </a:lnTo>
                    <a:lnTo>
                      <a:pt x="14" y="4"/>
                    </a:lnTo>
                    <a:lnTo>
                      <a:pt x="16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Freeform 166"/>
              <p:cNvSpPr>
                <a:spLocks/>
              </p:cNvSpPr>
              <p:nvPr/>
            </p:nvSpPr>
            <p:spPr bwMode="auto">
              <a:xfrm>
                <a:off x="4182598" y="2077121"/>
                <a:ext cx="191434" cy="257794"/>
              </a:xfrm>
              <a:custGeom>
                <a:avLst/>
                <a:gdLst>
                  <a:gd name="T0" fmla="*/ 2147483647 w 110"/>
                  <a:gd name="T1" fmla="*/ 2147483647 h 154"/>
                  <a:gd name="T2" fmla="*/ 2147483647 w 110"/>
                  <a:gd name="T3" fmla="*/ 2147483647 h 154"/>
                  <a:gd name="T4" fmla="*/ 2147483647 w 110"/>
                  <a:gd name="T5" fmla="*/ 2147483647 h 154"/>
                  <a:gd name="T6" fmla="*/ 2147483647 w 110"/>
                  <a:gd name="T7" fmla="*/ 2147483647 h 154"/>
                  <a:gd name="T8" fmla="*/ 2147483647 w 110"/>
                  <a:gd name="T9" fmla="*/ 2147483647 h 154"/>
                  <a:gd name="T10" fmla="*/ 2147483647 w 110"/>
                  <a:gd name="T11" fmla="*/ 2147483647 h 154"/>
                  <a:gd name="T12" fmla="*/ 2147483647 w 110"/>
                  <a:gd name="T13" fmla="*/ 2147483647 h 154"/>
                  <a:gd name="T14" fmla="*/ 2147483647 w 110"/>
                  <a:gd name="T15" fmla="*/ 2147483647 h 154"/>
                  <a:gd name="T16" fmla="*/ 2147483647 w 110"/>
                  <a:gd name="T17" fmla="*/ 2147483647 h 154"/>
                  <a:gd name="T18" fmla="*/ 2147483647 w 110"/>
                  <a:gd name="T19" fmla="*/ 2147483647 h 154"/>
                  <a:gd name="T20" fmla="*/ 2147483647 w 110"/>
                  <a:gd name="T21" fmla="*/ 2147483647 h 154"/>
                  <a:gd name="T22" fmla="*/ 2147483647 w 110"/>
                  <a:gd name="T23" fmla="*/ 2147483647 h 154"/>
                  <a:gd name="T24" fmla="*/ 2147483647 w 110"/>
                  <a:gd name="T25" fmla="*/ 2147483647 h 154"/>
                  <a:gd name="T26" fmla="*/ 2147483647 w 110"/>
                  <a:gd name="T27" fmla="*/ 2147483647 h 154"/>
                  <a:gd name="T28" fmla="*/ 2147483647 w 110"/>
                  <a:gd name="T29" fmla="*/ 2147483647 h 154"/>
                  <a:gd name="T30" fmla="*/ 2147483647 w 110"/>
                  <a:gd name="T31" fmla="*/ 2147483647 h 154"/>
                  <a:gd name="T32" fmla="*/ 2147483647 w 110"/>
                  <a:gd name="T33" fmla="*/ 2147483647 h 154"/>
                  <a:gd name="T34" fmla="*/ 2147483647 w 110"/>
                  <a:gd name="T35" fmla="*/ 2147483647 h 154"/>
                  <a:gd name="T36" fmla="*/ 2147483647 w 110"/>
                  <a:gd name="T37" fmla="*/ 2147483647 h 154"/>
                  <a:gd name="T38" fmla="*/ 2147483647 w 110"/>
                  <a:gd name="T39" fmla="*/ 2147483647 h 154"/>
                  <a:gd name="T40" fmla="*/ 2147483647 w 110"/>
                  <a:gd name="T41" fmla="*/ 2147483647 h 154"/>
                  <a:gd name="T42" fmla="*/ 2147483647 w 110"/>
                  <a:gd name="T43" fmla="*/ 2147483647 h 154"/>
                  <a:gd name="T44" fmla="*/ 2147483647 w 110"/>
                  <a:gd name="T45" fmla="*/ 2147483647 h 154"/>
                  <a:gd name="T46" fmla="*/ 2147483647 w 110"/>
                  <a:gd name="T47" fmla="*/ 2147483647 h 154"/>
                  <a:gd name="T48" fmla="*/ 2147483647 w 110"/>
                  <a:gd name="T49" fmla="*/ 2147483647 h 154"/>
                  <a:gd name="T50" fmla="*/ 2147483647 w 110"/>
                  <a:gd name="T51" fmla="*/ 2147483647 h 154"/>
                  <a:gd name="T52" fmla="*/ 2147483647 w 110"/>
                  <a:gd name="T53" fmla="*/ 2147483647 h 154"/>
                  <a:gd name="T54" fmla="*/ 2147483647 w 110"/>
                  <a:gd name="T55" fmla="*/ 2147483647 h 154"/>
                  <a:gd name="T56" fmla="*/ 2147483647 w 110"/>
                  <a:gd name="T57" fmla="*/ 2147483647 h 154"/>
                  <a:gd name="T58" fmla="*/ 2147483647 w 110"/>
                  <a:gd name="T59" fmla="*/ 2147483647 h 154"/>
                  <a:gd name="T60" fmla="*/ 0 w 110"/>
                  <a:gd name="T61" fmla="*/ 2147483647 h 154"/>
                  <a:gd name="T62" fmla="*/ 2147483647 w 110"/>
                  <a:gd name="T63" fmla="*/ 2147483647 h 154"/>
                  <a:gd name="T64" fmla="*/ 2147483647 w 110"/>
                  <a:gd name="T65" fmla="*/ 0 h 154"/>
                  <a:gd name="T66" fmla="*/ 2147483647 w 110"/>
                  <a:gd name="T67" fmla="*/ 2147483647 h 154"/>
                  <a:gd name="T68" fmla="*/ 2147483647 w 110"/>
                  <a:gd name="T69" fmla="*/ 2147483647 h 154"/>
                  <a:gd name="T70" fmla="*/ 2147483647 w 110"/>
                  <a:gd name="T71" fmla="*/ 2147483647 h 154"/>
                  <a:gd name="T72" fmla="*/ 2147483647 w 110"/>
                  <a:gd name="T73" fmla="*/ 2147483647 h 154"/>
                  <a:gd name="T74" fmla="*/ 2147483647 w 110"/>
                  <a:gd name="T75" fmla="*/ 2147483647 h 154"/>
                  <a:gd name="T76" fmla="*/ 2147483647 w 110"/>
                  <a:gd name="T77" fmla="*/ 2147483647 h 154"/>
                  <a:gd name="T78" fmla="*/ 2147483647 w 110"/>
                  <a:gd name="T79" fmla="*/ 2147483647 h 15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10"/>
                  <a:gd name="T121" fmla="*/ 0 h 154"/>
                  <a:gd name="T122" fmla="*/ 110 w 110"/>
                  <a:gd name="T123" fmla="*/ 154 h 15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10" h="154">
                    <a:moveTo>
                      <a:pt x="76" y="82"/>
                    </a:moveTo>
                    <a:lnTo>
                      <a:pt x="82" y="86"/>
                    </a:lnTo>
                    <a:lnTo>
                      <a:pt x="88" y="90"/>
                    </a:lnTo>
                    <a:lnTo>
                      <a:pt x="90" y="94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0" y="108"/>
                    </a:lnTo>
                    <a:lnTo>
                      <a:pt x="94" y="106"/>
                    </a:lnTo>
                    <a:lnTo>
                      <a:pt x="104" y="104"/>
                    </a:lnTo>
                    <a:lnTo>
                      <a:pt x="108" y="110"/>
                    </a:lnTo>
                    <a:lnTo>
                      <a:pt x="110" y="114"/>
                    </a:lnTo>
                    <a:lnTo>
                      <a:pt x="108" y="118"/>
                    </a:lnTo>
                    <a:lnTo>
                      <a:pt x="104" y="122"/>
                    </a:lnTo>
                    <a:lnTo>
                      <a:pt x="94" y="128"/>
                    </a:lnTo>
                    <a:lnTo>
                      <a:pt x="94" y="130"/>
                    </a:lnTo>
                    <a:lnTo>
                      <a:pt x="98" y="132"/>
                    </a:lnTo>
                    <a:lnTo>
                      <a:pt x="104" y="134"/>
                    </a:lnTo>
                    <a:lnTo>
                      <a:pt x="102" y="138"/>
                    </a:lnTo>
                    <a:lnTo>
                      <a:pt x="98" y="142"/>
                    </a:lnTo>
                    <a:lnTo>
                      <a:pt x="92" y="144"/>
                    </a:lnTo>
                    <a:lnTo>
                      <a:pt x="82" y="144"/>
                    </a:lnTo>
                    <a:lnTo>
                      <a:pt x="66" y="144"/>
                    </a:lnTo>
                    <a:lnTo>
                      <a:pt x="50" y="144"/>
                    </a:lnTo>
                    <a:lnTo>
                      <a:pt x="40" y="144"/>
                    </a:lnTo>
                    <a:lnTo>
                      <a:pt x="40" y="148"/>
                    </a:lnTo>
                    <a:lnTo>
                      <a:pt x="40" y="152"/>
                    </a:lnTo>
                    <a:lnTo>
                      <a:pt x="34" y="152"/>
                    </a:lnTo>
                    <a:lnTo>
                      <a:pt x="26" y="154"/>
                    </a:lnTo>
                    <a:lnTo>
                      <a:pt x="18" y="154"/>
                    </a:lnTo>
                    <a:lnTo>
                      <a:pt x="12" y="154"/>
                    </a:lnTo>
                    <a:lnTo>
                      <a:pt x="14" y="148"/>
                    </a:lnTo>
                    <a:lnTo>
                      <a:pt x="18" y="144"/>
                    </a:lnTo>
                    <a:lnTo>
                      <a:pt x="24" y="142"/>
                    </a:lnTo>
                    <a:lnTo>
                      <a:pt x="30" y="140"/>
                    </a:lnTo>
                    <a:lnTo>
                      <a:pt x="42" y="136"/>
                    </a:lnTo>
                    <a:lnTo>
                      <a:pt x="46" y="132"/>
                    </a:lnTo>
                    <a:lnTo>
                      <a:pt x="50" y="128"/>
                    </a:lnTo>
                    <a:lnTo>
                      <a:pt x="32" y="126"/>
                    </a:lnTo>
                    <a:lnTo>
                      <a:pt x="24" y="124"/>
                    </a:lnTo>
                    <a:lnTo>
                      <a:pt x="18" y="122"/>
                    </a:lnTo>
                    <a:lnTo>
                      <a:pt x="26" y="114"/>
                    </a:lnTo>
                    <a:lnTo>
                      <a:pt x="36" y="108"/>
                    </a:lnTo>
                    <a:lnTo>
                      <a:pt x="36" y="104"/>
                    </a:lnTo>
                    <a:lnTo>
                      <a:pt x="36" y="100"/>
                    </a:lnTo>
                    <a:lnTo>
                      <a:pt x="38" y="98"/>
                    </a:lnTo>
                    <a:lnTo>
                      <a:pt x="40" y="94"/>
                    </a:lnTo>
                    <a:lnTo>
                      <a:pt x="48" y="90"/>
                    </a:lnTo>
                    <a:lnTo>
                      <a:pt x="42" y="84"/>
                    </a:lnTo>
                    <a:lnTo>
                      <a:pt x="40" y="80"/>
                    </a:lnTo>
                    <a:lnTo>
                      <a:pt x="40" y="76"/>
                    </a:lnTo>
                    <a:lnTo>
                      <a:pt x="40" y="70"/>
                    </a:lnTo>
                    <a:lnTo>
                      <a:pt x="42" y="68"/>
                    </a:lnTo>
                    <a:lnTo>
                      <a:pt x="40" y="62"/>
                    </a:lnTo>
                    <a:lnTo>
                      <a:pt x="38" y="58"/>
                    </a:lnTo>
                    <a:lnTo>
                      <a:pt x="14" y="58"/>
                    </a:lnTo>
                    <a:lnTo>
                      <a:pt x="12" y="56"/>
                    </a:lnTo>
                    <a:lnTo>
                      <a:pt x="12" y="50"/>
                    </a:lnTo>
                    <a:lnTo>
                      <a:pt x="10" y="48"/>
                    </a:lnTo>
                    <a:lnTo>
                      <a:pt x="6" y="46"/>
                    </a:lnTo>
                    <a:lnTo>
                      <a:pt x="12" y="36"/>
                    </a:lnTo>
                    <a:lnTo>
                      <a:pt x="6" y="32"/>
                    </a:lnTo>
                    <a:lnTo>
                      <a:pt x="0" y="28"/>
                    </a:lnTo>
                    <a:lnTo>
                      <a:pt x="10" y="20"/>
                    </a:lnTo>
                    <a:lnTo>
                      <a:pt x="22" y="10"/>
                    </a:lnTo>
                    <a:lnTo>
                      <a:pt x="38" y="4"/>
                    </a:lnTo>
                    <a:lnTo>
                      <a:pt x="50" y="0"/>
                    </a:lnTo>
                    <a:lnTo>
                      <a:pt x="48" y="8"/>
                    </a:lnTo>
                    <a:lnTo>
                      <a:pt x="46" y="12"/>
                    </a:lnTo>
                    <a:lnTo>
                      <a:pt x="42" y="16"/>
                    </a:lnTo>
                    <a:lnTo>
                      <a:pt x="38" y="20"/>
                    </a:lnTo>
                    <a:lnTo>
                      <a:pt x="46" y="22"/>
                    </a:lnTo>
                    <a:lnTo>
                      <a:pt x="54" y="22"/>
                    </a:lnTo>
                    <a:lnTo>
                      <a:pt x="60" y="24"/>
                    </a:lnTo>
                    <a:lnTo>
                      <a:pt x="66" y="26"/>
                    </a:lnTo>
                    <a:lnTo>
                      <a:pt x="58" y="36"/>
                    </a:lnTo>
                    <a:lnTo>
                      <a:pt x="54" y="40"/>
                    </a:lnTo>
                    <a:lnTo>
                      <a:pt x="54" y="46"/>
                    </a:lnTo>
                    <a:lnTo>
                      <a:pt x="56" y="56"/>
                    </a:lnTo>
                    <a:lnTo>
                      <a:pt x="62" y="64"/>
                    </a:lnTo>
                    <a:lnTo>
                      <a:pt x="74" y="82"/>
                    </a:lnTo>
                    <a:lnTo>
                      <a:pt x="76" y="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Freeform 167"/>
              <p:cNvSpPr>
                <a:spLocks/>
              </p:cNvSpPr>
              <p:nvPr/>
            </p:nvSpPr>
            <p:spPr bwMode="auto">
              <a:xfrm>
                <a:off x="4098588" y="2189205"/>
                <a:ext cx="106046" cy="105079"/>
              </a:xfrm>
              <a:custGeom>
                <a:avLst/>
                <a:gdLst>
                  <a:gd name="T0" fmla="*/ 2147483647 w 60"/>
                  <a:gd name="T1" fmla="*/ 2147483647 h 64"/>
                  <a:gd name="T2" fmla="*/ 2147483647 w 60"/>
                  <a:gd name="T3" fmla="*/ 2147483647 h 64"/>
                  <a:gd name="T4" fmla="*/ 2147483647 w 60"/>
                  <a:gd name="T5" fmla="*/ 2147483647 h 64"/>
                  <a:gd name="T6" fmla="*/ 2147483647 w 60"/>
                  <a:gd name="T7" fmla="*/ 0 h 64"/>
                  <a:gd name="T8" fmla="*/ 2147483647 w 60"/>
                  <a:gd name="T9" fmla="*/ 0 h 64"/>
                  <a:gd name="T10" fmla="*/ 2147483647 w 60"/>
                  <a:gd name="T11" fmla="*/ 0 h 64"/>
                  <a:gd name="T12" fmla="*/ 2147483647 w 60"/>
                  <a:gd name="T13" fmla="*/ 2147483647 h 64"/>
                  <a:gd name="T14" fmla="*/ 2147483647 w 60"/>
                  <a:gd name="T15" fmla="*/ 2147483647 h 64"/>
                  <a:gd name="T16" fmla="*/ 2147483647 w 60"/>
                  <a:gd name="T17" fmla="*/ 2147483647 h 64"/>
                  <a:gd name="T18" fmla="*/ 2147483647 w 60"/>
                  <a:gd name="T19" fmla="*/ 2147483647 h 64"/>
                  <a:gd name="T20" fmla="*/ 2147483647 w 60"/>
                  <a:gd name="T21" fmla="*/ 2147483647 h 64"/>
                  <a:gd name="T22" fmla="*/ 2147483647 w 60"/>
                  <a:gd name="T23" fmla="*/ 2147483647 h 64"/>
                  <a:gd name="T24" fmla="*/ 2147483647 w 60"/>
                  <a:gd name="T25" fmla="*/ 2147483647 h 64"/>
                  <a:gd name="T26" fmla="*/ 2147483647 w 60"/>
                  <a:gd name="T27" fmla="*/ 2147483647 h 64"/>
                  <a:gd name="T28" fmla="*/ 2147483647 w 60"/>
                  <a:gd name="T29" fmla="*/ 2147483647 h 64"/>
                  <a:gd name="T30" fmla="*/ 2147483647 w 60"/>
                  <a:gd name="T31" fmla="*/ 2147483647 h 64"/>
                  <a:gd name="T32" fmla="*/ 2147483647 w 60"/>
                  <a:gd name="T33" fmla="*/ 2147483647 h 64"/>
                  <a:gd name="T34" fmla="*/ 2147483647 w 60"/>
                  <a:gd name="T35" fmla="*/ 2147483647 h 64"/>
                  <a:gd name="T36" fmla="*/ 2147483647 w 60"/>
                  <a:gd name="T37" fmla="*/ 2147483647 h 64"/>
                  <a:gd name="T38" fmla="*/ 2147483647 w 60"/>
                  <a:gd name="T39" fmla="*/ 2147483647 h 64"/>
                  <a:gd name="T40" fmla="*/ 2147483647 w 60"/>
                  <a:gd name="T41" fmla="*/ 2147483647 h 64"/>
                  <a:gd name="T42" fmla="*/ 2147483647 w 60"/>
                  <a:gd name="T43" fmla="*/ 2147483647 h 64"/>
                  <a:gd name="T44" fmla="*/ 2147483647 w 60"/>
                  <a:gd name="T45" fmla="*/ 2147483647 h 64"/>
                  <a:gd name="T46" fmla="*/ 2147483647 w 60"/>
                  <a:gd name="T47" fmla="*/ 2147483647 h 64"/>
                  <a:gd name="T48" fmla="*/ 0 w 60"/>
                  <a:gd name="T49" fmla="*/ 2147483647 h 64"/>
                  <a:gd name="T50" fmla="*/ 2147483647 w 60"/>
                  <a:gd name="T51" fmla="*/ 2147483647 h 64"/>
                  <a:gd name="T52" fmla="*/ 2147483647 w 60"/>
                  <a:gd name="T53" fmla="*/ 2147483647 h 64"/>
                  <a:gd name="T54" fmla="*/ 2147483647 w 60"/>
                  <a:gd name="T55" fmla="*/ 2147483647 h 64"/>
                  <a:gd name="T56" fmla="*/ 2147483647 w 60"/>
                  <a:gd name="T57" fmla="*/ 2147483647 h 64"/>
                  <a:gd name="T58" fmla="*/ 2147483647 w 60"/>
                  <a:gd name="T59" fmla="*/ 2147483647 h 64"/>
                  <a:gd name="T60" fmla="*/ 2147483647 w 60"/>
                  <a:gd name="T61" fmla="*/ 2147483647 h 64"/>
                  <a:gd name="T62" fmla="*/ 2147483647 w 60"/>
                  <a:gd name="T63" fmla="*/ 2147483647 h 64"/>
                  <a:gd name="T64" fmla="*/ 2147483647 w 60"/>
                  <a:gd name="T65" fmla="*/ 2147483647 h 64"/>
                  <a:gd name="T66" fmla="*/ 2147483647 w 60"/>
                  <a:gd name="T67" fmla="*/ 2147483647 h 64"/>
                  <a:gd name="T68" fmla="*/ 2147483647 w 60"/>
                  <a:gd name="T69" fmla="*/ 2147483647 h 64"/>
                  <a:gd name="T70" fmla="*/ 2147483647 w 60"/>
                  <a:gd name="T71" fmla="*/ 2147483647 h 6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0"/>
                  <a:gd name="T109" fmla="*/ 0 h 64"/>
                  <a:gd name="T110" fmla="*/ 60 w 60"/>
                  <a:gd name="T111" fmla="*/ 64 h 6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0" h="64">
                    <a:moveTo>
                      <a:pt x="32" y="20"/>
                    </a:moveTo>
                    <a:lnTo>
                      <a:pt x="32" y="4"/>
                    </a:lnTo>
                    <a:lnTo>
                      <a:pt x="32" y="2"/>
                    </a:lnTo>
                    <a:lnTo>
                      <a:pt x="34" y="0"/>
                    </a:lnTo>
                    <a:lnTo>
                      <a:pt x="44" y="0"/>
                    </a:lnTo>
                    <a:lnTo>
                      <a:pt x="56" y="0"/>
                    </a:lnTo>
                    <a:lnTo>
                      <a:pt x="60" y="2"/>
                    </a:lnTo>
                    <a:lnTo>
                      <a:pt x="60" y="6"/>
                    </a:lnTo>
                    <a:lnTo>
                      <a:pt x="58" y="14"/>
                    </a:lnTo>
                    <a:lnTo>
                      <a:pt x="54" y="18"/>
                    </a:lnTo>
                    <a:lnTo>
                      <a:pt x="50" y="20"/>
                    </a:lnTo>
                    <a:lnTo>
                      <a:pt x="48" y="24"/>
                    </a:lnTo>
                    <a:lnTo>
                      <a:pt x="50" y="26"/>
                    </a:lnTo>
                    <a:lnTo>
                      <a:pt x="52" y="30"/>
                    </a:lnTo>
                    <a:lnTo>
                      <a:pt x="54" y="32"/>
                    </a:lnTo>
                    <a:lnTo>
                      <a:pt x="56" y="36"/>
                    </a:lnTo>
                    <a:lnTo>
                      <a:pt x="54" y="42"/>
                    </a:lnTo>
                    <a:lnTo>
                      <a:pt x="50" y="46"/>
                    </a:lnTo>
                    <a:lnTo>
                      <a:pt x="38" y="54"/>
                    </a:lnTo>
                    <a:lnTo>
                      <a:pt x="24" y="62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4"/>
                    </a:lnTo>
                    <a:lnTo>
                      <a:pt x="4" y="62"/>
                    </a:lnTo>
                    <a:lnTo>
                      <a:pt x="0" y="56"/>
                    </a:lnTo>
                    <a:lnTo>
                      <a:pt x="2" y="52"/>
                    </a:lnTo>
                    <a:lnTo>
                      <a:pt x="6" y="48"/>
                    </a:lnTo>
                    <a:lnTo>
                      <a:pt x="14" y="40"/>
                    </a:lnTo>
                    <a:lnTo>
                      <a:pt x="6" y="34"/>
                    </a:lnTo>
                    <a:lnTo>
                      <a:pt x="2" y="30"/>
                    </a:lnTo>
                    <a:lnTo>
                      <a:pt x="6" y="26"/>
                    </a:lnTo>
                    <a:lnTo>
                      <a:pt x="4" y="20"/>
                    </a:lnTo>
                    <a:lnTo>
                      <a:pt x="10" y="18"/>
                    </a:lnTo>
                    <a:lnTo>
                      <a:pt x="20" y="16"/>
                    </a:lnTo>
                    <a:lnTo>
                      <a:pt x="26" y="18"/>
                    </a:lnTo>
                    <a:lnTo>
                      <a:pt x="32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Freeform 168"/>
              <p:cNvSpPr>
                <a:spLocks/>
              </p:cNvSpPr>
              <p:nvPr/>
            </p:nvSpPr>
            <p:spPr bwMode="auto">
              <a:xfrm>
                <a:off x="4564087" y="2552079"/>
                <a:ext cx="16526" cy="46234"/>
              </a:xfrm>
              <a:custGeom>
                <a:avLst/>
                <a:gdLst>
                  <a:gd name="T0" fmla="*/ 0 w 10"/>
                  <a:gd name="T1" fmla="*/ 2147483647 h 28"/>
                  <a:gd name="T2" fmla="*/ 0 w 10"/>
                  <a:gd name="T3" fmla="*/ 2147483647 h 28"/>
                  <a:gd name="T4" fmla="*/ 2147483647 w 10"/>
                  <a:gd name="T5" fmla="*/ 2147483647 h 28"/>
                  <a:gd name="T6" fmla="*/ 2147483647 w 10"/>
                  <a:gd name="T7" fmla="*/ 0 h 28"/>
                  <a:gd name="T8" fmla="*/ 2147483647 w 10"/>
                  <a:gd name="T9" fmla="*/ 2147483647 h 28"/>
                  <a:gd name="T10" fmla="*/ 2147483647 w 10"/>
                  <a:gd name="T11" fmla="*/ 2147483647 h 28"/>
                  <a:gd name="T12" fmla="*/ 2147483647 w 10"/>
                  <a:gd name="T13" fmla="*/ 2147483647 h 28"/>
                  <a:gd name="T14" fmla="*/ 0 w 10"/>
                  <a:gd name="T15" fmla="*/ 2147483647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"/>
                  <a:gd name="T25" fmla="*/ 0 h 28"/>
                  <a:gd name="T26" fmla="*/ 10 w 10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" h="28">
                    <a:moveTo>
                      <a:pt x="0" y="28"/>
                    </a:moveTo>
                    <a:lnTo>
                      <a:pt x="0" y="12"/>
                    </a:lnTo>
                    <a:lnTo>
                      <a:pt x="2" y="6"/>
                    </a:lnTo>
                    <a:lnTo>
                      <a:pt x="6" y="0"/>
                    </a:lnTo>
                    <a:lnTo>
                      <a:pt x="8" y="6"/>
                    </a:lnTo>
                    <a:lnTo>
                      <a:pt x="10" y="10"/>
                    </a:lnTo>
                    <a:lnTo>
                      <a:pt x="1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Freeform 169"/>
              <p:cNvSpPr>
                <a:spLocks/>
              </p:cNvSpPr>
              <p:nvPr/>
            </p:nvSpPr>
            <p:spPr bwMode="auto">
              <a:xfrm>
                <a:off x="4539296" y="2605318"/>
                <a:ext cx="48203" cy="65850"/>
              </a:xfrm>
              <a:custGeom>
                <a:avLst/>
                <a:gdLst>
                  <a:gd name="T0" fmla="*/ 2147483647 w 28"/>
                  <a:gd name="T1" fmla="*/ 2147483647 h 40"/>
                  <a:gd name="T2" fmla="*/ 2147483647 w 28"/>
                  <a:gd name="T3" fmla="*/ 2147483647 h 40"/>
                  <a:gd name="T4" fmla="*/ 2147483647 w 28"/>
                  <a:gd name="T5" fmla="*/ 0 h 40"/>
                  <a:gd name="T6" fmla="*/ 2147483647 w 28"/>
                  <a:gd name="T7" fmla="*/ 2147483647 h 40"/>
                  <a:gd name="T8" fmla="*/ 2147483647 w 28"/>
                  <a:gd name="T9" fmla="*/ 2147483647 h 40"/>
                  <a:gd name="T10" fmla="*/ 2147483647 w 28"/>
                  <a:gd name="T11" fmla="*/ 2147483647 h 40"/>
                  <a:gd name="T12" fmla="*/ 2147483647 w 28"/>
                  <a:gd name="T13" fmla="*/ 2147483647 h 40"/>
                  <a:gd name="T14" fmla="*/ 2147483647 w 28"/>
                  <a:gd name="T15" fmla="*/ 2147483647 h 40"/>
                  <a:gd name="T16" fmla="*/ 2147483647 w 28"/>
                  <a:gd name="T17" fmla="*/ 2147483647 h 40"/>
                  <a:gd name="T18" fmla="*/ 2147483647 w 28"/>
                  <a:gd name="T19" fmla="*/ 2147483647 h 40"/>
                  <a:gd name="T20" fmla="*/ 2147483647 w 28"/>
                  <a:gd name="T21" fmla="*/ 2147483647 h 40"/>
                  <a:gd name="T22" fmla="*/ 2147483647 w 28"/>
                  <a:gd name="T23" fmla="*/ 2147483647 h 40"/>
                  <a:gd name="T24" fmla="*/ 2147483647 w 28"/>
                  <a:gd name="T25" fmla="*/ 2147483647 h 40"/>
                  <a:gd name="T26" fmla="*/ 2147483647 w 28"/>
                  <a:gd name="T27" fmla="*/ 2147483647 h 40"/>
                  <a:gd name="T28" fmla="*/ 0 w 28"/>
                  <a:gd name="T29" fmla="*/ 2147483647 h 40"/>
                  <a:gd name="T30" fmla="*/ 2147483647 w 28"/>
                  <a:gd name="T31" fmla="*/ 2147483647 h 40"/>
                  <a:gd name="T32" fmla="*/ 2147483647 w 28"/>
                  <a:gd name="T33" fmla="*/ 2147483647 h 40"/>
                  <a:gd name="T34" fmla="*/ 2147483647 w 28"/>
                  <a:gd name="T35" fmla="*/ 2147483647 h 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8"/>
                  <a:gd name="T55" fmla="*/ 0 h 40"/>
                  <a:gd name="T56" fmla="*/ 28 w 28"/>
                  <a:gd name="T57" fmla="*/ 40 h 4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8" h="40">
                    <a:moveTo>
                      <a:pt x="12" y="8"/>
                    </a:moveTo>
                    <a:lnTo>
                      <a:pt x="16" y="4"/>
                    </a:lnTo>
                    <a:lnTo>
                      <a:pt x="20" y="0"/>
                    </a:lnTo>
                    <a:lnTo>
                      <a:pt x="24" y="4"/>
                    </a:lnTo>
                    <a:lnTo>
                      <a:pt x="28" y="8"/>
                    </a:lnTo>
                    <a:lnTo>
                      <a:pt x="28" y="34"/>
                    </a:lnTo>
                    <a:lnTo>
                      <a:pt x="24" y="36"/>
                    </a:lnTo>
                    <a:lnTo>
                      <a:pt x="20" y="38"/>
                    </a:lnTo>
                    <a:lnTo>
                      <a:pt x="14" y="40"/>
                    </a:lnTo>
                    <a:lnTo>
                      <a:pt x="10" y="36"/>
                    </a:lnTo>
                    <a:lnTo>
                      <a:pt x="10" y="34"/>
                    </a:lnTo>
                    <a:lnTo>
                      <a:pt x="10" y="30"/>
                    </a:lnTo>
                    <a:lnTo>
                      <a:pt x="10" y="14"/>
                    </a:lnTo>
                    <a:lnTo>
                      <a:pt x="4" y="12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8" y="6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Freeform 170"/>
              <p:cNvSpPr>
                <a:spLocks/>
              </p:cNvSpPr>
              <p:nvPr/>
            </p:nvSpPr>
            <p:spPr bwMode="auto">
              <a:xfrm>
                <a:off x="4666001" y="2697789"/>
                <a:ext cx="70237" cy="40630"/>
              </a:xfrm>
              <a:custGeom>
                <a:avLst/>
                <a:gdLst>
                  <a:gd name="T0" fmla="*/ 2147483647 w 41"/>
                  <a:gd name="T1" fmla="*/ 2147483647 h 24"/>
                  <a:gd name="T2" fmla="*/ 2147483647 w 41"/>
                  <a:gd name="T3" fmla="*/ 2147483647 h 24"/>
                  <a:gd name="T4" fmla="*/ 2147483647 w 41"/>
                  <a:gd name="T5" fmla="*/ 2147483647 h 24"/>
                  <a:gd name="T6" fmla="*/ 2147483647 w 41"/>
                  <a:gd name="T7" fmla="*/ 2147483647 h 24"/>
                  <a:gd name="T8" fmla="*/ 2147483647 w 41"/>
                  <a:gd name="T9" fmla="*/ 2147483647 h 24"/>
                  <a:gd name="T10" fmla="*/ 2147483647 w 41"/>
                  <a:gd name="T11" fmla="*/ 2147483647 h 24"/>
                  <a:gd name="T12" fmla="*/ 2147483647 w 41"/>
                  <a:gd name="T13" fmla="*/ 2147483647 h 24"/>
                  <a:gd name="T14" fmla="*/ 2147483647 w 41"/>
                  <a:gd name="T15" fmla="*/ 2147483647 h 24"/>
                  <a:gd name="T16" fmla="*/ 0 w 41"/>
                  <a:gd name="T17" fmla="*/ 2147483647 h 24"/>
                  <a:gd name="T18" fmla="*/ 0 w 41"/>
                  <a:gd name="T19" fmla="*/ 2147483647 h 24"/>
                  <a:gd name="T20" fmla="*/ 2147483647 w 41"/>
                  <a:gd name="T21" fmla="*/ 0 h 24"/>
                  <a:gd name="T22" fmla="*/ 2147483647 w 41"/>
                  <a:gd name="T23" fmla="*/ 0 h 24"/>
                  <a:gd name="T24" fmla="*/ 2147483647 w 41"/>
                  <a:gd name="T25" fmla="*/ 2147483647 h 24"/>
                  <a:gd name="T26" fmla="*/ 2147483647 w 41"/>
                  <a:gd name="T27" fmla="*/ 2147483647 h 24"/>
                  <a:gd name="T28" fmla="*/ 2147483647 w 41"/>
                  <a:gd name="T29" fmla="*/ 2147483647 h 24"/>
                  <a:gd name="T30" fmla="*/ 2147483647 w 41"/>
                  <a:gd name="T31" fmla="*/ 0 h 24"/>
                  <a:gd name="T32" fmla="*/ 2147483647 w 41"/>
                  <a:gd name="T33" fmla="*/ 2147483647 h 24"/>
                  <a:gd name="T34" fmla="*/ 2147483647 w 41"/>
                  <a:gd name="T35" fmla="*/ 2147483647 h 2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1"/>
                  <a:gd name="T55" fmla="*/ 0 h 24"/>
                  <a:gd name="T56" fmla="*/ 41 w 41"/>
                  <a:gd name="T57" fmla="*/ 24 h 2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1" h="24">
                    <a:moveTo>
                      <a:pt x="41" y="12"/>
                    </a:moveTo>
                    <a:lnTo>
                      <a:pt x="39" y="16"/>
                    </a:lnTo>
                    <a:lnTo>
                      <a:pt x="39" y="18"/>
                    </a:lnTo>
                    <a:lnTo>
                      <a:pt x="39" y="22"/>
                    </a:lnTo>
                    <a:lnTo>
                      <a:pt x="39" y="24"/>
                    </a:lnTo>
                    <a:lnTo>
                      <a:pt x="31" y="22"/>
                    </a:lnTo>
                    <a:lnTo>
                      <a:pt x="17" y="16"/>
                    </a:lnTo>
                    <a:lnTo>
                      <a:pt x="4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9" y="0"/>
                    </a:lnTo>
                    <a:lnTo>
                      <a:pt x="19" y="2"/>
                    </a:lnTo>
                    <a:lnTo>
                      <a:pt x="27" y="4"/>
                    </a:lnTo>
                    <a:lnTo>
                      <a:pt x="33" y="2"/>
                    </a:lnTo>
                    <a:lnTo>
                      <a:pt x="41" y="0"/>
                    </a:lnTo>
                    <a:lnTo>
                      <a:pt x="41" y="4"/>
                    </a:lnTo>
                    <a:lnTo>
                      <a:pt x="41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Freeform 171"/>
              <p:cNvSpPr>
                <a:spLocks/>
              </p:cNvSpPr>
              <p:nvPr/>
            </p:nvSpPr>
            <p:spPr bwMode="auto">
              <a:xfrm>
                <a:off x="4580613" y="2155580"/>
                <a:ext cx="41317" cy="47636"/>
              </a:xfrm>
              <a:custGeom>
                <a:avLst/>
                <a:gdLst>
                  <a:gd name="T0" fmla="*/ 2147483647 w 24"/>
                  <a:gd name="T1" fmla="*/ 2147483647 h 30"/>
                  <a:gd name="T2" fmla="*/ 2147483647 w 24"/>
                  <a:gd name="T3" fmla="*/ 2147483647 h 30"/>
                  <a:gd name="T4" fmla="*/ 2147483647 w 24"/>
                  <a:gd name="T5" fmla="*/ 2147483647 h 30"/>
                  <a:gd name="T6" fmla="*/ 2147483647 w 24"/>
                  <a:gd name="T7" fmla="*/ 2147483647 h 30"/>
                  <a:gd name="T8" fmla="*/ 2147483647 w 24"/>
                  <a:gd name="T9" fmla="*/ 2147483647 h 30"/>
                  <a:gd name="T10" fmla="*/ 2147483647 w 24"/>
                  <a:gd name="T11" fmla="*/ 2147483647 h 30"/>
                  <a:gd name="T12" fmla="*/ 2147483647 w 24"/>
                  <a:gd name="T13" fmla="*/ 2147483647 h 30"/>
                  <a:gd name="T14" fmla="*/ 2147483647 w 24"/>
                  <a:gd name="T15" fmla="*/ 2147483647 h 30"/>
                  <a:gd name="T16" fmla="*/ 2147483647 w 24"/>
                  <a:gd name="T17" fmla="*/ 2147483647 h 30"/>
                  <a:gd name="T18" fmla="*/ 2147483647 w 24"/>
                  <a:gd name="T19" fmla="*/ 2147483647 h 30"/>
                  <a:gd name="T20" fmla="*/ 2147483647 w 24"/>
                  <a:gd name="T21" fmla="*/ 2147483647 h 30"/>
                  <a:gd name="T22" fmla="*/ 2147483647 w 24"/>
                  <a:gd name="T23" fmla="*/ 2147483647 h 30"/>
                  <a:gd name="T24" fmla="*/ 2147483647 w 24"/>
                  <a:gd name="T25" fmla="*/ 2147483647 h 30"/>
                  <a:gd name="T26" fmla="*/ 2147483647 w 24"/>
                  <a:gd name="T27" fmla="*/ 2147483647 h 30"/>
                  <a:gd name="T28" fmla="*/ 0 w 24"/>
                  <a:gd name="T29" fmla="*/ 2147483647 h 30"/>
                  <a:gd name="T30" fmla="*/ 0 w 24"/>
                  <a:gd name="T31" fmla="*/ 2147483647 h 30"/>
                  <a:gd name="T32" fmla="*/ 2147483647 w 24"/>
                  <a:gd name="T33" fmla="*/ 2147483647 h 30"/>
                  <a:gd name="T34" fmla="*/ 2147483647 w 24"/>
                  <a:gd name="T35" fmla="*/ 0 h 30"/>
                  <a:gd name="T36" fmla="*/ 2147483647 w 24"/>
                  <a:gd name="T37" fmla="*/ 0 h 30"/>
                  <a:gd name="T38" fmla="*/ 2147483647 w 24"/>
                  <a:gd name="T39" fmla="*/ 0 h 30"/>
                  <a:gd name="T40" fmla="*/ 2147483647 w 24"/>
                  <a:gd name="T41" fmla="*/ 2147483647 h 3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4"/>
                  <a:gd name="T64" fmla="*/ 0 h 30"/>
                  <a:gd name="T65" fmla="*/ 24 w 24"/>
                  <a:gd name="T66" fmla="*/ 30 h 3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4" h="30">
                    <a:moveTo>
                      <a:pt x="12" y="4"/>
                    </a:moveTo>
                    <a:lnTo>
                      <a:pt x="12" y="12"/>
                    </a:lnTo>
                    <a:lnTo>
                      <a:pt x="18" y="8"/>
                    </a:lnTo>
                    <a:lnTo>
                      <a:pt x="24" y="4"/>
                    </a:lnTo>
                    <a:lnTo>
                      <a:pt x="24" y="16"/>
                    </a:lnTo>
                    <a:lnTo>
                      <a:pt x="22" y="20"/>
                    </a:lnTo>
                    <a:lnTo>
                      <a:pt x="18" y="26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2" y="24"/>
                    </a:lnTo>
                    <a:lnTo>
                      <a:pt x="10" y="20"/>
                    </a:lnTo>
                    <a:lnTo>
                      <a:pt x="6" y="14"/>
                    </a:lnTo>
                    <a:lnTo>
                      <a:pt x="2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2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Freeform 172"/>
              <p:cNvSpPr>
                <a:spLocks/>
              </p:cNvSpPr>
              <p:nvPr/>
            </p:nvSpPr>
            <p:spPr bwMode="auto">
              <a:xfrm>
                <a:off x="4580613" y="1803914"/>
                <a:ext cx="260294" cy="376884"/>
              </a:xfrm>
              <a:custGeom>
                <a:avLst/>
                <a:gdLst>
                  <a:gd name="T0" fmla="*/ 2147483647 w 149"/>
                  <a:gd name="T1" fmla="*/ 2147483647 h 224"/>
                  <a:gd name="T2" fmla="*/ 2147483647 w 149"/>
                  <a:gd name="T3" fmla="*/ 2147483647 h 224"/>
                  <a:gd name="T4" fmla="*/ 2147483647 w 149"/>
                  <a:gd name="T5" fmla="*/ 2147483647 h 224"/>
                  <a:gd name="T6" fmla="*/ 2147483647 w 149"/>
                  <a:gd name="T7" fmla="*/ 2147483647 h 224"/>
                  <a:gd name="T8" fmla="*/ 2147483647 w 149"/>
                  <a:gd name="T9" fmla="*/ 2147483647 h 224"/>
                  <a:gd name="T10" fmla="*/ 2147483647 w 149"/>
                  <a:gd name="T11" fmla="*/ 2147483647 h 224"/>
                  <a:gd name="T12" fmla="*/ 2147483647 w 149"/>
                  <a:gd name="T13" fmla="*/ 2147483647 h 224"/>
                  <a:gd name="T14" fmla="*/ 2147483647 w 149"/>
                  <a:gd name="T15" fmla="*/ 2147483647 h 224"/>
                  <a:gd name="T16" fmla="*/ 2147483647 w 149"/>
                  <a:gd name="T17" fmla="*/ 2147483647 h 224"/>
                  <a:gd name="T18" fmla="*/ 2147483647 w 149"/>
                  <a:gd name="T19" fmla="*/ 2147483647 h 224"/>
                  <a:gd name="T20" fmla="*/ 2147483647 w 149"/>
                  <a:gd name="T21" fmla="*/ 2147483647 h 224"/>
                  <a:gd name="T22" fmla="*/ 2147483647 w 149"/>
                  <a:gd name="T23" fmla="*/ 2147483647 h 224"/>
                  <a:gd name="T24" fmla="*/ 2147483647 w 149"/>
                  <a:gd name="T25" fmla="*/ 2147483647 h 224"/>
                  <a:gd name="T26" fmla="*/ 2147483647 w 149"/>
                  <a:gd name="T27" fmla="*/ 2147483647 h 224"/>
                  <a:gd name="T28" fmla="*/ 2147483647 w 149"/>
                  <a:gd name="T29" fmla="*/ 2147483647 h 224"/>
                  <a:gd name="T30" fmla="*/ 2147483647 w 149"/>
                  <a:gd name="T31" fmla="*/ 2147483647 h 224"/>
                  <a:gd name="T32" fmla="*/ 0 w 149"/>
                  <a:gd name="T33" fmla="*/ 2147483647 h 224"/>
                  <a:gd name="T34" fmla="*/ 2147483647 w 149"/>
                  <a:gd name="T35" fmla="*/ 2147483647 h 224"/>
                  <a:gd name="T36" fmla="*/ 2147483647 w 149"/>
                  <a:gd name="T37" fmla="*/ 2147483647 h 224"/>
                  <a:gd name="T38" fmla="*/ 2147483647 w 149"/>
                  <a:gd name="T39" fmla="*/ 2147483647 h 224"/>
                  <a:gd name="T40" fmla="*/ 2147483647 w 149"/>
                  <a:gd name="T41" fmla="*/ 2147483647 h 224"/>
                  <a:gd name="T42" fmla="*/ 2147483647 w 149"/>
                  <a:gd name="T43" fmla="*/ 2147483647 h 224"/>
                  <a:gd name="T44" fmla="*/ 2147483647 w 149"/>
                  <a:gd name="T45" fmla="*/ 2147483647 h 224"/>
                  <a:gd name="T46" fmla="*/ 2147483647 w 149"/>
                  <a:gd name="T47" fmla="*/ 2147483647 h 224"/>
                  <a:gd name="T48" fmla="*/ 2147483647 w 149"/>
                  <a:gd name="T49" fmla="*/ 2147483647 h 224"/>
                  <a:gd name="T50" fmla="*/ 2147483647 w 149"/>
                  <a:gd name="T51" fmla="*/ 2147483647 h 224"/>
                  <a:gd name="T52" fmla="*/ 2147483647 w 149"/>
                  <a:gd name="T53" fmla="*/ 2147483647 h 224"/>
                  <a:gd name="T54" fmla="*/ 2147483647 w 149"/>
                  <a:gd name="T55" fmla="*/ 2147483647 h 224"/>
                  <a:gd name="T56" fmla="*/ 2147483647 w 149"/>
                  <a:gd name="T57" fmla="*/ 2147483647 h 224"/>
                  <a:gd name="T58" fmla="*/ 2147483647 w 149"/>
                  <a:gd name="T59" fmla="*/ 2147483647 h 224"/>
                  <a:gd name="T60" fmla="*/ 2147483647 w 149"/>
                  <a:gd name="T61" fmla="*/ 2147483647 h 224"/>
                  <a:gd name="T62" fmla="*/ 2147483647 w 149"/>
                  <a:gd name="T63" fmla="*/ 2147483647 h 224"/>
                  <a:gd name="T64" fmla="*/ 2147483647 w 149"/>
                  <a:gd name="T65" fmla="*/ 2147483647 h 224"/>
                  <a:gd name="T66" fmla="*/ 2147483647 w 149"/>
                  <a:gd name="T67" fmla="*/ 2147483647 h 224"/>
                  <a:gd name="T68" fmla="*/ 2147483647 w 149"/>
                  <a:gd name="T69" fmla="*/ 2147483647 h 224"/>
                  <a:gd name="T70" fmla="*/ 2147483647 w 149"/>
                  <a:gd name="T71" fmla="*/ 2147483647 h 224"/>
                  <a:gd name="T72" fmla="*/ 2147483647 w 149"/>
                  <a:gd name="T73" fmla="*/ 2147483647 h 224"/>
                  <a:gd name="T74" fmla="*/ 2147483647 w 149"/>
                  <a:gd name="T75" fmla="*/ 2147483647 h 224"/>
                  <a:gd name="T76" fmla="*/ 2147483647 w 149"/>
                  <a:gd name="T77" fmla="*/ 2147483647 h 224"/>
                  <a:gd name="T78" fmla="*/ 2147483647 w 149"/>
                  <a:gd name="T79" fmla="*/ 2147483647 h 224"/>
                  <a:gd name="T80" fmla="*/ 2147483647 w 149"/>
                  <a:gd name="T81" fmla="*/ 2147483647 h 224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9"/>
                  <a:gd name="T124" fmla="*/ 0 h 224"/>
                  <a:gd name="T125" fmla="*/ 149 w 149"/>
                  <a:gd name="T126" fmla="*/ 224 h 224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9" h="224">
                    <a:moveTo>
                      <a:pt x="149" y="56"/>
                    </a:moveTo>
                    <a:lnTo>
                      <a:pt x="145" y="44"/>
                    </a:lnTo>
                    <a:lnTo>
                      <a:pt x="143" y="36"/>
                    </a:lnTo>
                    <a:lnTo>
                      <a:pt x="141" y="28"/>
                    </a:lnTo>
                    <a:lnTo>
                      <a:pt x="137" y="16"/>
                    </a:lnTo>
                    <a:lnTo>
                      <a:pt x="131" y="10"/>
                    </a:lnTo>
                    <a:lnTo>
                      <a:pt x="121" y="8"/>
                    </a:lnTo>
                    <a:lnTo>
                      <a:pt x="113" y="4"/>
                    </a:lnTo>
                    <a:lnTo>
                      <a:pt x="105" y="0"/>
                    </a:lnTo>
                    <a:lnTo>
                      <a:pt x="97" y="4"/>
                    </a:lnTo>
                    <a:lnTo>
                      <a:pt x="89" y="6"/>
                    </a:lnTo>
                    <a:lnTo>
                      <a:pt x="77" y="6"/>
                    </a:lnTo>
                    <a:lnTo>
                      <a:pt x="65" y="8"/>
                    </a:lnTo>
                    <a:lnTo>
                      <a:pt x="59" y="12"/>
                    </a:lnTo>
                    <a:lnTo>
                      <a:pt x="50" y="22"/>
                    </a:lnTo>
                    <a:lnTo>
                      <a:pt x="42" y="32"/>
                    </a:lnTo>
                    <a:lnTo>
                      <a:pt x="36" y="42"/>
                    </a:lnTo>
                    <a:lnTo>
                      <a:pt x="32" y="54"/>
                    </a:lnTo>
                    <a:lnTo>
                      <a:pt x="30" y="64"/>
                    </a:lnTo>
                    <a:lnTo>
                      <a:pt x="30" y="76"/>
                    </a:lnTo>
                    <a:lnTo>
                      <a:pt x="22" y="76"/>
                    </a:lnTo>
                    <a:lnTo>
                      <a:pt x="12" y="76"/>
                    </a:lnTo>
                    <a:lnTo>
                      <a:pt x="8" y="78"/>
                    </a:lnTo>
                    <a:lnTo>
                      <a:pt x="6" y="82"/>
                    </a:lnTo>
                    <a:lnTo>
                      <a:pt x="4" y="86"/>
                    </a:lnTo>
                    <a:lnTo>
                      <a:pt x="4" y="90"/>
                    </a:lnTo>
                    <a:lnTo>
                      <a:pt x="4" y="98"/>
                    </a:lnTo>
                    <a:lnTo>
                      <a:pt x="8" y="108"/>
                    </a:lnTo>
                    <a:lnTo>
                      <a:pt x="12" y="122"/>
                    </a:lnTo>
                    <a:lnTo>
                      <a:pt x="12" y="130"/>
                    </a:lnTo>
                    <a:lnTo>
                      <a:pt x="12" y="132"/>
                    </a:lnTo>
                    <a:lnTo>
                      <a:pt x="14" y="134"/>
                    </a:lnTo>
                    <a:lnTo>
                      <a:pt x="20" y="138"/>
                    </a:lnTo>
                    <a:lnTo>
                      <a:pt x="0" y="168"/>
                    </a:lnTo>
                    <a:lnTo>
                      <a:pt x="4" y="172"/>
                    </a:lnTo>
                    <a:lnTo>
                      <a:pt x="14" y="182"/>
                    </a:lnTo>
                    <a:lnTo>
                      <a:pt x="28" y="202"/>
                    </a:lnTo>
                    <a:lnTo>
                      <a:pt x="30" y="204"/>
                    </a:lnTo>
                    <a:lnTo>
                      <a:pt x="30" y="208"/>
                    </a:lnTo>
                    <a:lnTo>
                      <a:pt x="28" y="216"/>
                    </a:lnTo>
                    <a:lnTo>
                      <a:pt x="30" y="218"/>
                    </a:lnTo>
                    <a:lnTo>
                      <a:pt x="30" y="222"/>
                    </a:lnTo>
                    <a:lnTo>
                      <a:pt x="32" y="224"/>
                    </a:lnTo>
                    <a:lnTo>
                      <a:pt x="38" y="224"/>
                    </a:lnTo>
                    <a:lnTo>
                      <a:pt x="50" y="224"/>
                    </a:lnTo>
                    <a:lnTo>
                      <a:pt x="52" y="216"/>
                    </a:lnTo>
                    <a:lnTo>
                      <a:pt x="57" y="214"/>
                    </a:lnTo>
                    <a:lnTo>
                      <a:pt x="63" y="212"/>
                    </a:lnTo>
                    <a:lnTo>
                      <a:pt x="73" y="212"/>
                    </a:lnTo>
                    <a:lnTo>
                      <a:pt x="73" y="208"/>
                    </a:lnTo>
                    <a:lnTo>
                      <a:pt x="79" y="208"/>
                    </a:lnTo>
                    <a:lnTo>
                      <a:pt x="81" y="204"/>
                    </a:lnTo>
                    <a:lnTo>
                      <a:pt x="81" y="200"/>
                    </a:lnTo>
                    <a:lnTo>
                      <a:pt x="83" y="200"/>
                    </a:lnTo>
                    <a:lnTo>
                      <a:pt x="79" y="196"/>
                    </a:lnTo>
                    <a:lnTo>
                      <a:pt x="79" y="170"/>
                    </a:lnTo>
                    <a:lnTo>
                      <a:pt x="85" y="166"/>
                    </a:lnTo>
                    <a:lnTo>
                      <a:pt x="89" y="164"/>
                    </a:lnTo>
                    <a:lnTo>
                      <a:pt x="95" y="160"/>
                    </a:lnTo>
                    <a:lnTo>
                      <a:pt x="99" y="156"/>
                    </a:lnTo>
                    <a:lnTo>
                      <a:pt x="79" y="156"/>
                    </a:lnTo>
                    <a:lnTo>
                      <a:pt x="95" y="154"/>
                    </a:lnTo>
                    <a:lnTo>
                      <a:pt x="101" y="152"/>
                    </a:lnTo>
                    <a:lnTo>
                      <a:pt x="105" y="150"/>
                    </a:lnTo>
                    <a:lnTo>
                      <a:pt x="105" y="146"/>
                    </a:lnTo>
                    <a:lnTo>
                      <a:pt x="87" y="140"/>
                    </a:lnTo>
                    <a:lnTo>
                      <a:pt x="81" y="134"/>
                    </a:lnTo>
                    <a:lnTo>
                      <a:pt x="79" y="130"/>
                    </a:lnTo>
                    <a:lnTo>
                      <a:pt x="77" y="124"/>
                    </a:lnTo>
                    <a:lnTo>
                      <a:pt x="79" y="114"/>
                    </a:lnTo>
                    <a:lnTo>
                      <a:pt x="85" y="104"/>
                    </a:lnTo>
                    <a:lnTo>
                      <a:pt x="91" y="98"/>
                    </a:lnTo>
                    <a:lnTo>
                      <a:pt x="99" y="92"/>
                    </a:lnTo>
                    <a:lnTo>
                      <a:pt x="113" y="84"/>
                    </a:lnTo>
                    <a:lnTo>
                      <a:pt x="119" y="78"/>
                    </a:lnTo>
                    <a:lnTo>
                      <a:pt x="121" y="72"/>
                    </a:lnTo>
                    <a:lnTo>
                      <a:pt x="121" y="66"/>
                    </a:lnTo>
                    <a:lnTo>
                      <a:pt x="121" y="62"/>
                    </a:lnTo>
                    <a:lnTo>
                      <a:pt x="123" y="60"/>
                    </a:lnTo>
                    <a:lnTo>
                      <a:pt x="129" y="58"/>
                    </a:lnTo>
                    <a:lnTo>
                      <a:pt x="137" y="56"/>
                    </a:lnTo>
                    <a:lnTo>
                      <a:pt x="141" y="56"/>
                    </a:lnTo>
                    <a:lnTo>
                      <a:pt x="149" y="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Freeform 173"/>
              <p:cNvSpPr>
                <a:spLocks/>
              </p:cNvSpPr>
              <p:nvPr/>
            </p:nvSpPr>
            <p:spPr bwMode="auto">
              <a:xfrm>
                <a:off x="4448400" y="1749274"/>
                <a:ext cx="513702" cy="358672"/>
              </a:xfrm>
              <a:custGeom>
                <a:avLst/>
                <a:gdLst>
                  <a:gd name="T0" fmla="*/ 2147483647 w 295"/>
                  <a:gd name="T1" fmla="*/ 2147483647 h 214"/>
                  <a:gd name="T2" fmla="*/ 2147483647 w 295"/>
                  <a:gd name="T3" fmla="*/ 2147483647 h 214"/>
                  <a:gd name="T4" fmla="*/ 2147483647 w 295"/>
                  <a:gd name="T5" fmla="*/ 2147483647 h 214"/>
                  <a:gd name="T6" fmla="*/ 2147483647 w 295"/>
                  <a:gd name="T7" fmla="*/ 2147483647 h 214"/>
                  <a:gd name="T8" fmla="*/ 2147483647 w 295"/>
                  <a:gd name="T9" fmla="*/ 2147483647 h 214"/>
                  <a:gd name="T10" fmla="*/ 2147483647 w 295"/>
                  <a:gd name="T11" fmla="*/ 2147483647 h 214"/>
                  <a:gd name="T12" fmla="*/ 2147483647 w 295"/>
                  <a:gd name="T13" fmla="*/ 2147483647 h 214"/>
                  <a:gd name="T14" fmla="*/ 2147483647 w 295"/>
                  <a:gd name="T15" fmla="*/ 2147483647 h 214"/>
                  <a:gd name="T16" fmla="*/ 2147483647 w 295"/>
                  <a:gd name="T17" fmla="*/ 2147483647 h 214"/>
                  <a:gd name="T18" fmla="*/ 2147483647 w 295"/>
                  <a:gd name="T19" fmla="*/ 2147483647 h 214"/>
                  <a:gd name="T20" fmla="*/ 2147483647 w 295"/>
                  <a:gd name="T21" fmla="*/ 2147483647 h 214"/>
                  <a:gd name="T22" fmla="*/ 2147483647 w 295"/>
                  <a:gd name="T23" fmla="*/ 2147483647 h 214"/>
                  <a:gd name="T24" fmla="*/ 2147483647 w 295"/>
                  <a:gd name="T25" fmla="*/ 2147483647 h 214"/>
                  <a:gd name="T26" fmla="*/ 2147483647 w 295"/>
                  <a:gd name="T27" fmla="*/ 2147483647 h 214"/>
                  <a:gd name="T28" fmla="*/ 2147483647 w 295"/>
                  <a:gd name="T29" fmla="*/ 2147483647 h 214"/>
                  <a:gd name="T30" fmla="*/ 2147483647 w 295"/>
                  <a:gd name="T31" fmla="*/ 2147483647 h 214"/>
                  <a:gd name="T32" fmla="*/ 2147483647 w 295"/>
                  <a:gd name="T33" fmla="*/ 2147483647 h 214"/>
                  <a:gd name="T34" fmla="*/ 2147483647 w 295"/>
                  <a:gd name="T35" fmla="*/ 2147483647 h 214"/>
                  <a:gd name="T36" fmla="*/ 2147483647 w 295"/>
                  <a:gd name="T37" fmla="*/ 2147483647 h 214"/>
                  <a:gd name="T38" fmla="*/ 2147483647 w 295"/>
                  <a:gd name="T39" fmla="*/ 2147483647 h 214"/>
                  <a:gd name="T40" fmla="*/ 2147483647 w 295"/>
                  <a:gd name="T41" fmla="*/ 2147483647 h 214"/>
                  <a:gd name="T42" fmla="*/ 2147483647 w 295"/>
                  <a:gd name="T43" fmla="*/ 2147483647 h 214"/>
                  <a:gd name="T44" fmla="*/ 0 w 295"/>
                  <a:gd name="T45" fmla="*/ 2147483647 h 214"/>
                  <a:gd name="T46" fmla="*/ 2147483647 w 295"/>
                  <a:gd name="T47" fmla="*/ 2147483647 h 214"/>
                  <a:gd name="T48" fmla="*/ 2147483647 w 295"/>
                  <a:gd name="T49" fmla="*/ 2147483647 h 214"/>
                  <a:gd name="T50" fmla="*/ 2147483647 w 295"/>
                  <a:gd name="T51" fmla="*/ 2147483647 h 214"/>
                  <a:gd name="T52" fmla="*/ 2147483647 w 295"/>
                  <a:gd name="T53" fmla="*/ 2147483647 h 214"/>
                  <a:gd name="T54" fmla="*/ 2147483647 w 295"/>
                  <a:gd name="T55" fmla="*/ 2147483647 h 214"/>
                  <a:gd name="T56" fmla="*/ 2147483647 w 295"/>
                  <a:gd name="T57" fmla="*/ 2147483647 h 214"/>
                  <a:gd name="T58" fmla="*/ 2147483647 w 295"/>
                  <a:gd name="T59" fmla="*/ 2147483647 h 214"/>
                  <a:gd name="T60" fmla="*/ 2147483647 w 295"/>
                  <a:gd name="T61" fmla="*/ 2147483647 h 214"/>
                  <a:gd name="T62" fmla="*/ 2147483647 w 295"/>
                  <a:gd name="T63" fmla="*/ 2147483647 h 214"/>
                  <a:gd name="T64" fmla="*/ 2147483647 w 295"/>
                  <a:gd name="T65" fmla="*/ 2147483647 h 214"/>
                  <a:gd name="T66" fmla="*/ 2147483647 w 295"/>
                  <a:gd name="T67" fmla="*/ 2147483647 h 214"/>
                  <a:gd name="T68" fmla="*/ 2147483647 w 295"/>
                  <a:gd name="T69" fmla="*/ 2147483647 h 214"/>
                  <a:gd name="T70" fmla="*/ 2147483647 w 295"/>
                  <a:gd name="T71" fmla="*/ 2147483647 h 214"/>
                  <a:gd name="T72" fmla="*/ 2147483647 w 295"/>
                  <a:gd name="T73" fmla="*/ 2147483647 h 214"/>
                  <a:gd name="T74" fmla="*/ 2147483647 w 295"/>
                  <a:gd name="T75" fmla="*/ 2147483647 h 214"/>
                  <a:gd name="T76" fmla="*/ 2147483647 w 295"/>
                  <a:gd name="T77" fmla="*/ 2147483647 h 214"/>
                  <a:gd name="T78" fmla="*/ 2147483647 w 295"/>
                  <a:gd name="T79" fmla="*/ 2147483647 h 214"/>
                  <a:gd name="T80" fmla="*/ 2147483647 w 295"/>
                  <a:gd name="T81" fmla="*/ 2147483647 h 214"/>
                  <a:gd name="T82" fmla="*/ 2147483647 w 295"/>
                  <a:gd name="T83" fmla="*/ 0 h 214"/>
                  <a:gd name="T84" fmla="*/ 2147483647 w 295"/>
                  <a:gd name="T85" fmla="*/ 2147483647 h 214"/>
                  <a:gd name="T86" fmla="*/ 2147483647 w 295"/>
                  <a:gd name="T87" fmla="*/ 2147483647 h 214"/>
                  <a:gd name="T88" fmla="*/ 2147483647 w 295"/>
                  <a:gd name="T89" fmla="*/ 2147483647 h 214"/>
                  <a:gd name="T90" fmla="*/ 2147483647 w 295"/>
                  <a:gd name="T91" fmla="*/ 2147483647 h 214"/>
                  <a:gd name="T92" fmla="*/ 2147483647 w 295"/>
                  <a:gd name="T93" fmla="*/ 2147483647 h 214"/>
                  <a:gd name="T94" fmla="*/ 2147483647 w 295"/>
                  <a:gd name="T95" fmla="*/ 2147483647 h 21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295"/>
                  <a:gd name="T145" fmla="*/ 0 h 214"/>
                  <a:gd name="T146" fmla="*/ 295 w 295"/>
                  <a:gd name="T147" fmla="*/ 214 h 21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295" h="214">
                    <a:moveTo>
                      <a:pt x="285" y="28"/>
                    </a:moveTo>
                    <a:lnTo>
                      <a:pt x="277" y="24"/>
                    </a:lnTo>
                    <a:lnTo>
                      <a:pt x="271" y="20"/>
                    </a:lnTo>
                    <a:lnTo>
                      <a:pt x="263" y="16"/>
                    </a:lnTo>
                    <a:lnTo>
                      <a:pt x="251" y="14"/>
                    </a:lnTo>
                    <a:lnTo>
                      <a:pt x="245" y="16"/>
                    </a:lnTo>
                    <a:lnTo>
                      <a:pt x="243" y="18"/>
                    </a:lnTo>
                    <a:lnTo>
                      <a:pt x="241" y="22"/>
                    </a:lnTo>
                    <a:lnTo>
                      <a:pt x="241" y="28"/>
                    </a:lnTo>
                    <a:lnTo>
                      <a:pt x="239" y="32"/>
                    </a:lnTo>
                    <a:lnTo>
                      <a:pt x="237" y="36"/>
                    </a:lnTo>
                    <a:lnTo>
                      <a:pt x="233" y="40"/>
                    </a:lnTo>
                    <a:lnTo>
                      <a:pt x="227" y="40"/>
                    </a:lnTo>
                    <a:lnTo>
                      <a:pt x="217" y="38"/>
                    </a:lnTo>
                    <a:lnTo>
                      <a:pt x="207" y="34"/>
                    </a:lnTo>
                    <a:lnTo>
                      <a:pt x="197" y="32"/>
                    </a:lnTo>
                    <a:lnTo>
                      <a:pt x="189" y="30"/>
                    </a:lnTo>
                    <a:lnTo>
                      <a:pt x="187" y="30"/>
                    </a:lnTo>
                    <a:lnTo>
                      <a:pt x="185" y="30"/>
                    </a:lnTo>
                    <a:lnTo>
                      <a:pt x="181" y="32"/>
                    </a:lnTo>
                    <a:lnTo>
                      <a:pt x="173" y="36"/>
                    </a:lnTo>
                    <a:lnTo>
                      <a:pt x="165" y="38"/>
                    </a:lnTo>
                    <a:lnTo>
                      <a:pt x="153" y="38"/>
                    </a:lnTo>
                    <a:lnTo>
                      <a:pt x="141" y="40"/>
                    </a:lnTo>
                    <a:lnTo>
                      <a:pt x="135" y="44"/>
                    </a:lnTo>
                    <a:lnTo>
                      <a:pt x="126" y="54"/>
                    </a:lnTo>
                    <a:lnTo>
                      <a:pt x="118" y="64"/>
                    </a:lnTo>
                    <a:lnTo>
                      <a:pt x="112" y="74"/>
                    </a:lnTo>
                    <a:lnTo>
                      <a:pt x="108" y="86"/>
                    </a:lnTo>
                    <a:lnTo>
                      <a:pt x="106" y="96"/>
                    </a:lnTo>
                    <a:lnTo>
                      <a:pt x="106" y="108"/>
                    </a:lnTo>
                    <a:lnTo>
                      <a:pt x="98" y="108"/>
                    </a:lnTo>
                    <a:lnTo>
                      <a:pt x="88" y="108"/>
                    </a:lnTo>
                    <a:lnTo>
                      <a:pt x="84" y="110"/>
                    </a:lnTo>
                    <a:lnTo>
                      <a:pt x="82" y="114"/>
                    </a:lnTo>
                    <a:lnTo>
                      <a:pt x="80" y="118"/>
                    </a:lnTo>
                    <a:lnTo>
                      <a:pt x="80" y="122"/>
                    </a:lnTo>
                    <a:lnTo>
                      <a:pt x="80" y="130"/>
                    </a:lnTo>
                    <a:lnTo>
                      <a:pt x="84" y="140"/>
                    </a:lnTo>
                    <a:lnTo>
                      <a:pt x="88" y="154"/>
                    </a:lnTo>
                    <a:lnTo>
                      <a:pt x="88" y="162"/>
                    </a:lnTo>
                    <a:lnTo>
                      <a:pt x="88" y="164"/>
                    </a:lnTo>
                    <a:lnTo>
                      <a:pt x="90" y="166"/>
                    </a:lnTo>
                    <a:lnTo>
                      <a:pt x="96" y="170"/>
                    </a:lnTo>
                    <a:lnTo>
                      <a:pt x="76" y="200"/>
                    </a:lnTo>
                    <a:lnTo>
                      <a:pt x="70" y="198"/>
                    </a:lnTo>
                    <a:lnTo>
                      <a:pt x="68" y="196"/>
                    </a:lnTo>
                    <a:lnTo>
                      <a:pt x="64" y="188"/>
                    </a:lnTo>
                    <a:lnTo>
                      <a:pt x="62" y="192"/>
                    </a:lnTo>
                    <a:lnTo>
                      <a:pt x="62" y="196"/>
                    </a:lnTo>
                    <a:lnTo>
                      <a:pt x="50" y="206"/>
                    </a:lnTo>
                    <a:lnTo>
                      <a:pt x="42" y="210"/>
                    </a:lnTo>
                    <a:lnTo>
                      <a:pt x="36" y="214"/>
                    </a:lnTo>
                    <a:lnTo>
                      <a:pt x="26" y="212"/>
                    </a:lnTo>
                    <a:lnTo>
                      <a:pt x="18" y="208"/>
                    </a:lnTo>
                    <a:lnTo>
                      <a:pt x="10" y="204"/>
                    </a:lnTo>
                    <a:lnTo>
                      <a:pt x="8" y="202"/>
                    </a:lnTo>
                    <a:lnTo>
                      <a:pt x="8" y="200"/>
                    </a:lnTo>
                    <a:lnTo>
                      <a:pt x="10" y="196"/>
                    </a:lnTo>
                    <a:lnTo>
                      <a:pt x="12" y="194"/>
                    </a:lnTo>
                    <a:lnTo>
                      <a:pt x="6" y="192"/>
                    </a:lnTo>
                    <a:lnTo>
                      <a:pt x="2" y="190"/>
                    </a:lnTo>
                    <a:lnTo>
                      <a:pt x="2" y="188"/>
                    </a:lnTo>
                    <a:lnTo>
                      <a:pt x="2" y="184"/>
                    </a:lnTo>
                    <a:lnTo>
                      <a:pt x="4" y="178"/>
                    </a:lnTo>
                    <a:lnTo>
                      <a:pt x="8" y="174"/>
                    </a:lnTo>
                    <a:lnTo>
                      <a:pt x="4" y="168"/>
                    </a:lnTo>
                    <a:lnTo>
                      <a:pt x="2" y="160"/>
                    </a:lnTo>
                    <a:lnTo>
                      <a:pt x="0" y="144"/>
                    </a:lnTo>
                    <a:lnTo>
                      <a:pt x="10" y="144"/>
                    </a:lnTo>
                    <a:lnTo>
                      <a:pt x="16" y="140"/>
                    </a:lnTo>
                    <a:lnTo>
                      <a:pt x="22" y="136"/>
                    </a:lnTo>
                    <a:lnTo>
                      <a:pt x="24" y="128"/>
                    </a:lnTo>
                    <a:lnTo>
                      <a:pt x="32" y="128"/>
                    </a:lnTo>
                    <a:lnTo>
                      <a:pt x="38" y="124"/>
                    </a:lnTo>
                    <a:lnTo>
                      <a:pt x="44" y="122"/>
                    </a:lnTo>
                    <a:lnTo>
                      <a:pt x="52" y="122"/>
                    </a:lnTo>
                    <a:lnTo>
                      <a:pt x="54" y="120"/>
                    </a:lnTo>
                    <a:lnTo>
                      <a:pt x="58" y="116"/>
                    </a:lnTo>
                    <a:lnTo>
                      <a:pt x="60" y="118"/>
                    </a:lnTo>
                    <a:lnTo>
                      <a:pt x="64" y="118"/>
                    </a:lnTo>
                    <a:lnTo>
                      <a:pt x="70" y="118"/>
                    </a:lnTo>
                    <a:lnTo>
                      <a:pt x="72" y="116"/>
                    </a:lnTo>
                    <a:lnTo>
                      <a:pt x="62" y="116"/>
                    </a:lnTo>
                    <a:lnTo>
                      <a:pt x="60" y="114"/>
                    </a:lnTo>
                    <a:lnTo>
                      <a:pt x="58" y="110"/>
                    </a:lnTo>
                    <a:lnTo>
                      <a:pt x="60" y="106"/>
                    </a:lnTo>
                    <a:lnTo>
                      <a:pt x="66" y="102"/>
                    </a:lnTo>
                    <a:lnTo>
                      <a:pt x="76" y="98"/>
                    </a:lnTo>
                    <a:lnTo>
                      <a:pt x="80" y="94"/>
                    </a:lnTo>
                    <a:lnTo>
                      <a:pt x="86" y="86"/>
                    </a:lnTo>
                    <a:lnTo>
                      <a:pt x="92" y="70"/>
                    </a:lnTo>
                    <a:lnTo>
                      <a:pt x="94" y="68"/>
                    </a:lnTo>
                    <a:lnTo>
                      <a:pt x="96" y="68"/>
                    </a:lnTo>
                    <a:lnTo>
                      <a:pt x="102" y="64"/>
                    </a:lnTo>
                    <a:lnTo>
                      <a:pt x="106" y="60"/>
                    </a:lnTo>
                    <a:lnTo>
                      <a:pt x="108" y="56"/>
                    </a:lnTo>
                    <a:lnTo>
                      <a:pt x="108" y="52"/>
                    </a:lnTo>
                    <a:lnTo>
                      <a:pt x="112" y="50"/>
                    </a:lnTo>
                    <a:lnTo>
                      <a:pt x="116" y="48"/>
                    </a:lnTo>
                    <a:lnTo>
                      <a:pt x="116" y="40"/>
                    </a:lnTo>
                    <a:lnTo>
                      <a:pt x="106" y="44"/>
                    </a:lnTo>
                    <a:lnTo>
                      <a:pt x="104" y="44"/>
                    </a:lnTo>
                    <a:lnTo>
                      <a:pt x="100" y="42"/>
                    </a:lnTo>
                    <a:lnTo>
                      <a:pt x="106" y="42"/>
                    </a:lnTo>
                    <a:lnTo>
                      <a:pt x="106" y="40"/>
                    </a:lnTo>
                    <a:lnTo>
                      <a:pt x="112" y="38"/>
                    </a:lnTo>
                    <a:lnTo>
                      <a:pt x="114" y="34"/>
                    </a:lnTo>
                    <a:lnTo>
                      <a:pt x="116" y="34"/>
                    </a:lnTo>
                    <a:lnTo>
                      <a:pt x="120" y="36"/>
                    </a:lnTo>
                    <a:lnTo>
                      <a:pt x="135" y="36"/>
                    </a:lnTo>
                    <a:lnTo>
                      <a:pt x="135" y="28"/>
                    </a:lnTo>
                    <a:lnTo>
                      <a:pt x="135" y="26"/>
                    </a:lnTo>
                    <a:lnTo>
                      <a:pt x="139" y="26"/>
                    </a:lnTo>
                    <a:lnTo>
                      <a:pt x="145" y="28"/>
                    </a:lnTo>
                    <a:lnTo>
                      <a:pt x="155" y="22"/>
                    </a:lnTo>
                    <a:lnTo>
                      <a:pt x="161" y="16"/>
                    </a:lnTo>
                    <a:lnTo>
                      <a:pt x="165" y="12"/>
                    </a:lnTo>
                    <a:lnTo>
                      <a:pt x="167" y="14"/>
                    </a:lnTo>
                    <a:lnTo>
                      <a:pt x="169" y="16"/>
                    </a:lnTo>
                    <a:lnTo>
                      <a:pt x="175" y="18"/>
                    </a:lnTo>
                    <a:lnTo>
                      <a:pt x="181" y="16"/>
                    </a:lnTo>
                    <a:lnTo>
                      <a:pt x="185" y="12"/>
                    </a:lnTo>
                    <a:lnTo>
                      <a:pt x="189" y="8"/>
                    </a:lnTo>
                    <a:lnTo>
                      <a:pt x="209" y="4"/>
                    </a:lnTo>
                    <a:lnTo>
                      <a:pt x="227" y="0"/>
                    </a:lnTo>
                    <a:lnTo>
                      <a:pt x="233" y="2"/>
                    </a:lnTo>
                    <a:lnTo>
                      <a:pt x="239" y="4"/>
                    </a:lnTo>
                    <a:lnTo>
                      <a:pt x="243" y="8"/>
                    </a:lnTo>
                    <a:lnTo>
                      <a:pt x="245" y="12"/>
                    </a:lnTo>
                    <a:lnTo>
                      <a:pt x="249" y="6"/>
                    </a:lnTo>
                    <a:lnTo>
                      <a:pt x="251" y="2"/>
                    </a:lnTo>
                    <a:lnTo>
                      <a:pt x="257" y="2"/>
                    </a:lnTo>
                    <a:lnTo>
                      <a:pt x="265" y="2"/>
                    </a:lnTo>
                    <a:lnTo>
                      <a:pt x="271" y="4"/>
                    </a:lnTo>
                    <a:lnTo>
                      <a:pt x="279" y="6"/>
                    </a:lnTo>
                    <a:lnTo>
                      <a:pt x="289" y="6"/>
                    </a:lnTo>
                    <a:lnTo>
                      <a:pt x="289" y="14"/>
                    </a:lnTo>
                    <a:lnTo>
                      <a:pt x="277" y="14"/>
                    </a:lnTo>
                    <a:lnTo>
                      <a:pt x="281" y="16"/>
                    </a:lnTo>
                    <a:lnTo>
                      <a:pt x="287" y="18"/>
                    </a:lnTo>
                    <a:lnTo>
                      <a:pt x="291" y="18"/>
                    </a:lnTo>
                    <a:lnTo>
                      <a:pt x="295" y="14"/>
                    </a:lnTo>
                    <a:lnTo>
                      <a:pt x="295" y="26"/>
                    </a:lnTo>
                    <a:lnTo>
                      <a:pt x="279" y="30"/>
                    </a:lnTo>
                    <a:lnTo>
                      <a:pt x="285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Freeform 174"/>
              <p:cNvSpPr>
                <a:spLocks/>
              </p:cNvSpPr>
              <p:nvPr/>
            </p:nvSpPr>
            <p:spPr bwMode="auto">
              <a:xfrm>
                <a:off x="4862942" y="2057506"/>
                <a:ext cx="99160" cy="57443"/>
              </a:xfrm>
              <a:custGeom>
                <a:avLst/>
                <a:gdLst>
                  <a:gd name="T0" fmla="*/ 2147483647 w 58"/>
                  <a:gd name="T1" fmla="*/ 2147483647 h 34"/>
                  <a:gd name="T2" fmla="*/ 2147483647 w 58"/>
                  <a:gd name="T3" fmla="*/ 2147483647 h 34"/>
                  <a:gd name="T4" fmla="*/ 2147483647 w 58"/>
                  <a:gd name="T5" fmla="*/ 2147483647 h 34"/>
                  <a:gd name="T6" fmla="*/ 2147483647 w 58"/>
                  <a:gd name="T7" fmla="*/ 2147483647 h 34"/>
                  <a:gd name="T8" fmla="*/ 2147483647 w 58"/>
                  <a:gd name="T9" fmla="*/ 2147483647 h 34"/>
                  <a:gd name="T10" fmla="*/ 2147483647 w 58"/>
                  <a:gd name="T11" fmla="*/ 2147483647 h 34"/>
                  <a:gd name="T12" fmla="*/ 2147483647 w 58"/>
                  <a:gd name="T13" fmla="*/ 2147483647 h 34"/>
                  <a:gd name="T14" fmla="*/ 2147483647 w 58"/>
                  <a:gd name="T15" fmla="*/ 2147483647 h 34"/>
                  <a:gd name="T16" fmla="*/ 2147483647 w 58"/>
                  <a:gd name="T17" fmla="*/ 2147483647 h 34"/>
                  <a:gd name="T18" fmla="*/ 2147483647 w 58"/>
                  <a:gd name="T19" fmla="*/ 0 h 34"/>
                  <a:gd name="T20" fmla="*/ 2147483647 w 58"/>
                  <a:gd name="T21" fmla="*/ 0 h 34"/>
                  <a:gd name="T22" fmla="*/ 2147483647 w 58"/>
                  <a:gd name="T23" fmla="*/ 2147483647 h 34"/>
                  <a:gd name="T24" fmla="*/ 2147483647 w 58"/>
                  <a:gd name="T25" fmla="*/ 2147483647 h 34"/>
                  <a:gd name="T26" fmla="*/ 2147483647 w 58"/>
                  <a:gd name="T27" fmla="*/ 2147483647 h 34"/>
                  <a:gd name="T28" fmla="*/ 0 w 58"/>
                  <a:gd name="T29" fmla="*/ 2147483647 h 34"/>
                  <a:gd name="T30" fmla="*/ 2147483647 w 58"/>
                  <a:gd name="T31" fmla="*/ 2147483647 h 34"/>
                  <a:gd name="T32" fmla="*/ 2147483647 w 58"/>
                  <a:gd name="T33" fmla="*/ 2147483647 h 34"/>
                  <a:gd name="T34" fmla="*/ 2147483647 w 58"/>
                  <a:gd name="T35" fmla="*/ 2147483647 h 34"/>
                  <a:gd name="T36" fmla="*/ 2147483647 w 58"/>
                  <a:gd name="T37" fmla="*/ 2147483647 h 34"/>
                  <a:gd name="T38" fmla="*/ 2147483647 w 58"/>
                  <a:gd name="T39" fmla="*/ 2147483647 h 34"/>
                  <a:gd name="T40" fmla="*/ 2147483647 w 58"/>
                  <a:gd name="T41" fmla="*/ 2147483647 h 34"/>
                  <a:gd name="T42" fmla="*/ 2147483647 w 58"/>
                  <a:gd name="T43" fmla="*/ 2147483647 h 34"/>
                  <a:gd name="T44" fmla="*/ 2147483647 w 58"/>
                  <a:gd name="T45" fmla="*/ 2147483647 h 34"/>
                  <a:gd name="T46" fmla="*/ 2147483647 w 58"/>
                  <a:gd name="T47" fmla="*/ 2147483647 h 34"/>
                  <a:gd name="T48" fmla="*/ 2147483647 w 58"/>
                  <a:gd name="T49" fmla="*/ 2147483647 h 34"/>
                  <a:gd name="T50" fmla="*/ 2147483647 w 58"/>
                  <a:gd name="T51" fmla="*/ 2147483647 h 34"/>
                  <a:gd name="T52" fmla="*/ 2147483647 w 58"/>
                  <a:gd name="T53" fmla="*/ 2147483647 h 34"/>
                  <a:gd name="T54" fmla="*/ 2147483647 w 58"/>
                  <a:gd name="T55" fmla="*/ 2147483647 h 34"/>
                  <a:gd name="T56" fmla="*/ 2147483647 w 58"/>
                  <a:gd name="T57" fmla="*/ 2147483647 h 34"/>
                  <a:gd name="T58" fmla="*/ 2147483647 w 58"/>
                  <a:gd name="T59" fmla="*/ 2147483647 h 3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58"/>
                  <a:gd name="T91" fmla="*/ 0 h 34"/>
                  <a:gd name="T92" fmla="*/ 58 w 58"/>
                  <a:gd name="T93" fmla="*/ 34 h 34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58" h="34">
                    <a:moveTo>
                      <a:pt x="58" y="34"/>
                    </a:moveTo>
                    <a:lnTo>
                      <a:pt x="52" y="24"/>
                    </a:lnTo>
                    <a:lnTo>
                      <a:pt x="48" y="16"/>
                    </a:lnTo>
                    <a:lnTo>
                      <a:pt x="52" y="16"/>
                    </a:lnTo>
                    <a:lnTo>
                      <a:pt x="54" y="14"/>
                    </a:lnTo>
                    <a:lnTo>
                      <a:pt x="54" y="4"/>
                    </a:lnTo>
                    <a:lnTo>
                      <a:pt x="48" y="6"/>
                    </a:lnTo>
                    <a:lnTo>
                      <a:pt x="44" y="6"/>
                    </a:lnTo>
                    <a:lnTo>
                      <a:pt x="40" y="4"/>
                    </a:lnTo>
                    <a:lnTo>
                      <a:pt x="32" y="0"/>
                    </a:lnTo>
                    <a:lnTo>
                      <a:pt x="24" y="0"/>
                    </a:lnTo>
                    <a:lnTo>
                      <a:pt x="14" y="2"/>
                    </a:lnTo>
                    <a:lnTo>
                      <a:pt x="6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6" y="20"/>
                    </a:lnTo>
                    <a:lnTo>
                      <a:pt x="10" y="22"/>
                    </a:lnTo>
                    <a:lnTo>
                      <a:pt x="18" y="24"/>
                    </a:lnTo>
                    <a:lnTo>
                      <a:pt x="26" y="22"/>
                    </a:lnTo>
                    <a:lnTo>
                      <a:pt x="30" y="22"/>
                    </a:lnTo>
                    <a:lnTo>
                      <a:pt x="34" y="24"/>
                    </a:lnTo>
                    <a:lnTo>
                      <a:pt x="36" y="28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4"/>
                    </a:lnTo>
                    <a:lnTo>
                      <a:pt x="46" y="30"/>
                    </a:lnTo>
                    <a:lnTo>
                      <a:pt x="50" y="30"/>
                    </a:lnTo>
                    <a:lnTo>
                      <a:pt x="54" y="32"/>
                    </a:lnTo>
                    <a:lnTo>
                      <a:pt x="58" y="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Freeform 175"/>
              <p:cNvSpPr>
                <a:spLocks/>
              </p:cNvSpPr>
              <p:nvPr/>
            </p:nvSpPr>
            <p:spPr bwMode="auto">
              <a:xfrm>
                <a:off x="4824380" y="2093934"/>
                <a:ext cx="148739" cy="86865"/>
              </a:xfrm>
              <a:custGeom>
                <a:avLst/>
                <a:gdLst>
                  <a:gd name="T0" fmla="*/ 2147483647 w 86"/>
                  <a:gd name="T1" fmla="*/ 2147483647 h 50"/>
                  <a:gd name="T2" fmla="*/ 2147483647 w 86"/>
                  <a:gd name="T3" fmla="*/ 2147483647 h 50"/>
                  <a:gd name="T4" fmla="*/ 2147483647 w 86"/>
                  <a:gd name="T5" fmla="*/ 2147483647 h 50"/>
                  <a:gd name="T6" fmla="*/ 2147483647 w 86"/>
                  <a:gd name="T7" fmla="*/ 2147483647 h 50"/>
                  <a:gd name="T8" fmla="*/ 2147483647 w 86"/>
                  <a:gd name="T9" fmla="*/ 2147483647 h 50"/>
                  <a:gd name="T10" fmla="*/ 2147483647 w 86"/>
                  <a:gd name="T11" fmla="*/ 2147483647 h 50"/>
                  <a:gd name="T12" fmla="*/ 2147483647 w 86"/>
                  <a:gd name="T13" fmla="*/ 2147483647 h 50"/>
                  <a:gd name="T14" fmla="*/ 2147483647 w 86"/>
                  <a:gd name="T15" fmla="*/ 2147483647 h 50"/>
                  <a:gd name="T16" fmla="*/ 2147483647 w 86"/>
                  <a:gd name="T17" fmla="*/ 2147483647 h 50"/>
                  <a:gd name="T18" fmla="*/ 2147483647 w 86"/>
                  <a:gd name="T19" fmla="*/ 2147483647 h 50"/>
                  <a:gd name="T20" fmla="*/ 2147483647 w 86"/>
                  <a:gd name="T21" fmla="*/ 2147483647 h 50"/>
                  <a:gd name="T22" fmla="*/ 2147483647 w 86"/>
                  <a:gd name="T23" fmla="*/ 2147483647 h 50"/>
                  <a:gd name="T24" fmla="*/ 2147483647 w 86"/>
                  <a:gd name="T25" fmla="*/ 2147483647 h 50"/>
                  <a:gd name="T26" fmla="*/ 2147483647 w 86"/>
                  <a:gd name="T27" fmla="*/ 2147483647 h 50"/>
                  <a:gd name="T28" fmla="*/ 2147483647 w 86"/>
                  <a:gd name="T29" fmla="*/ 2147483647 h 50"/>
                  <a:gd name="T30" fmla="*/ 2147483647 w 86"/>
                  <a:gd name="T31" fmla="*/ 2147483647 h 50"/>
                  <a:gd name="T32" fmla="*/ 2147483647 w 86"/>
                  <a:gd name="T33" fmla="*/ 2147483647 h 50"/>
                  <a:gd name="T34" fmla="*/ 2147483647 w 86"/>
                  <a:gd name="T35" fmla="*/ 0 h 50"/>
                  <a:gd name="T36" fmla="*/ 2147483647 w 86"/>
                  <a:gd name="T37" fmla="*/ 0 h 50"/>
                  <a:gd name="T38" fmla="*/ 2147483647 w 86"/>
                  <a:gd name="T39" fmla="*/ 2147483647 h 50"/>
                  <a:gd name="T40" fmla="*/ 2147483647 w 86"/>
                  <a:gd name="T41" fmla="*/ 2147483647 h 50"/>
                  <a:gd name="T42" fmla="*/ 2147483647 w 86"/>
                  <a:gd name="T43" fmla="*/ 2147483647 h 50"/>
                  <a:gd name="T44" fmla="*/ 2147483647 w 86"/>
                  <a:gd name="T45" fmla="*/ 2147483647 h 50"/>
                  <a:gd name="T46" fmla="*/ 2147483647 w 86"/>
                  <a:gd name="T47" fmla="*/ 2147483647 h 50"/>
                  <a:gd name="T48" fmla="*/ 2147483647 w 86"/>
                  <a:gd name="T49" fmla="*/ 2147483647 h 50"/>
                  <a:gd name="T50" fmla="*/ 2147483647 w 86"/>
                  <a:gd name="T51" fmla="*/ 2147483647 h 50"/>
                  <a:gd name="T52" fmla="*/ 2147483647 w 86"/>
                  <a:gd name="T53" fmla="*/ 2147483647 h 50"/>
                  <a:gd name="T54" fmla="*/ 2147483647 w 86"/>
                  <a:gd name="T55" fmla="*/ 2147483647 h 50"/>
                  <a:gd name="T56" fmla="*/ 2147483647 w 86"/>
                  <a:gd name="T57" fmla="*/ 2147483647 h 50"/>
                  <a:gd name="T58" fmla="*/ 2147483647 w 86"/>
                  <a:gd name="T59" fmla="*/ 2147483647 h 50"/>
                  <a:gd name="T60" fmla="*/ 2147483647 w 86"/>
                  <a:gd name="T61" fmla="*/ 2147483647 h 50"/>
                  <a:gd name="T62" fmla="*/ 2147483647 w 86"/>
                  <a:gd name="T63" fmla="*/ 2147483647 h 50"/>
                  <a:gd name="T64" fmla="*/ 2147483647 w 86"/>
                  <a:gd name="T65" fmla="*/ 2147483647 h 50"/>
                  <a:gd name="T66" fmla="*/ 2147483647 w 86"/>
                  <a:gd name="T67" fmla="*/ 2147483647 h 50"/>
                  <a:gd name="T68" fmla="*/ 2147483647 w 86"/>
                  <a:gd name="T69" fmla="*/ 2147483647 h 50"/>
                  <a:gd name="T70" fmla="*/ 2147483647 w 86"/>
                  <a:gd name="T71" fmla="*/ 2147483647 h 50"/>
                  <a:gd name="T72" fmla="*/ 0 w 86"/>
                  <a:gd name="T73" fmla="*/ 2147483647 h 50"/>
                  <a:gd name="T74" fmla="*/ 2147483647 w 86"/>
                  <a:gd name="T75" fmla="*/ 2147483647 h 50"/>
                  <a:gd name="T76" fmla="*/ 2147483647 w 86"/>
                  <a:gd name="T77" fmla="*/ 2147483647 h 50"/>
                  <a:gd name="T78" fmla="*/ 2147483647 w 86"/>
                  <a:gd name="T79" fmla="*/ 2147483647 h 50"/>
                  <a:gd name="T80" fmla="*/ 2147483647 w 86"/>
                  <a:gd name="T81" fmla="*/ 2147483647 h 50"/>
                  <a:gd name="T82" fmla="*/ 2147483647 w 86"/>
                  <a:gd name="T83" fmla="*/ 2147483647 h 50"/>
                  <a:gd name="T84" fmla="*/ 2147483647 w 86"/>
                  <a:gd name="T85" fmla="*/ 2147483647 h 50"/>
                  <a:gd name="T86" fmla="*/ 2147483647 w 86"/>
                  <a:gd name="T87" fmla="*/ 2147483647 h 50"/>
                  <a:gd name="T88" fmla="*/ 2147483647 w 86"/>
                  <a:gd name="T89" fmla="*/ 2147483647 h 50"/>
                  <a:gd name="T90" fmla="*/ 2147483647 w 86"/>
                  <a:gd name="T91" fmla="*/ 2147483647 h 50"/>
                  <a:gd name="T92" fmla="*/ 2147483647 w 86"/>
                  <a:gd name="T93" fmla="*/ 2147483647 h 50"/>
                  <a:gd name="T94" fmla="*/ 2147483647 w 86"/>
                  <a:gd name="T95" fmla="*/ 2147483647 h 50"/>
                  <a:gd name="T96" fmla="*/ 2147483647 w 86"/>
                  <a:gd name="T97" fmla="*/ 2147483647 h 50"/>
                  <a:gd name="T98" fmla="*/ 2147483647 w 86"/>
                  <a:gd name="T99" fmla="*/ 2147483647 h 50"/>
                  <a:gd name="T100" fmla="*/ 2147483647 w 86"/>
                  <a:gd name="T101" fmla="*/ 2147483647 h 50"/>
                  <a:gd name="T102" fmla="*/ 2147483647 w 86"/>
                  <a:gd name="T103" fmla="*/ 2147483647 h 5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86"/>
                  <a:gd name="T157" fmla="*/ 0 h 50"/>
                  <a:gd name="T158" fmla="*/ 86 w 86"/>
                  <a:gd name="T159" fmla="*/ 50 h 50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86" h="50">
                    <a:moveTo>
                      <a:pt x="68" y="50"/>
                    </a:moveTo>
                    <a:lnTo>
                      <a:pt x="74" y="50"/>
                    </a:lnTo>
                    <a:lnTo>
                      <a:pt x="80" y="48"/>
                    </a:lnTo>
                    <a:lnTo>
                      <a:pt x="84" y="46"/>
                    </a:lnTo>
                    <a:lnTo>
                      <a:pt x="86" y="42"/>
                    </a:lnTo>
                    <a:lnTo>
                      <a:pt x="86" y="38"/>
                    </a:lnTo>
                    <a:lnTo>
                      <a:pt x="84" y="30"/>
                    </a:lnTo>
                    <a:lnTo>
                      <a:pt x="84" y="26"/>
                    </a:lnTo>
                    <a:lnTo>
                      <a:pt x="80" y="12"/>
                    </a:lnTo>
                    <a:lnTo>
                      <a:pt x="76" y="10"/>
                    </a:lnTo>
                    <a:lnTo>
                      <a:pt x="72" y="8"/>
                    </a:lnTo>
                    <a:lnTo>
                      <a:pt x="68" y="8"/>
                    </a:lnTo>
                    <a:lnTo>
                      <a:pt x="66" y="12"/>
                    </a:lnTo>
                    <a:lnTo>
                      <a:pt x="64" y="12"/>
                    </a:lnTo>
                    <a:lnTo>
                      <a:pt x="60" y="10"/>
                    </a:lnTo>
                    <a:lnTo>
                      <a:pt x="58" y="6"/>
                    </a:lnTo>
                    <a:lnTo>
                      <a:pt x="56" y="2"/>
                    </a:lnTo>
                    <a:lnTo>
                      <a:pt x="52" y="0"/>
                    </a:lnTo>
                    <a:lnTo>
                      <a:pt x="48" y="0"/>
                    </a:lnTo>
                    <a:lnTo>
                      <a:pt x="40" y="2"/>
                    </a:lnTo>
                    <a:lnTo>
                      <a:pt x="42" y="4"/>
                    </a:lnTo>
                    <a:lnTo>
                      <a:pt x="44" y="12"/>
                    </a:lnTo>
                    <a:lnTo>
                      <a:pt x="42" y="16"/>
                    </a:lnTo>
                    <a:lnTo>
                      <a:pt x="42" y="18"/>
                    </a:lnTo>
                    <a:lnTo>
                      <a:pt x="38" y="22"/>
                    </a:lnTo>
                    <a:lnTo>
                      <a:pt x="32" y="24"/>
                    </a:lnTo>
                    <a:lnTo>
                      <a:pt x="30" y="24"/>
                    </a:lnTo>
                    <a:lnTo>
                      <a:pt x="28" y="22"/>
                    </a:lnTo>
                    <a:lnTo>
                      <a:pt x="24" y="18"/>
                    </a:lnTo>
                    <a:lnTo>
                      <a:pt x="18" y="12"/>
                    </a:lnTo>
                    <a:lnTo>
                      <a:pt x="16" y="10"/>
                    </a:lnTo>
                    <a:lnTo>
                      <a:pt x="12" y="10"/>
                    </a:lnTo>
                    <a:lnTo>
                      <a:pt x="8" y="10"/>
                    </a:lnTo>
                    <a:lnTo>
                      <a:pt x="6" y="12"/>
                    </a:lnTo>
                    <a:lnTo>
                      <a:pt x="2" y="20"/>
                    </a:lnTo>
                    <a:lnTo>
                      <a:pt x="2" y="26"/>
                    </a:lnTo>
                    <a:lnTo>
                      <a:pt x="0" y="30"/>
                    </a:lnTo>
                    <a:lnTo>
                      <a:pt x="2" y="38"/>
                    </a:lnTo>
                    <a:lnTo>
                      <a:pt x="2" y="36"/>
                    </a:lnTo>
                    <a:lnTo>
                      <a:pt x="4" y="34"/>
                    </a:lnTo>
                    <a:lnTo>
                      <a:pt x="12" y="34"/>
                    </a:lnTo>
                    <a:lnTo>
                      <a:pt x="24" y="34"/>
                    </a:lnTo>
                    <a:lnTo>
                      <a:pt x="28" y="36"/>
                    </a:lnTo>
                    <a:lnTo>
                      <a:pt x="34" y="38"/>
                    </a:lnTo>
                    <a:lnTo>
                      <a:pt x="42" y="36"/>
                    </a:lnTo>
                    <a:lnTo>
                      <a:pt x="50" y="32"/>
                    </a:lnTo>
                    <a:lnTo>
                      <a:pt x="54" y="38"/>
                    </a:lnTo>
                    <a:lnTo>
                      <a:pt x="58" y="40"/>
                    </a:lnTo>
                    <a:lnTo>
                      <a:pt x="58" y="44"/>
                    </a:lnTo>
                    <a:lnTo>
                      <a:pt x="60" y="48"/>
                    </a:lnTo>
                    <a:lnTo>
                      <a:pt x="66" y="50"/>
                    </a:lnTo>
                    <a:lnTo>
                      <a:pt x="68" y="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Freeform 176"/>
              <p:cNvSpPr>
                <a:spLocks/>
              </p:cNvSpPr>
              <p:nvPr/>
            </p:nvSpPr>
            <p:spPr bwMode="auto">
              <a:xfrm>
                <a:off x="4824380" y="2148575"/>
                <a:ext cx="111555" cy="78458"/>
              </a:xfrm>
              <a:custGeom>
                <a:avLst/>
                <a:gdLst>
                  <a:gd name="T0" fmla="*/ 2147483647 w 64"/>
                  <a:gd name="T1" fmla="*/ 2147483647 h 48"/>
                  <a:gd name="T2" fmla="*/ 2147483647 w 64"/>
                  <a:gd name="T3" fmla="*/ 2147483647 h 48"/>
                  <a:gd name="T4" fmla="*/ 2147483647 w 64"/>
                  <a:gd name="T5" fmla="*/ 2147483647 h 48"/>
                  <a:gd name="T6" fmla="*/ 2147483647 w 64"/>
                  <a:gd name="T7" fmla="*/ 2147483647 h 48"/>
                  <a:gd name="T8" fmla="*/ 2147483647 w 64"/>
                  <a:gd name="T9" fmla="*/ 2147483647 h 48"/>
                  <a:gd name="T10" fmla="*/ 2147483647 w 64"/>
                  <a:gd name="T11" fmla="*/ 0 h 48"/>
                  <a:gd name="T12" fmla="*/ 2147483647 w 64"/>
                  <a:gd name="T13" fmla="*/ 2147483647 h 48"/>
                  <a:gd name="T14" fmla="*/ 2147483647 w 64"/>
                  <a:gd name="T15" fmla="*/ 2147483647 h 48"/>
                  <a:gd name="T16" fmla="*/ 2147483647 w 64"/>
                  <a:gd name="T17" fmla="*/ 2147483647 h 48"/>
                  <a:gd name="T18" fmla="*/ 2147483647 w 64"/>
                  <a:gd name="T19" fmla="*/ 2147483647 h 48"/>
                  <a:gd name="T20" fmla="*/ 2147483647 w 64"/>
                  <a:gd name="T21" fmla="*/ 2147483647 h 48"/>
                  <a:gd name="T22" fmla="*/ 2147483647 w 64"/>
                  <a:gd name="T23" fmla="*/ 2147483647 h 48"/>
                  <a:gd name="T24" fmla="*/ 2147483647 w 64"/>
                  <a:gd name="T25" fmla="*/ 2147483647 h 48"/>
                  <a:gd name="T26" fmla="*/ 0 w 64"/>
                  <a:gd name="T27" fmla="*/ 2147483647 h 48"/>
                  <a:gd name="T28" fmla="*/ 0 w 64"/>
                  <a:gd name="T29" fmla="*/ 2147483647 h 48"/>
                  <a:gd name="T30" fmla="*/ 2147483647 w 64"/>
                  <a:gd name="T31" fmla="*/ 2147483647 h 48"/>
                  <a:gd name="T32" fmla="*/ 2147483647 w 64"/>
                  <a:gd name="T33" fmla="*/ 2147483647 h 48"/>
                  <a:gd name="T34" fmla="*/ 2147483647 w 64"/>
                  <a:gd name="T35" fmla="*/ 2147483647 h 48"/>
                  <a:gd name="T36" fmla="*/ 2147483647 w 64"/>
                  <a:gd name="T37" fmla="*/ 2147483647 h 48"/>
                  <a:gd name="T38" fmla="*/ 2147483647 w 64"/>
                  <a:gd name="T39" fmla="*/ 2147483647 h 48"/>
                  <a:gd name="T40" fmla="*/ 2147483647 w 64"/>
                  <a:gd name="T41" fmla="*/ 2147483647 h 48"/>
                  <a:gd name="T42" fmla="*/ 2147483647 w 64"/>
                  <a:gd name="T43" fmla="*/ 2147483647 h 48"/>
                  <a:gd name="T44" fmla="*/ 2147483647 w 64"/>
                  <a:gd name="T45" fmla="*/ 2147483647 h 48"/>
                  <a:gd name="T46" fmla="*/ 2147483647 w 64"/>
                  <a:gd name="T47" fmla="*/ 2147483647 h 48"/>
                  <a:gd name="T48" fmla="*/ 2147483647 w 64"/>
                  <a:gd name="T49" fmla="*/ 2147483647 h 48"/>
                  <a:gd name="T50" fmla="*/ 2147483647 w 64"/>
                  <a:gd name="T51" fmla="*/ 2147483647 h 48"/>
                  <a:gd name="T52" fmla="*/ 2147483647 w 64"/>
                  <a:gd name="T53" fmla="*/ 2147483647 h 48"/>
                  <a:gd name="T54" fmla="*/ 2147483647 w 64"/>
                  <a:gd name="T55" fmla="*/ 2147483647 h 48"/>
                  <a:gd name="T56" fmla="*/ 2147483647 w 64"/>
                  <a:gd name="T57" fmla="*/ 2147483647 h 48"/>
                  <a:gd name="T58" fmla="*/ 2147483647 w 64"/>
                  <a:gd name="T59" fmla="*/ 2147483647 h 48"/>
                  <a:gd name="T60" fmla="*/ 2147483647 w 64"/>
                  <a:gd name="T61" fmla="*/ 2147483647 h 48"/>
                  <a:gd name="T62" fmla="*/ 2147483647 w 64"/>
                  <a:gd name="T63" fmla="*/ 2147483647 h 4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64"/>
                  <a:gd name="T97" fmla="*/ 0 h 48"/>
                  <a:gd name="T98" fmla="*/ 64 w 64"/>
                  <a:gd name="T99" fmla="*/ 48 h 4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64" h="48">
                    <a:moveTo>
                      <a:pt x="64" y="18"/>
                    </a:moveTo>
                    <a:lnTo>
                      <a:pt x="60" y="16"/>
                    </a:lnTo>
                    <a:lnTo>
                      <a:pt x="58" y="12"/>
                    </a:lnTo>
                    <a:lnTo>
                      <a:pt x="58" y="8"/>
                    </a:lnTo>
                    <a:lnTo>
                      <a:pt x="54" y="6"/>
                    </a:lnTo>
                    <a:lnTo>
                      <a:pt x="50" y="0"/>
                    </a:lnTo>
                    <a:lnTo>
                      <a:pt x="42" y="4"/>
                    </a:lnTo>
                    <a:lnTo>
                      <a:pt x="34" y="6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12" y="2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20"/>
                    </a:lnTo>
                    <a:lnTo>
                      <a:pt x="8" y="20"/>
                    </a:lnTo>
                    <a:lnTo>
                      <a:pt x="16" y="20"/>
                    </a:lnTo>
                    <a:lnTo>
                      <a:pt x="22" y="22"/>
                    </a:lnTo>
                    <a:lnTo>
                      <a:pt x="28" y="24"/>
                    </a:lnTo>
                    <a:lnTo>
                      <a:pt x="26" y="36"/>
                    </a:lnTo>
                    <a:lnTo>
                      <a:pt x="30" y="40"/>
                    </a:lnTo>
                    <a:lnTo>
                      <a:pt x="32" y="40"/>
                    </a:lnTo>
                    <a:lnTo>
                      <a:pt x="34" y="42"/>
                    </a:lnTo>
                    <a:lnTo>
                      <a:pt x="38" y="46"/>
                    </a:lnTo>
                    <a:lnTo>
                      <a:pt x="40" y="48"/>
                    </a:lnTo>
                    <a:lnTo>
                      <a:pt x="44" y="46"/>
                    </a:lnTo>
                    <a:lnTo>
                      <a:pt x="50" y="46"/>
                    </a:lnTo>
                    <a:lnTo>
                      <a:pt x="56" y="34"/>
                    </a:lnTo>
                    <a:lnTo>
                      <a:pt x="58" y="30"/>
                    </a:lnTo>
                    <a:lnTo>
                      <a:pt x="64" y="24"/>
                    </a:lnTo>
                    <a:lnTo>
                      <a:pt x="64" y="20"/>
                    </a:lnTo>
                    <a:lnTo>
                      <a:pt x="64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Freeform 177"/>
              <p:cNvSpPr>
                <a:spLocks/>
              </p:cNvSpPr>
              <p:nvPr/>
            </p:nvSpPr>
            <p:spPr bwMode="auto">
              <a:xfrm>
                <a:off x="4802344" y="2182200"/>
                <a:ext cx="71616" cy="26620"/>
              </a:xfrm>
              <a:custGeom>
                <a:avLst/>
                <a:gdLst>
                  <a:gd name="T0" fmla="*/ 2147483647 w 40"/>
                  <a:gd name="T1" fmla="*/ 2147483647 h 16"/>
                  <a:gd name="T2" fmla="*/ 2147483647 w 40"/>
                  <a:gd name="T3" fmla="*/ 2147483647 h 16"/>
                  <a:gd name="T4" fmla="*/ 2147483647 w 40"/>
                  <a:gd name="T5" fmla="*/ 2147483647 h 16"/>
                  <a:gd name="T6" fmla="*/ 2147483647 w 40"/>
                  <a:gd name="T7" fmla="*/ 0 h 16"/>
                  <a:gd name="T8" fmla="*/ 2147483647 w 40"/>
                  <a:gd name="T9" fmla="*/ 0 h 16"/>
                  <a:gd name="T10" fmla="*/ 2147483647 w 40"/>
                  <a:gd name="T11" fmla="*/ 0 h 16"/>
                  <a:gd name="T12" fmla="*/ 2147483647 w 40"/>
                  <a:gd name="T13" fmla="*/ 2147483647 h 16"/>
                  <a:gd name="T14" fmla="*/ 2147483647 w 40"/>
                  <a:gd name="T15" fmla="*/ 2147483647 h 16"/>
                  <a:gd name="T16" fmla="*/ 2147483647 w 40"/>
                  <a:gd name="T17" fmla="*/ 2147483647 h 16"/>
                  <a:gd name="T18" fmla="*/ 2147483647 w 40"/>
                  <a:gd name="T19" fmla="*/ 2147483647 h 16"/>
                  <a:gd name="T20" fmla="*/ 0 w 40"/>
                  <a:gd name="T21" fmla="*/ 2147483647 h 16"/>
                  <a:gd name="T22" fmla="*/ 2147483647 w 40"/>
                  <a:gd name="T23" fmla="*/ 2147483647 h 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40"/>
                  <a:gd name="T37" fmla="*/ 0 h 16"/>
                  <a:gd name="T38" fmla="*/ 40 w 40"/>
                  <a:gd name="T39" fmla="*/ 16 h 1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40" h="16">
                    <a:moveTo>
                      <a:pt x="38" y="16"/>
                    </a:moveTo>
                    <a:lnTo>
                      <a:pt x="40" y="4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12" y="6"/>
                    </a:lnTo>
                    <a:lnTo>
                      <a:pt x="8" y="6"/>
                    </a:lnTo>
                    <a:lnTo>
                      <a:pt x="4" y="8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38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Freeform 178"/>
              <p:cNvSpPr>
                <a:spLocks/>
              </p:cNvSpPr>
              <p:nvPr/>
            </p:nvSpPr>
            <p:spPr bwMode="auto">
              <a:xfrm>
                <a:off x="4098588" y="2580100"/>
                <a:ext cx="71616" cy="149914"/>
              </a:xfrm>
              <a:custGeom>
                <a:avLst/>
                <a:gdLst>
                  <a:gd name="T0" fmla="*/ 2147483647 w 40"/>
                  <a:gd name="T1" fmla="*/ 2147483647 h 90"/>
                  <a:gd name="T2" fmla="*/ 2147483647 w 40"/>
                  <a:gd name="T3" fmla="*/ 2147483647 h 90"/>
                  <a:gd name="T4" fmla="*/ 2147483647 w 40"/>
                  <a:gd name="T5" fmla="*/ 2147483647 h 90"/>
                  <a:gd name="T6" fmla="*/ 2147483647 w 40"/>
                  <a:gd name="T7" fmla="*/ 2147483647 h 90"/>
                  <a:gd name="T8" fmla="*/ 2147483647 w 40"/>
                  <a:gd name="T9" fmla="*/ 2147483647 h 90"/>
                  <a:gd name="T10" fmla="*/ 2147483647 w 40"/>
                  <a:gd name="T11" fmla="*/ 2147483647 h 90"/>
                  <a:gd name="T12" fmla="*/ 2147483647 w 40"/>
                  <a:gd name="T13" fmla="*/ 2147483647 h 90"/>
                  <a:gd name="T14" fmla="*/ 2147483647 w 40"/>
                  <a:gd name="T15" fmla="*/ 2147483647 h 90"/>
                  <a:gd name="T16" fmla="*/ 0 w 40"/>
                  <a:gd name="T17" fmla="*/ 2147483647 h 90"/>
                  <a:gd name="T18" fmla="*/ 0 w 40"/>
                  <a:gd name="T19" fmla="*/ 2147483647 h 90"/>
                  <a:gd name="T20" fmla="*/ 0 w 40"/>
                  <a:gd name="T21" fmla="*/ 2147483647 h 90"/>
                  <a:gd name="T22" fmla="*/ 2147483647 w 40"/>
                  <a:gd name="T23" fmla="*/ 2147483647 h 90"/>
                  <a:gd name="T24" fmla="*/ 2147483647 w 40"/>
                  <a:gd name="T25" fmla="*/ 2147483647 h 90"/>
                  <a:gd name="T26" fmla="*/ 2147483647 w 40"/>
                  <a:gd name="T27" fmla="*/ 2147483647 h 90"/>
                  <a:gd name="T28" fmla="*/ 2147483647 w 40"/>
                  <a:gd name="T29" fmla="*/ 2147483647 h 90"/>
                  <a:gd name="T30" fmla="*/ 2147483647 w 40"/>
                  <a:gd name="T31" fmla="*/ 2147483647 h 90"/>
                  <a:gd name="T32" fmla="*/ 2147483647 w 40"/>
                  <a:gd name="T33" fmla="*/ 2147483647 h 90"/>
                  <a:gd name="T34" fmla="*/ 2147483647 w 40"/>
                  <a:gd name="T35" fmla="*/ 2147483647 h 90"/>
                  <a:gd name="T36" fmla="*/ 2147483647 w 40"/>
                  <a:gd name="T37" fmla="*/ 2147483647 h 90"/>
                  <a:gd name="T38" fmla="*/ 2147483647 w 40"/>
                  <a:gd name="T39" fmla="*/ 2147483647 h 90"/>
                  <a:gd name="T40" fmla="*/ 2147483647 w 40"/>
                  <a:gd name="T41" fmla="*/ 2147483647 h 90"/>
                  <a:gd name="T42" fmla="*/ 2147483647 w 40"/>
                  <a:gd name="T43" fmla="*/ 0 h 90"/>
                  <a:gd name="T44" fmla="*/ 2147483647 w 40"/>
                  <a:gd name="T45" fmla="*/ 2147483647 h 90"/>
                  <a:gd name="T46" fmla="*/ 2147483647 w 40"/>
                  <a:gd name="T47" fmla="*/ 2147483647 h 90"/>
                  <a:gd name="T48" fmla="*/ 2147483647 w 40"/>
                  <a:gd name="T49" fmla="*/ 2147483647 h 90"/>
                  <a:gd name="T50" fmla="*/ 2147483647 w 40"/>
                  <a:gd name="T51" fmla="*/ 2147483647 h 90"/>
                  <a:gd name="T52" fmla="*/ 2147483647 w 40"/>
                  <a:gd name="T53" fmla="*/ 2147483647 h 90"/>
                  <a:gd name="T54" fmla="*/ 2147483647 w 40"/>
                  <a:gd name="T55" fmla="*/ 2147483647 h 90"/>
                  <a:gd name="T56" fmla="*/ 2147483647 w 40"/>
                  <a:gd name="T57" fmla="*/ 2147483647 h 90"/>
                  <a:gd name="T58" fmla="*/ 2147483647 w 40"/>
                  <a:gd name="T59" fmla="*/ 2147483647 h 90"/>
                  <a:gd name="T60" fmla="*/ 2147483647 w 40"/>
                  <a:gd name="T61" fmla="*/ 2147483647 h 90"/>
                  <a:gd name="T62" fmla="*/ 2147483647 w 40"/>
                  <a:gd name="T63" fmla="*/ 2147483647 h 90"/>
                  <a:gd name="T64" fmla="*/ 2147483647 w 40"/>
                  <a:gd name="T65" fmla="*/ 2147483647 h 90"/>
                  <a:gd name="T66" fmla="*/ 2147483647 w 40"/>
                  <a:gd name="T67" fmla="*/ 2147483647 h 90"/>
                  <a:gd name="T68" fmla="*/ 2147483647 w 40"/>
                  <a:gd name="T69" fmla="*/ 2147483647 h 90"/>
                  <a:gd name="T70" fmla="*/ 2147483647 w 40"/>
                  <a:gd name="T71" fmla="*/ 2147483647 h 90"/>
                  <a:gd name="T72" fmla="*/ 2147483647 w 40"/>
                  <a:gd name="T73" fmla="*/ 2147483647 h 90"/>
                  <a:gd name="T74" fmla="*/ 2147483647 w 40"/>
                  <a:gd name="T75" fmla="*/ 2147483647 h 90"/>
                  <a:gd name="T76" fmla="*/ 2147483647 w 40"/>
                  <a:gd name="T77" fmla="*/ 2147483647 h 90"/>
                  <a:gd name="T78" fmla="*/ 2147483647 w 40"/>
                  <a:gd name="T79" fmla="*/ 2147483647 h 90"/>
                  <a:gd name="T80" fmla="*/ 2147483647 w 40"/>
                  <a:gd name="T81" fmla="*/ 2147483647 h 90"/>
                  <a:gd name="T82" fmla="*/ 2147483647 w 40"/>
                  <a:gd name="T83" fmla="*/ 2147483647 h 9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"/>
                  <a:gd name="T127" fmla="*/ 0 h 90"/>
                  <a:gd name="T128" fmla="*/ 40 w 40"/>
                  <a:gd name="T129" fmla="*/ 90 h 9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" h="90">
                    <a:moveTo>
                      <a:pt x="24" y="90"/>
                    </a:moveTo>
                    <a:lnTo>
                      <a:pt x="16" y="90"/>
                    </a:lnTo>
                    <a:lnTo>
                      <a:pt x="12" y="90"/>
                    </a:lnTo>
                    <a:lnTo>
                      <a:pt x="8" y="90"/>
                    </a:lnTo>
                    <a:lnTo>
                      <a:pt x="6" y="76"/>
                    </a:lnTo>
                    <a:lnTo>
                      <a:pt x="8" y="66"/>
                    </a:lnTo>
                    <a:lnTo>
                      <a:pt x="6" y="64"/>
                    </a:lnTo>
                    <a:lnTo>
                      <a:pt x="4" y="64"/>
                    </a:lnTo>
                    <a:lnTo>
                      <a:pt x="0" y="62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2" y="48"/>
                    </a:lnTo>
                    <a:lnTo>
                      <a:pt x="6" y="38"/>
                    </a:lnTo>
                    <a:lnTo>
                      <a:pt x="10" y="32"/>
                    </a:lnTo>
                    <a:lnTo>
                      <a:pt x="12" y="26"/>
                    </a:lnTo>
                    <a:lnTo>
                      <a:pt x="12" y="22"/>
                    </a:lnTo>
                    <a:lnTo>
                      <a:pt x="12" y="18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8" y="12"/>
                    </a:lnTo>
                    <a:lnTo>
                      <a:pt x="10" y="6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22" y="6"/>
                    </a:lnTo>
                    <a:lnTo>
                      <a:pt x="36" y="6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38" y="24"/>
                    </a:lnTo>
                    <a:lnTo>
                      <a:pt x="34" y="34"/>
                    </a:lnTo>
                    <a:lnTo>
                      <a:pt x="30" y="40"/>
                    </a:lnTo>
                    <a:lnTo>
                      <a:pt x="28" y="50"/>
                    </a:lnTo>
                    <a:lnTo>
                      <a:pt x="30" y="54"/>
                    </a:lnTo>
                    <a:lnTo>
                      <a:pt x="30" y="60"/>
                    </a:lnTo>
                    <a:lnTo>
                      <a:pt x="30" y="64"/>
                    </a:lnTo>
                    <a:lnTo>
                      <a:pt x="28" y="68"/>
                    </a:lnTo>
                    <a:lnTo>
                      <a:pt x="30" y="70"/>
                    </a:lnTo>
                    <a:lnTo>
                      <a:pt x="32" y="74"/>
                    </a:lnTo>
                    <a:lnTo>
                      <a:pt x="30" y="78"/>
                    </a:lnTo>
                    <a:lnTo>
                      <a:pt x="28" y="80"/>
                    </a:lnTo>
                    <a:lnTo>
                      <a:pt x="26" y="84"/>
                    </a:lnTo>
                    <a:lnTo>
                      <a:pt x="24" y="86"/>
                    </a:lnTo>
                    <a:lnTo>
                      <a:pt x="24" y="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Freeform 179"/>
              <p:cNvSpPr>
                <a:spLocks/>
              </p:cNvSpPr>
              <p:nvPr/>
            </p:nvSpPr>
            <p:spPr bwMode="auto">
              <a:xfrm>
                <a:off x="4110983" y="2528262"/>
                <a:ext cx="302987" cy="232575"/>
              </a:xfrm>
              <a:custGeom>
                <a:avLst/>
                <a:gdLst>
                  <a:gd name="T0" fmla="*/ 2147483647 w 174"/>
                  <a:gd name="T1" fmla="*/ 2147483647 h 140"/>
                  <a:gd name="T2" fmla="*/ 2147483647 w 174"/>
                  <a:gd name="T3" fmla="*/ 2147483647 h 140"/>
                  <a:gd name="T4" fmla="*/ 2147483647 w 174"/>
                  <a:gd name="T5" fmla="*/ 2147483647 h 140"/>
                  <a:gd name="T6" fmla="*/ 2147483647 w 174"/>
                  <a:gd name="T7" fmla="*/ 2147483647 h 140"/>
                  <a:gd name="T8" fmla="*/ 2147483647 w 174"/>
                  <a:gd name="T9" fmla="*/ 2147483647 h 140"/>
                  <a:gd name="T10" fmla="*/ 2147483647 w 174"/>
                  <a:gd name="T11" fmla="*/ 2147483647 h 140"/>
                  <a:gd name="T12" fmla="*/ 2147483647 w 174"/>
                  <a:gd name="T13" fmla="*/ 2147483647 h 140"/>
                  <a:gd name="T14" fmla="*/ 2147483647 w 174"/>
                  <a:gd name="T15" fmla="*/ 2147483647 h 140"/>
                  <a:gd name="T16" fmla="*/ 2147483647 w 174"/>
                  <a:gd name="T17" fmla="*/ 2147483647 h 140"/>
                  <a:gd name="T18" fmla="*/ 2147483647 w 174"/>
                  <a:gd name="T19" fmla="*/ 2147483647 h 140"/>
                  <a:gd name="T20" fmla="*/ 2147483647 w 174"/>
                  <a:gd name="T21" fmla="*/ 2147483647 h 140"/>
                  <a:gd name="T22" fmla="*/ 2147483647 w 174"/>
                  <a:gd name="T23" fmla="*/ 2147483647 h 140"/>
                  <a:gd name="T24" fmla="*/ 2147483647 w 174"/>
                  <a:gd name="T25" fmla="*/ 2147483647 h 140"/>
                  <a:gd name="T26" fmla="*/ 2147483647 w 174"/>
                  <a:gd name="T27" fmla="*/ 2147483647 h 140"/>
                  <a:gd name="T28" fmla="*/ 2147483647 w 174"/>
                  <a:gd name="T29" fmla="*/ 2147483647 h 140"/>
                  <a:gd name="T30" fmla="*/ 2147483647 w 174"/>
                  <a:gd name="T31" fmla="*/ 2147483647 h 140"/>
                  <a:gd name="T32" fmla="*/ 2147483647 w 174"/>
                  <a:gd name="T33" fmla="*/ 2147483647 h 140"/>
                  <a:gd name="T34" fmla="*/ 2147483647 w 174"/>
                  <a:gd name="T35" fmla="*/ 2147483647 h 140"/>
                  <a:gd name="T36" fmla="*/ 2147483647 w 174"/>
                  <a:gd name="T37" fmla="*/ 2147483647 h 140"/>
                  <a:gd name="T38" fmla="*/ 2147483647 w 174"/>
                  <a:gd name="T39" fmla="*/ 2147483647 h 140"/>
                  <a:gd name="T40" fmla="*/ 2147483647 w 174"/>
                  <a:gd name="T41" fmla="*/ 2147483647 h 140"/>
                  <a:gd name="T42" fmla="*/ 2147483647 w 174"/>
                  <a:gd name="T43" fmla="*/ 2147483647 h 140"/>
                  <a:gd name="T44" fmla="*/ 2147483647 w 174"/>
                  <a:gd name="T45" fmla="*/ 2147483647 h 140"/>
                  <a:gd name="T46" fmla="*/ 2147483647 w 174"/>
                  <a:gd name="T47" fmla="*/ 2147483647 h 140"/>
                  <a:gd name="T48" fmla="*/ 2147483647 w 174"/>
                  <a:gd name="T49" fmla="*/ 2147483647 h 140"/>
                  <a:gd name="T50" fmla="*/ 2147483647 w 174"/>
                  <a:gd name="T51" fmla="*/ 2147483647 h 140"/>
                  <a:gd name="T52" fmla="*/ 0 w 174"/>
                  <a:gd name="T53" fmla="*/ 2147483647 h 140"/>
                  <a:gd name="T54" fmla="*/ 0 w 174"/>
                  <a:gd name="T55" fmla="*/ 2147483647 h 140"/>
                  <a:gd name="T56" fmla="*/ 2147483647 w 174"/>
                  <a:gd name="T57" fmla="*/ 2147483647 h 140"/>
                  <a:gd name="T58" fmla="*/ 2147483647 w 174"/>
                  <a:gd name="T59" fmla="*/ 0 h 140"/>
                  <a:gd name="T60" fmla="*/ 2147483647 w 174"/>
                  <a:gd name="T61" fmla="*/ 2147483647 h 140"/>
                  <a:gd name="T62" fmla="*/ 2147483647 w 174"/>
                  <a:gd name="T63" fmla="*/ 2147483647 h 140"/>
                  <a:gd name="T64" fmla="*/ 2147483647 w 174"/>
                  <a:gd name="T65" fmla="*/ 2147483647 h 140"/>
                  <a:gd name="T66" fmla="*/ 2147483647 w 174"/>
                  <a:gd name="T67" fmla="*/ 2147483647 h 140"/>
                  <a:gd name="T68" fmla="*/ 2147483647 w 174"/>
                  <a:gd name="T69" fmla="*/ 2147483647 h 140"/>
                  <a:gd name="T70" fmla="*/ 2147483647 w 174"/>
                  <a:gd name="T71" fmla="*/ 2147483647 h 14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74"/>
                  <a:gd name="T109" fmla="*/ 0 h 140"/>
                  <a:gd name="T110" fmla="*/ 174 w 174"/>
                  <a:gd name="T111" fmla="*/ 140 h 14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74" h="140">
                    <a:moveTo>
                      <a:pt x="174" y="32"/>
                    </a:moveTo>
                    <a:lnTo>
                      <a:pt x="174" y="34"/>
                    </a:lnTo>
                    <a:lnTo>
                      <a:pt x="168" y="38"/>
                    </a:lnTo>
                    <a:lnTo>
                      <a:pt x="164" y="44"/>
                    </a:lnTo>
                    <a:lnTo>
                      <a:pt x="146" y="52"/>
                    </a:lnTo>
                    <a:lnTo>
                      <a:pt x="138" y="56"/>
                    </a:lnTo>
                    <a:lnTo>
                      <a:pt x="134" y="62"/>
                    </a:lnTo>
                    <a:lnTo>
                      <a:pt x="128" y="68"/>
                    </a:lnTo>
                    <a:lnTo>
                      <a:pt x="126" y="80"/>
                    </a:lnTo>
                    <a:lnTo>
                      <a:pt x="128" y="86"/>
                    </a:lnTo>
                    <a:lnTo>
                      <a:pt x="132" y="90"/>
                    </a:lnTo>
                    <a:lnTo>
                      <a:pt x="124" y="96"/>
                    </a:lnTo>
                    <a:lnTo>
                      <a:pt x="112" y="108"/>
                    </a:lnTo>
                    <a:lnTo>
                      <a:pt x="106" y="118"/>
                    </a:lnTo>
                    <a:lnTo>
                      <a:pt x="102" y="122"/>
                    </a:lnTo>
                    <a:lnTo>
                      <a:pt x="102" y="126"/>
                    </a:lnTo>
                    <a:lnTo>
                      <a:pt x="70" y="126"/>
                    </a:lnTo>
                    <a:lnTo>
                      <a:pt x="64" y="128"/>
                    </a:lnTo>
                    <a:lnTo>
                      <a:pt x="62" y="132"/>
                    </a:lnTo>
                    <a:lnTo>
                      <a:pt x="56" y="134"/>
                    </a:lnTo>
                    <a:lnTo>
                      <a:pt x="54" y="136"/>
                    </a:lnTo>
                    <a:lnTo>
                      <a:pt x="50" y="140"/>
                    </a:lnTo>
                    <a:lnTo>
                      <a:pt x="48" y="140"/>
                    </a:lnTo>
                    <a:lnTo>
                      <a:pt x="42" y="140"/>
                    </a:lnTo>
                    <a:lnTo>
                      <a:pt x="38" y="136"/>
                    </a:lnTo>
                    <a:lnTo>
                      <a:pt x="36" y="130"/>
                    </a:lnTo>
                    <a:lnTo>
                      <a:pt x="36" y="124"/>
                    </a:lnTo>
                    <a:lnTo>
                      <a:pt x="34" y="122"/>
                    </a:lnTo>
                    <a:lnTo>
                      <a:pt x="30" y="120"/>
                    </a:lnTo>
                    <a:lnTo>
                      <a:pt x="24" y="120"/>
                    </a:lnTo>
                    <a:lnTo>
                      <a:pt x="18" y="120"/>
                    </a:lnTo>
                    <a:lnTo>
                      <a:pt x="20" y="116"/>
                    </a:lnTo>
                    <a:lnTo>
                      <a:pt x="22" y="112"/>
                    </a:lnTo>
                    <a:lnTo>
                      <a:pt x="24" y="108"/>
                    </a:lnTo>
                    <a:lnTo>
                      <a:pt x="26" y="104"/>
                    </a:lnTo>
                    <a:lnTo>
                      <a:pt x="24" y="100"/>
                    </a:lnTo>
                    <a:lnTo>
                      <a:pt x="22" y="98"/>
                    </a:lnTo>
                    <a:lnTo>
                      <a:pt x="24" y="94"/>
                    </a:lnTo>
                    <a:lnTo>
                      <a:pt x="24" y="90"/>
                    </a:lnTo>
                    <a:lnTo>
                      <a:pt x="24" y="84"/>
                    </a:lnTo>
                    <a:lnTo>
                      <a:pt x="22" y="80"/>
                    </a:lnTo>
                    <a:lnTo>
                      <a:pt x="24" y="70"/>
                    </a:lnTo>
                    <a:lnTo>
                      <a:pt x="28" y="64"/>
                    </a:lnTo>
                    <a:lnTo>
                      <a:pt x="32" y="54"/>
                    </a:lnTo>
                    <a:lnTo>
                      <a:pt x="34" y="42"/>
                    </a:lnTo>
                    <a:lnTo>
                      <a:pt x="32" y="38"/>
                    </a:lnTo>
                    <a:lnTo>
                      <a:pt x="30" y="36"/>
                    </a:lnTo>
                    <a:lnTo>
                      <a:pt x="16" y="36"/>
                    </a:lnTo>
                    <a:lnTo>
                      <a:pt x="10" y="34"/>
                    </a:lnTo>
                    <a:lnTo>
                      <a:pt x="6" y="30"/>
                    </a:lnTo>
                    <a:lnTo>
                      <a:pt x="6" y="26"/>
                    </a:lnTo>
                    <a:lnTo>
                      <a:pt x="4" y="22"/>
                    </a:lnTo>
                    <a:lnTo>
                      <a:pt x="2" y="18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4" y="8"/>
                    </a:lnTo>
                    <a:lnTo>
                      <a:pt x="12" y="6"/>
                    </a:lnTo>
                    <a:lnTo>
                      <a:pt x="12" y="2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40" y="2"/>
                    </a:lnTo>
                    <a:lnTo>
                      <a:pt x="60" y="4"/>
                    </a:lnTo>
                    <a:lnTo>
                      <a:pt x="80" y="8"/>
                    </a:lnTo>
                    <a:lnTo>
                      <a:pt x="102" y="10"/>
                    </a:lnTo>
                    <a:lnTo>
                      <a:pt x="124" y="16"/>
                    </a:lnTo>
                    <a:lnTo>
                      <a:pt x="136" y="18"/>
                    </a:lnTo>
                    <a:lnTo>
                      <a:pt x="150" y="20"/>
                    </a:lnTo>
                    <a:lnTo>
                      <a:pt x="152" y="20"/>
                    </a:lnTo>
                    <a:lnTo>
                      <a:pt x="154" y="22"/>
                    </a:lnTo>
                    <a:lnTo>
                      <a:pt x="160" y="26"/>
                    </a:lnTo>
                    <a:lnTo>
                      <a:pt x="174" y="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Freeform 180"/>
              <p:cNvSpPr>
                <a:spLocks/>
              </p:cNvSpPr>
              <p:nvPr/>
            </p:nvSpPr>
            <p:spPr bwMode="auto">
              <a:xfrm>
                <a:off x="4221160" y="2311097"/>
                <a:ext cx="312628" cy="271804"/>
              </a:xfrm>
              <a:custGeom>
                <a:avLst/>
                <a:gdLst>
                  <a:gd name="T0" fmla="*/ 2147483647 w 178"/>
                  <a:gd name="T1" fmla="*/ 2147483647 h 162"/>
                  <a:gd name="T2" fmla="*/ 2147483647 w 178"/>
                  <a:gd name="T3" fmla="*/ 2147483647 h 162"/>
                  <a:gd name="T4" fmla="*/ 2147483647 w 178"/>
                  <a:gd name="T5" fmla="*/ 2147483647 h 162"/>
                  <a:gd name="T6" fmla="*/ 2147483647 w 178"/>
                  <a:gd name="T7" fmla="*/ 2147483647 h 162"/>
                  <a:gd name="T8" fmla="*/ 2147483647 w 178"/>
                  <a:gd name="T9" fmla="*/ 2147483647 h 162"/>
                  <a:gd name="T10" fmla="*/ 2147483647 w 178"/>
                  <a:gd name="T11" fmla="*/ 2147483647 h 162"/>
                  <a:gd name="T12" fmla="*/ 2147483647 w 178"/>
                  <a:gd name="T13" fmla="*/ 2147483647 h 162"/>
                  <a:gd name="T14" fmla="*/ 2147483647 w 178"/>
                  <a:gd name="T15" fmla="*/ 2147483647 h 162"/>
                  <a:gd name="T16" fmla="*/ 2147483647 w 178"/>
                  <a:gd name="T17" fmla="*/ 2147483647 h 162"/>
                  <a:gd name="T18" fmla="*/ 2147483647 w 178"/>
                  <a:gd name="T19" fmla="*/ 2147483647 h 162"/>
                  <a:gd name="T20" fmla="*/ 2147483647 w 178"/>
                  <a:gd name="T21" fmla="*/ 2147483647 h 162"/>
                  <a:gd name="T22" fmla="*/ 2147483647 w 178"/>
                  <a:gd name="T23" fmla="*/ 2147483647 h 162"/>
                  <a:gd name="T24" fmla="*/ 2147483647 w 178"/>
                  <a:gd name="T25" fmla="*/ 2147483647 h 162"/>
                  <a:gd name="T26" fmla="*/ 2147483647 w 178"/>
                  <a:gd name="T27" fmla="*/ 2147483647 h 162"/>
                  <a:gd name="T28" fmla="*/ 2147483647 w 178"/>
                  <a:gd name="T29" fmla="*/ 2147483647 h 162"/>
                  <a:gd name="T30" fmla="*/ 2147483647 w 178"/>
                  <a:gd name="T31" fmla="*/ 2147483647 h 162"/>
                  <a:gd name="T32" fmla="*/ 2147483647 w 178"/>
                  <a:gd name="T33" fmla="*/ 2147483647 h 162"/>
                  <a:gd name="T34" fmla="*/ 2147483647 w 178"/>
                  <a:gd name="T35" fmla="*/ 2147483647 h 162"/>
                  <a:gd name="T36" fmla="*/ 2147483647 w 178"/>
                  <a:gd name="T37" fmla="*/ 2147483647 h 162"/>
                  <a:gd name="T38" fmla="*/ 2147483647 w 178"/>
                  <a:gd name="T39" fmla="*/ 2147483647 h 162"/>
                  <a:gd name="T40" fmla="*/ 2147483647 w 178"/>
                  <a:gd name="T41" fmla="*/ 2147483647 h 162"/>
                  <a:gd name="T42" fmla="*/ 2147483647 w 178"/>
                  <a:gd name="T43" fmla="*/ 2147483647 h 162"/>
                  <a:gd name="T44" fmla="*/ 2147483647 w 178"/>
                  <a:gd name="T45" fmla="*/ 2147483647 h 162"/>
                  <a:gd name="T46" fmla="*/ 2147483647 w 178"/>
                  <a:gd name="T47" fmla="*/ 2147483647 h 162"/>
                  <a:gd name="T48" fmla="*/ 2147483647 w 178"/>
                  <a:gd name="T49" fmla="*/ 2147483647 h 162"/>
                  <a:gd name="T50" fmla="*/ 2147483647 w 178"/>
                  <a:gd name="T51" fmla="*/ 2147483647 h 162"/>
                  <a:gd name="T52" fmla="*/ 2147483647 w 178"/>
                  <a:gd name="T53" fmla="*/ 2147483647 h 162"/>
                  <a:gd name="T54" fmla="*/ 2147483647 w 178"/>
                  <a:gd name="T55" fmla="*/ 2147483647 h 162"/>
                  <a:gd name="T56" fmla="*/ 2147483647 w 178"/>
                  <a:gd name="T57" fmla="*/ 2147483647 h 162"/>
                  <a:gd name="T58" fmla="*/ 2147483647 w 178"/>
                  <a:gd name="T59" fmla="*/ 2147483647 h 162"/>
                  <a:gd name="T60" fmla="*/ 2147483647 w 178"/>
                  <a:gd name="T61" fmla="*/ 2147483647 h 162"/>
                  <a:gd name="T62" fmla="*/ 2147483647 w 178"/>
                  <a:gd name="T63" fmla="*/ 0 h 162"/>
                  <a:gd name="T64" fmla="*/ 2147483647 w 178"/>
                  <a:gd name="T65" fmla="*/ 2147483647 h 162"/>
                  <a:gd name="T66" fmla="*/ 2147483647 w 178"/>
                  <a:gd name="T67" fmla="*/ 2147483647 h 162"/>
                  <a:gd name="T68" fmla="*/ 2147483647 w 178"/>
                  <a:gd name="T69" fmla="*/ 2147483647 h 162"/>
                  <a:gd name="T70" fmla="*/ 2147483647 w 178"/>
                  <a:gd name="T71" fmla="*/ 2147483647 h 162"/>
                  <a:gd name="T72" fmla="*/ 2147483647 w 178"/>
                  <a:gd name="T73" fmla="*/ 2147483647 h 162"/>
                  <a:gd name="T74" fmla="*/ 2147483647 w 178"/>
                  <a:gd name="T75" fmla="*/ 2147483647 h 162"/>
                  <a:gd name="T76" fmla="*/ 2147483647 w 178"/>
                  <a:gd name="T77" fmla="*/ 2147483647 h 162"/>
                  <a:gd name="T78" fmla="*/ 2147483647 w 178"/>
                  <a:gd name="T79" fmla="*/ 2147483647 h 162"/>
                  <a:gd name="T80" fmla="*/ 2147483647 w 178"/>
                  <a:gd name="T81" fmla="*/ 2147483647 h 162"/>
                  <a:gd name="T82" fmla="*/ 2147483647 w 178"/>
                  <a:gd name="T83" fmla="*/ 2147483647 h 162"/>
                  <a:gd name="T84" fmla="*/ 2147483647 w 178"/>
                  <a:gd name="T85" fmla="*/ 2147483647 h 162"/>
                  <a:gd name="T86" fmla="*/ 2147483647 w 178"/>
                  <a:gd name="T87" fmla="*/ 2147483647 h 162"/>
                  <a:gd name="T88" fmla="*/ 2147483647 w 178"/>
                  <a:gd name="T89" fmla="*/ 2147483647 h 162"/>
                  <a:gd name="T90" fmla="*/ 2147483647 w 178"/>
                  <a:gd name="T91" fmla="*/ 2147483647 h 162"/>
                  <a:gd name="T92" fmla="*/ 2147483647 w 178"/>
                  <a:gd name="T93" fmla="*/ 2147483647 h 162"/>
                  <a:gd name="T94" fmla="*/ 2147483647 w 178"/>
                  <a:gd name="T95" fmla="*/ 2147483647 h 162"/>
                  <a:gd name="T96" fmla="*/ 2147483647 w 178"/>
                  <a:gd name="T97" fmla="*/ 2147483647 h 162"/>
                  <a:gd name="T98" fmla="*/ 2147483647 w 178"/>
                  <a:gd name="T99" fmla="*/ 2147483647 h 162"/>
                  <a:gd name="T100" fmla="*/ 2147483647 w 178"/>
                  <a:gd name="T101" fmla="*/ 2147483647 h 162"/>
                  <a:gd name="T102" fmla="*/ 2147483647 w 178"/>
                  <a:gd name="T103" fmla="*/ 2147483647 h 162"/>
                  <a:gd name="T104" fmla="*/ 2147483647 w 178"/>
                  <a:gd name="T105" fmla="*/ 2147483647 h 16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78"/>
                  <a:gd name="T160" fmla="*/ 0 h 162"/>
                  <a:gd name="T161" fmla="*/ 178 w 178"/>
                  <a:gd name="T162" fmla="*/ 162 h 16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78" h="162">
                    <a:moveTo>
                      <a:pt x="178" y="128"/>
                    </a:moveTo>
                    <a:lnTo>
                      <a:pt x="174" y="128"/>
                    </a:lnTo>
                    <a:lnTo>
                      <a:pt x="168" y="132"/>
                    </a:lnTo>
                    <a:lnTo>
                      <a:pt x="162" y="136"/>
                    </a:lnTo>
                    <a:lnTo>
                      <a:pt x="158" y="140"/>
                    </a:lnTo>
                    <a:lnTo>
                      <a:pt x="154" y="142"/>
                    </a:lnTo>
                    <a:lnTo>
                      <a:pt x="146" y="140"/>
                    </a:lnTo>
                    <a:lnTo>
                      <a:pt x="138" y="138"/>
                    </a:lnTo>
                    <a:lnTo>
                      <a:pt x="132" y="134"/>
                    </a:lnTo>
                    <a:lnTo>
                      <a:pt x="126" y="134"/>
                    </a:lnTo>
                    <a:lnTo>
                      <a:pt x="120" y="134"/>
                    </a:lnTo>
                    <a:lnTo>
                      <a:pt x="114" y="138"/>
                    </a:lnTo>
                    <a:lnTo>
                      <a:pt x="110" y="142"/>
                    </a:lnTo>
                    <a:lnTo>
                      <a:pt x="110" y="150"/>
                    </a:lnTo>
                    <a:lnTo>
                      <a:pt x="110" y="162"/>
                    </a:lnTo>
                    <a:lnTo>
                      <a:pt x="96" y="156"/>
                    </a:lnTo>
                    <a:lnTo>
                      <a:pt x="90" y="152"/>
                    </a:lnTo>
                    <a:lnTo>
                      <a:pt x="88" y="150"/>
                    </a:lnTo>
                    <a:lnTo>
                      <a:pt x="86" y="150"/>
                    </a:lnTo>
                    <a:lnTo>
                      <a:pt x="72" y="148"/>
                    </a:lnTo>
                    <a:lnTo>
                      <a:pt x="60" y="146"/>
                    </a:lnTo>
                    <a:lnTo>
                      <a:pt x="38" y="140"/>
                    </a:lnTo>
                    <a:lnTo>
                      <a:pt x="42" y="138"/>
                    </a:lnTo>
                    <a:lnTo>
                      <a:pt x="44" y="136"/>
                    </a:lnTo>
                    <a:lnTo>
                      <a:pt x="46" y="126"/>
                    </a:lnTo>
                    <a:lnTo>
                      <a:pt x="48" y="114"/>
                    </a:lnTo>
                    <a:lnTo>
                      <a:pt x="48" y="106"/>
                    </a:lnTo>
                    <a:lnTo>
                      <a:pt x="48" y="92"/>
                    </a:lnTo>
                    <a:lnTo>
                      <a:pt x="44" y="80"/>
                    </a:lnTo>
                    <a:lnTo>
                      <a:pt x="38" y="68"/>
                    </a:lnTo>
                    <a:lnTo>
                      <a:pt x="34" y="64"/>
                    </a:lnTo>
                    <a:lnTo>
                      <a:pt x="30" y="62"/>
                    </a:lnTo>
                    <a:lnTo>
                      <a:pt x="12" y="60"/>
                    </a:lnTo>
                    <a:lnTo>
                      <a:pt x="8" y="58"/>
                    </a:lnTo>
                    <a:lnTo>
                      <a:pt x="4" y="54"/>
                    </a:lnTo>
                    <a:lnTo>
                      <a:pt x="2" y="50"/>
                    </a:lnTo>
                    <a:lnTo>
                      <a:pt x="0" y="44"/>
                    </a:lnTo>
                    <a:lnTo>
                      <a:pt x="6" y="42"/>
                    </a:lnTo>
                    <a:lnTo>
                      <a:pt x="12" y="40"/>
                    </a:lnTo>
                    <a:lnTo>
                      <a:pt x="16" y="36"/>
                    </a:lnTo>
                    <a:lnTo>
                      <a:pt x="20" y="36"/>
                    </a:lnTo>
                    <a:lnTo>
                      <a:pt x="24" y="36"/>
                    </a:lnTo>
                    <a:lnTo>
                      <a:pt x="28" y="38"/>
                    </a:lnTo>
                    <a:lnTo>
                      <a:pt x="32" y="40"/>
                    </a:lnTo>
                    <a:lnTo>
                      <a:pt x="38" y="42"/>
                    </a:lnTo>
                    <a:lnTo>
                      <a:pt x="42" y="42"/>
                    </a:lnTo>
                    <a:lnTo>
                      <a:pt x="44" y="40"/>
                    </a:lnTo>
                    <a:lnTo>
                      <a:pt x="44" y="36"/>
                    </a:lnTo>
                    <a:lnTo>
                      <a:pt x="44" y="34"/>
                    </a:lnTo>
                    <a:lnTo>
                      <a:pt x="40" y="32"/>
                    </a:lnTo>
                    <a:lnTo>
                      <a:pt x="40" y="26"/>
                    </a:lnTo>
                    <a:lnTo>
                      <a:pt x="46" y="26"/>
                    </a:lnTo>
                    <a:lnTo>
                      <a:pt x="50" y="28"/>
                    </a:lnTo>
                    <a:lnTo>
                      <a:pt x="56" y="30"/>
                    </a:lnTo>
                    <a:lnTo>
                      <a:pt x="62" y="30"/>
                    </a:lnTo>
                    <a:lnTo>
                      <a:pt x="66" y="30"/>
                    </a:lnTo>
                    <a:lnTo>
                      <a:pt x="66" y="28"/>
                    </a:lnTo>
                    <a:lnTo>
                      <a:pt x="68" y="22"/>
                    </a:lnTo>
                    <a:lnTo>
                      <a:pt x="72" y="18"/>
                    </a:lnTo>
                    <a:lnTo>
                      <a:pt x="80" y="14"/>
                    </a:lnTo>
                    <a:lnTo>
                      <a:pt x="86" y="10"/>
                    </a:lnTo>
                    <a:lnTo>
                      <a:pt x="86" y="6"/>
                    </a:lnTo>
                    <a:lnTo>
                      <a:pt x="88" y="2"/>
                    </a:lnTo>
                    <a:lnTo>
                      <a:pt x="98" y="0"/>
                    </a:lnTo>
                    <a:lnTo>
                      <a:pt x="100" y="4"/>
                    </a:lnTo>
                    <a:lnTo>
                      <a:pt x="106" y="8"/>
                    </a:lnTo>
                    <a:lnTo>
                      <a:pt x="112" y="10"/>
                    </a:lnTo>
                    <a:lnTo>
                      <a:pt x="120" y="12"/>
                    </a:lnTo>
                    <a:lnTo>
                      <a:pt x="120" y="16"/>
                    </a:lnTo>
                    <a:lnTo>
                      <a:pt x="122" y="18"/>
                    </a:lnTo>
                    <a:lnTo>
                      <a:pt x="126" y="20"/>
                    </a:lnTo>
                    <a:lnTo>
                      <a:pt x="130" y="20"/>
                    </a:lnTo>
                    <a:lnTo>
                      <a:pt x="130" y="22"/>
                    </a:lnTo>
                    <a:lnTo>
                      <a:pt x="132" y="22"/>
                    </a:lnTo>
                    <a:lnTo>
                      <a:pt x="136" y="26"/>
                    </a:lnTo>
                    <a:lnTo>
                      <a:pt x="140" y="28"/>
                    </a:lnTo>
                    <a:lnTo>
                      <a:pt x="150" y="28"/>
                    </a:lnTo>
                    <a:lnTo>
                      <a:pt x="154" y="30"/>
                    </a:lnTo>
                    <a:lnTo>
                      <a:pt x="160" y="32"/>
                    </a:lnTo>
                    <a:lnTo>
                      <a:pt x="168" y="34"/>
                    </a:lnTo>
                    <a:lnTo>
                      <a:pt x="176" y="36"/>
                    </a:lnTo>
                    <a:lnTo>
                      <a:pt x="174" y="44"/>
                    </a:lnTo>
                    <a:lnTo>
                      <a:pt x="172" y="54"/>
                    </a:lnTo>
                    <a:lnTo>
                      <a:pt x="168" y="60"/>
                    </a:lnTo>
                    <a:lnTo>
                      <a:pt x="166" y="62"/>
                    </a:lnTo>
                    <a:lnTo>
                      <a:pt x="164" y="64"/>
                    </a:lnTo>
                    <a:lnTo>
                      <a:pt x="162" y="68"/>
                    </a:lnTo>
                    <a:lnTo>
                      <a:pt x="158" y="70"/>
                    </a:lnTo>
                    <a:lnTo>
                      <a:pt x="154" y="74"/>
                    </a:lnTo>
                    <a:lnTo>
                      <a:pt x="150" y="82"/>
                    </a:lnTo>
                    <a:lnTo>
                      <a:pt x="150" y="88"/>
                    </a:lnTo>
                    <a:lnTo>
                      <a:pt x="154" y="88"/>
                    </a:lnTo>
                    <a:lnTo>
                      <a:pt x="154" y="86"/>
                    </a:lnTo>
                    <a:lnTo>
                      <a:pt x="154" y="84"/>
                    </a:lnTo>
                    <a:lnTo>
                      <a:pt x="158" y="86"/>
                    </a:lnTo>
                    <a:lnTo>
                      <a:pt x="160" y="84"/>
                    </a:lnTo>
                    <a:lnTo>
                      <a:pt x="162" y="94"/>
                    </a:lnTo>
                    <a:lnTo>
                      <a:pt x="162" y="96"/>
                    </a:lnTo>
                    <a:lnTo>
                      <a:pt x="164" y="98"/>
                    </a:lnTo>
                    <a:lnTo>
                      <a:pt x="166" y="100"/>
                    </a:lnTo>
                    <a:lnTo>
                      <a:pt x="166" y="102"/>
                    </a:lnTo>
                    <a:lnTo>
                      <a:pt x="158" y="108"/>
                    </a:lnTo>
                    <a:lnTo>
                      <a:pt x="166" y="118"/>
                    </a:lnTo>
                    <a:lnTo>
                      <a:pt x="170" y="124"/>
                    </a:lnTo>
                    <a:lnTo>
                      <a:pt x="176" y="128"/>
                    </a:lnTo>
                    <a:lnTo>
                      <a:pt x="178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Freeform 181"/>
              <p:cNvSpPr>
                <a:spLocks/>
              </p:cNvSpPr>
              <p:nvPr/>
            </p:nvSpPr>
            <p:spPr bwMode="auto">
              <a:xfrm>
                <a:off x="4390558" y="2302692"/>
                <a:ext cx="96405" cy="56043"/>
              </a:xfrm>
              <a:custGeom>
                <a:avLst/>
                <a:gdLst>
                  <a:gd name="T0" fmla="*/ 2147483647 w 54"/>
                  <a:gd name="T1" fmla="*/ 2147483647 h 34"/>
                  <a:gd name="T2" fmla="*/ 2147483647 w 54"/>
                  <a:gd name="T3" fmla="*/ 2147483647 h 34"/>
                  <a:gd name="T4" fmla="*/ 2147483647 w 54"/>
                  <a:gd name="T5" fmla="*/ 2147483647 h 34"/>
                  <a:gd name="T6" fmla="*/ 2147483647 w 54"/>
                  <a:gd name="T7" fmla="*/ 2147483647 h 34"/>
                  <a:gd name="T8" fmla="*/ 2147483647 w 54"/>
                  <a:gd name="T9" fmla="*/ 2147483647 h 34"/>
                  <a:gd name="T10" fmla="*/ 2147483647 w 54"/>
                  <a:gd name="T11" fmla="*/ 2147483647 h 34"/>
                  <a:gd name="T12" fmla="*/ 2147483647 w 54"/>
                  <a:gd name="T13" fmla="*/ 2147483647 h 34"/>
                  <a:gd name="T14" fmla="*/ 2147483647 w 54"/>
                  <a:gd name="T15" fmla="*/ 2147483647 h 34"/>
                  <a:gd name="T16" fmla="*/ 2147483647 w 54"/>
                  <a:gd name="T17" fmla="*/ 2147483647 h 34"/>
                  <a:gd name="T18" fmla="*/ 2147483647 w 54"/>
                  <a:gd name="T19" fmla="*/ 2147483647 h 34"/>
                  <a:gd name="T20" fmla="*/ 2147483647 w 54"/>
                  <a:gd name="T21" fmla="*/ 2147483647 h 34"/>
                  <a:gd name="T22" fmla="*/ 2147483647 w 54"/>
                  <a:gd name="T23" fmla="*/ 0 h 34"/>
                  <a:gd name="T24" fmla="*/ 2147483647 w 54"/>
                  <a:gd name="T25" fmla="*/ 2147483647 h 34"/>
                  <a:gd name="T26" fmla="*/ 2147483647 w 54"/>
                  <a:gd name="T27" fmla="*/ 2147483647 h 34"/>
                  <a:gd name="T28" fmla="*/ 2147483647 w 54"/>
                  <a:gd name="T29" fmla="*/ 0 h 34"/>
                  <a:gd name="T30" fmla="*/ 0 w 54"/>
                  <a:gd name="T31" fmla="*/ 2147483647 h 34"/>
                  <a:gd name="T32" fmla="*/ 2147483647 w 54"/>
                  <a:gd name="T33" fmla="*/ 2147483647 h 34"/>
                  <a:gd name="T34" fmla="*/ 2147483647 w 54"/>
                  <a:gd name="T35" fmla="*/ 2147483647 h 34"/>
                  <a:gd name="T36" fmla="*/ 2147483647 w 54"/>
                  <a:gd name="T37" fmla="*/ 2147483647 h 34"/>
                  <a:gd name="T38" fmla="*/ 2147483647 w 54"/>
                  <a:gd name="T39" fmla="*/ 2147483647 h 34"/>
                  <a:gd name="T40" fmla="*/ 2147483647 w 54"/>
                  <a:gd name="T41" fmla="*/ 2147483647 h 34"/>
                  <a:gd name="T42" fmla="*/ 2147483647 w 54"/>
                  <a:gd name="T43" fmla="*/ 2147483647 h 34"/>
                  <a:gd name="T44" fmla="*/ 2147483647 w 54"/>
                  <a:gd name="T45" fmla="*/ 2147483647 h 34"/>
                  <a:gd name="T46" fmla="*/ 2147483647 w 54"/>
                  <a:gd name="T47" fmla="*/ 2147483647 h 34"/>
                  <a:gd name="T48" fmla="*/ 2147483647 w 54"/>
                  <a:gd name="T49" fmla="*/ 2147483647 h 34"/>
                  <a:gd name="T50" fmla="*/ 2147483647 w 54"/>
                  <a:gd name="T51" fmla="*/ 2147483647 h 34"/>
                  <a:gd name="T52" fmla="*/ 2147483647 w 54"/>
                  <a:gd name="T53" fmla="*/ 2147483647 h 34"/>
                  <a:gd name="T54" fmla="*/ 2147483647 w 54"/>
                  <a:gd name="T55" fmla="*/ 2147483647 h 34"/>
                  <a:gd name="T56" fmla="*/ 2147483647 w 54"/>
                  <a:gd name="T57" fmla="*/ 2147483647 h 3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54"/>
                  <a:gd name="T88" fmla="*/ 0 h 34"/>
                  <a:gd name="T89" fmla="*/ 54 w 54"/>
                  <a:gd name="T90" fmla="*/ 34 h 3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54" h="34">
                    <a:moveTo>
                      <a:pt x="46" y="34"/>
                    </a:moveTo>
                    <a:lnTo>
                      <a:pt x="46" y="32"/>
                    </a:lnTo>
                    <a:lnTo>
                      <a:pt x="46" y="30"/>
                    </a:lnTo>
                    <a:lnTo>
                      <a:pt x="44" y="28"/>
                    </a:lnTo>
                    <a:lnTo>
                      <a:pt x="46" y="26"/>
                    </a:lnTo>
                    <a:lnTo>
                      <a:pt x="48" y="22"/>
                    </a:lnTo>
                    <a:lnTo>
                      <a:pt x="52" y="20"/>
                    </a:lnTo>
                    <a:lnTo>
                      <a:pt x="54" y="16"/>
                    </a:lnTo>
                    <a:lnTo>
                      <a:pt x="52" y="12"/>
                    </a:lnTo>
                    <a:lnTo>
                      <a:pt x="50" y="10"/>
                    </a:lnTo>
                    <a:lnTo>
                      <a:pt x="44" y="6"/>
                    </a:lnTo>
                    <a:lnTo>
                      <a:pt x="30" y="0"/>
                    </a:lnTo>
                    <a:lnTo>
                      <a:pt x="16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8" y="14"/>
                    </a:lnTo>
                    <a:lnTo>
                      <a:pt x="14" y="16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4" y="24"/>
                    </a:lnTo>
                    <a:lnTo>
                      <a:pt x="28" y="26"/>
                    </a:lnTo>
                    <a:lnTo>
                      <a:pt x="32" y="26"/>
                    </a:lnTo>
                    <a:lnTo>
                      <a:pt x="32" y="28"/>
                    </a:lnTo>
                    <a:lnTo>
                      <a:pt x="34" y="28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6" y="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Freeform 182"/>
              <p:cNvSpPr>
                <a:spLocks/>
              </p:cNvSpPr>
              <p:nvPr/>
            </p:nvSpPr>
            <p:spPr bwMode="auto">
              <a:xfrm>
                <a:off x="4411216" y="2229837"/>
                <a:ext cx="85388" cy="84063"/>
              </a:xfrm>
              <a:custGeom>
                <a:avLst/>
                <a:gdLst>
                  <a:gd name="T0" fmla="*/ 2147483647 w 50"/>
                  <a:gd name="T1" fmla="*/ 0 h 50"/>
                  <a:gd name="T2" fmla="*/ 2147483647 w 50"/>
                  <a:gd name="T3" fmla="*/ 2147483647 h 50"/>
                  <a:gd name="T4" fmla="*/ 2147483647 w 50"/>
                  <a:gd name="T5" fmla="*/ 2147483647 h 50"/>
                  <a:gd name="T6" fmla="*/ 2147483647 w 50"/>
                  <a:gd name="T7" fmla="*/ 2147483647 h 50"/>
                  <a:gd name="T8" fmla="*/ 2147483647 w 50"/>
                  <a:gd name="T9" fmla="*/ 2147483647 h 50"/>
                  <a:gd name="T10" fmla="*/ 2147483647 w 50"/>
                  <a:gd name="T11" fmla="*/ 2147483647 h 50"/>
                  <a:gd name="T12" fmla="*/ 2147483647 w 50"/>
                  <a:gd name="T13" fmla="*/ 2147483647 h 50"/>
                  <a:gd name="T14" fmla="*/ 2147483647 w 50"/>
                  <a:gd name="T15" fmla="*/ 2147483647 h 50"/>
                  <a:gd name="T16" fmla="*/ 2147483647 w 50"/>
                  <a:gd name="T17" fmla="*/ 2147483647 h 50"/>
                  <a:gd name="T18" fmla="*/ 2147483647 w 50"/>
                  <a:gd name="T19" fmla="*/ 2147483647 h 50"/>
                  <a:gd name="T20" fmla="*/ 2147483647 w 50"/>
                  <a:gd name="T21" fmla="*/ 2147483647 h 50"/>
                  <a:gd name="T22" fmla="*/ 2147483647 w 50"/>
                  <a:gd name="T23" fmla="*/ 2147483647 h 50"/>
                  <a:gd name="T24" fmla="*/ 2147483647 w 50"/>
                  <a:gd name="T25" fmla="*/ 2147483647 h 50"/>
                  <a:gd name="T26" fmla="*/ 2147483647 w 50"/>
                  <a:gd name="T27" fmla="*/ 2147483647 h 50"/>
                  <a:gd name="T28" fmla="*/ 2147483647 w 50"/>
                  <a:gd name="T29" fmla="*/ 2147483647 h 50"/>
                  <a:gd name="T30" fmla="*/ 0 w 50"/>
                  <a:gd name="T31" fmla="*/ 2147483647 h 50"/>
                  <a:gd name="T32" fmla="*/ 2147483647 w 50"/>
                  <a:gd name="T33" fmla="*/ 2147483647 h 50"/>
                  <a:gd name="T34" fmla="*/ 2147483647 w 50"/>
                  <a:gd name="T35" fmla="*/ 2147483647 h 50"/>
                  <a:gd name="T36" fmla="*/ 2147483647 w 50"/>
                  <a:gd name="T37" fmla="*/ 2147483647 h 50"/>
                  <a:gd name="T38" fmla="*/ 2147483647 w 50"/>
                  <a:gd name="T39" fmla="*/ 2147483647 h 50"/>
                  <a:gd name="T40" fmla="*/ 2147483647 w 50"/>
                  <a:gd name="T41" fmla="*/ 2147483647 h 50"/>
                  <a:gd name="T42" fmla="*/ 2147483647 w 50"/>
                  <a:gd name="T43" fmla="*/ 2147483647 h 50"/>
                  <a:gd name="T44" fmla="*/ 2147483647 w 50"/>
                  <a:gd name="T45" fmla="*/ 2147483647 h 50"/>
                  <a:gd name="T46" fmla="*/ 2147483647 w 50"/>
                  <a:gd name="T47" fmla="*/ 2147483647 h 50"/>
                  <a:gd name="T48" fmla="*/ 2147483647 w 50"/>
                  <a:gd name="T49" fmla="*/ 2147483647 h 50"/>
                  <a:gd name="T50" fmla="*/ 2147483647 w 50"/>
                  <a:gd name="T51" fmla="*/ 0 h 5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0"/>
                  <a:gd name="T79" fmla="*/ 0 h 50"/>
                  <a:gd name="T80" fmla="*/ 50 w 50"/>
                  <a:gd name="T81" fmla="*/ 50 h 5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0" h="50">
                    <a:moveTo>
                      <a:pt x="50" y="0"/>
                    </a:moveTo>
                    <a:lnTo>
                      <a:pt x="50" y="10"/>
                    </a:lnTo>
                    <a:lnTo>
                      <a:pt x="48" y="18"/>
                    </a:lnTo>
                    <a:lnTo>
                      <a:pt x="48" y="24"/>
                    </a:lnTo>
                    <a:lnTo>
                      <a:pt x="50" y="24"/>
                    </a:lnTo>
                    <a:lnTo>
                      <a:pt x="46" y="30"/>
                    </a:lnTo>
                    <a:lnTo>
                      <a:pt x="44" y="34"/>
                    </a:lnTo>
                    <a:lnTo>
                      <a:pt x="42" y="38"/>
                    </a:lnTo>
                    <a:lnTo>
                      <a:pt x="40" y="44"/>
                    </a:lnTo>
                    <a:lnTo>
                      <a:pt x="38" y="48"/>
                    </a:lnTo>
                    <a:lnTo>
                      <a:pt x="36" y="50"/>
                    </a:lnTo>
                    <a:lnTo>
                      <a:pt x="26" y="46"/>
                    </a:lnTo>
                    <a:lnTo>
                      <a:pt x="20" y="42"/>
                    </a:lnTo>
                    <a:lnTo>
                      <a:pt x="6" y="46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10" y="36"/>
                    </a:lnTo>
                    <a:lnTo>
                      <a:pt x="14" y="30"/>
                    </a:lnTo>
                    <a:lnTo>
                      <a:pt x="18" y="24"/>
                    </a:lnTo>
                    <a:lnTo>
                      <a:pt x="20" y="18"/>
                    </a:lnTo>
                    <a:lnTo>
                      <a:pt x="22" y="14"/>
                    </a:lnTo>
                    <a:lnTo>
                      <a:pt x="28" y="14"/>
                    </a:lnTo>
                    <a:lnTo>
                      <a:pt x="32" y="6"/>
                    </a:lnTo>
                    <a:lnTo>
                      <a:pt x="38" y="4"/>
                    </a:lnTo>
                    <a:lnTo>
                      <a:pt x="42" y="2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Freeform 183"/>
              <p:cNvSpPr>
                <a:spLocks/>
              </p:cNvSpPr>
              <p:nvPr/>
            </p:nvSpPr>
            <p:spPr bwMode="auto">
              <a:xfrm>
                <a:off x="4526902" y="2114949"/>
                <a:ext cx="53711" cy="85465"/>
              </a:xfrm>
              <a:custGeom>
                <a:avLst/>
                <a:gdLst>
                  <a:gd name="T0" fmla="*/ 2147483647 w 32"/>
                  <a:gd name="T1" fmla="*/ 2147483647 h 52"/>
                  <a:gd name="T2" fmla="*/ 2147483647 w 32"/>
                  <a:gd name="T3" fmla="*/ 2147483647 h 52"/>
                  <a:gd name="T4" fmla="*/ 2147483647 w 32"/>
                  <a:gd name="T5" fmla="*/ 2147483647 h 52"/>
                  <a:gd name="T6" fmla="*/ 2147483647 w 32"/>
                  <a:gd name="T7" fmla="*/ 2147483647 h 52"/>
                  <a:gd name="T8" fmla="*/ 2147483647 w 32"/>
                  <a:gd name="T9" fmla="*/ 2147483647 h 52"/>
                  <a:gd name="T10" fmla="*/ 2147483647 w 32"/>
                  <a:gd name="T11" fmla="*/ 2147483647 h 52"/>
                  <a:gd name="T12" fmla="*/ 2147483647 w 32"/>
                  <a:gd name="T13" fmla="*/ 2147483647 h 52"/>
                  <a:gd name="T14" fmla="*/ 2147483647 w 32"/>
                  <a:gd name="T15" fmla="*/ 2147483647 h 52"/>
                  <a:gd name="T16" fmla="*/ 0 w 32"/>
                  <a:gd name="T17" fmla="*/ 2147483647 h 52"/>
                  <a:gd name="T18" fmla="*/ 2147483647 w 32"/>
                  <a:gd name="T19" fmla="*/ 2147483647 h 52"/>
                  <a:gd name="T20" fmla="*/ 2147483647 w 32"/>
                  <a:gd name="T21" fmla="*/ 2147483647 h 52"/>
                  <a:gd name="T22" fmla="*/ 2147483647 w 32"/>
                  <a:gd name="T23" fmla="*/ 2147483647 h 52"/>
                  <a:gd name="T24" fmla="*/ 2147483647 w 32"/>
                  <a:gd name="T25" fmla="*/ 0 h 52"/>
                  <a:gd name="T26" fmla="*/ 2147483647 w 32"/>
                  <a:gd name="T27" fmla="*/ 2147483647 h 52"/>
                  <a:gd name="T28" fmla="*/ 2147483647 w 32"/>
                  <a:gd name="T29" fmla="*/ 2147483647 h 52"/>
                  <a:gd name="T30" fmla="*/ 2147483647 w 32"/>
                  <a:gd name="T31" fmla="*/ 2147483647 h 52"/>
                  <a:gd name="T32" fmla="*/ 2147483647 w 32"/>
                  <a:gd name="T33" fmla="*/ 2147483647 h 52"/>
                  <a:gd name="T34" fmla="*/ 2147483647 w 32"/>
                  <a:gd name="T35" fmla="*/ 2147483647 h 52"/>
                  <a:gd name="T36" fmla="*/ 2147483647 w 32"/>
                  <a:gd name="T37" fmla="*/ 2147483647 h 52"/>
                  <a:gd name="T38" fmla="*/ 2147483647 w 32"/>
                  <a:gd name="T39" fmla="*/ 2147483647 h 52"/>
                  <a:gd name="T40" fmla="*/ 2147483647 w 32"/>
                  <a:gd name="T41" fmla="*/ 2147483647 h 52"/>
                  <a:gd name="T42" fmla="*/ 2147483647 w 32"/>
                  <a:gd name="T43" fmla="*/ 2147483647 h 52"/>
                  <a:gd name="T44" fmla="*/ 2147483647 w 32"/>
                  <a:gd name="T45" fmla="*/ 2147483647 h 52"/>
                  <a:gd name="T46" fmla="*/ 2147483647 w 32"/>
                  <a:gd name="T47" fmla="*/ 2147483647 h 52"/>
                  <a:gd name="T48" fmla="*/ 2147483647 w 32"/>
                  <a:gd name="T49" fmla="*/ 2147483647 h 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2"/>
                  <a:gd name="T76" fmla="*/ 0 h 52"/>
                  <a:gd name="T77" fmla="*/ 32 w 32"/>
                  <a:gd name="T78" fmla="*/ 52 h 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2" h="52">
                    <a:moveTo>
                      <a:pt x="22" y="52"/>
                    </a:moveTo>
                    <a:lnTo>
                      <a:pt x="8" y="52"/>
                    </a:lnTo>
                    <a:lnTo>
                      <a:pt x="10" y="52"/>
                    </a:lnTo>
                    <a:lnTo>
                      <a:pt x="12" y="50"/>
                    </a:lnTo>
                    <a:lnTo>
                      <a:pt x="6" y="50"/>
                    </a:lnTo>
                    <a:lnTo>
                      <a:pt x="6" y="42"/>
                    </a:lnTo>
                    <a:lnTo>
                      <a:pt x="4" y="38"/>
                    </a:lnTo>
                    <a:lnTo>
                      <a:pt x="2" y="32"/>
                    </a:lnTo>
                    <a:lnTo>
                      <a:pt x="0" y="26"/>
                    </a:lnTo>
                    <a:lnTo>
                      <a:pt x="2" y="22"/>
                    </a:lnTo>
                    <a:lnTo>
                      <a:pt x="4" y="18"/>
                    </a:lnTo>
                    <a:lnTo>
                      <a:pt x="12" y="12"/>
                    </a:lnTo>
                    <a:lnTo>
                      <a:pt x="28" y="0"/>
                    </a:lnTo>
                    <a:lnTo>
                      <a:pt x="28" y="14"/>
                    </a:lnTo>
                    <a:lnTo>
                      <a:pt x="26" y="16"/>
                    </a:lnTo>
                    <a:lnTo>
                      <a:pt x="28" y="18"/>
                    </a:lnTo>
                    <a:lnTo>
                      <a:pt x="32" y="20"/>
                    </a:lnTo>
                    <a:lnTo>
                      <a:pt x="30" y="24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2" y="30"/>
                    </a:lnTo>
                    <a:lnTo>
                      <a:pt x="24" y="36"/>
                    </a:lnTo>
                    <a:lnTo>
                      <a:pt x="28" y="40"/>
                    </a:lnTo>
                    <a:lnTo>
                      <a:pt x="22" y="40"/>
                    </a:lnTo>
                    <a:lnTo>
                      <a:pt x="22" y="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Freeform 184"/>
              <p:cNvSpPr>
                <a:spLocks/>
              </p:cNvSpPr>
              <p:nvPr/>
            </p:nvSpPr>
            <p:spPr bwMode="auto">
              <a:xfrm>
                <a:off x="4471814" y="2200414"/>
                <a:ext cx="223109" cy="218565"/>
              </a:xfrm>
              <a:custGeom>
                <a:avLst/>
                <a:gdLst>
                  <a:gd name="T0" fmla="*/ 2147483647 w 127"/>
                  <a:gd name="T1" fmla="*/ 2147483647 h 130"/>
                  <a:gd name="T2" fmla="*/ 2147483647 w 127"/>
                  <a:gd name="T3" fmla="*/ 2147483647 h 130"/>
                  <a:gd name="T4" fmla="*/ 2147483647 w 127"/>
                  <a:gd name="T5" fmla="*/ 2147483647 h 130"/>
                  <a:gd name="T6" fmla="*/ 2147483647 w 127"/>
                  <a:gd name="T7" fmla="*/ 2147483647 h 130"/>
                  <a:gd name="T8" fmla="*/ 2147483647 w 127"/>
                  <a:gd name="T9" fmla="*/ 2147483647 h 130"/>
                  <a:gd name="T10" fmla="*/ 2147483647 w 127"/>
                  <a:gd name="T11" fmla="*/ 2147483647 h 130"/>
                  <a:gd name="T12" fmla="*/ 2147483647 w 127"/>
                  <a:gd name="T13" fmla="*/ 2147483647 h 130"/>
                  <a:gd name="T14" fmla="*/ 2147483647 w 127"/>
                  <a:gd name="T15" fmla="*/ 2147483647 h 130"/>
                  <a:gd name="T16" fmla="*/ 2147483647 w 127"/>
                  <a:gd name="T17" fmla="*/ 2147483647 h 130"/>
                  <a:gd name="T18" fmla="*/ 2147483647 w 127"/>
                  <a:gd name="T19" fmla="*/ 2147483647 h 130"/>
                  <a:gd name="T20" fmla="*/ 2147483647 w 127"/>
                  <a:gd name="T21" fmla="*/ 2147483647 h 130"/>
                  <a:gd name="T22" fmla="*/ 2147483647 w 127"/>
                  <a:gd name="T23" fmla="*/ 2147483647 h 130"/>
                  <a:gd name="T24" fmla="*/ 2147483647 w 127"/>
                  <a:gd name="T25" fmla="*/ 2147483647 h 130"/>
                  <a:gd name="T26" fmla="*/ 2147483647 w 127"/>
                  <a:gd name="T27" fmla="*/ 2147483647 h 130"/>
                  <a:gd name="T28" fmla="*/ 2147483647 w 127"/>
                  <a:gd name="T29" fmla="*/ 2147483647 h 130"/>
                  <a:gd name="T30" fmla="*/ 2147483647 w 127"/>
                  <a:gd name="T31" fmla="*/ 2147483647 h 130"/>
                  <a:gd name="T32" fmla="*/ 2147483647 w 127"/>
                  <a:gd name="T33" fmla="*/ 2147483647 h 130"/>
                  <a:gd name="T34" fmla="*/ 2147483647 w 127"/>
                  <a:gd name="T35" fmla="*/ 2147483647 h 130"/>
                  <a:gd name="T36" fmla="*/ 2147483647 w 127"/>
                  <a:gd name="T37" fmla="*/ 2147483647 h 130"/>
                  <a:gd name="T38" fmla="*/ 2147483647 w 127"/>
                  <a:gd name="T39" fmla="*/ 0 h 130"/>
                  <a:gd name="T40" fmla="*/ 2147483647 w 127"/>
                  <a:gd name="T41" fmla="*/ 2147483647 h 130"/>
                  <a:gd name="T42" fmla="*/ 2147483647 w 127"/>
                  <a:gd name="T43" fmla="*/ 2147483647 h 130"/>
                  <a:gd name="T44" fmla="*/ 2147483647 w 127"/>
                  <a:gd name="T45" fmla="*/ 2147483647 h 130"/>
                  <a:gd name="T46" fmla="*/ 2147483647 w 127"/>
                  <a:gd name="T47" fmla="*/ 2147483647 h 130"/>
                  <a:gd name="T48" fmla="*/ 2147483647 w 127"/>
                  <a:gd name="T49" fmla="*/ 2147483647 h 130"/>
                  <a:gd name="T50" fmla="*/ 2147483647 w 127"/>
                  <a:gd name="T51" fmla="*/ 2147483647 h 130"/>
                  <a:gd name="T52" fmla="*/ 2147483647 w 127"/>
                  <a:gd name="T53" fmla="*/ 2147483647 h 130"/>
                  <a:gd name="T54" fmla="*/ 2147483647 w 127"/>
                  <a:gd name="T55" fmla="*/ 2147483647 h 130"/>
                  <a:gd name="T56" fmla="*/ 2147483647 w 127"/>
                  <a:gd name="T57" fmla="*/ 2147483647 h 130"/>
                  <a:gd name="T58" fmla="*/ 2147483647 w 127"/>
                  <a:gd name="T59" fmla="*/ 2147483647 h 130"/>
                  <a:gd name="T60" fmla="*/ 2147483647 w 127"/>
                  <a:gd name="T61" fmla="*/ 2147483647 h 130"/>
                  <a:gd name="T62" fmla="*/ 0 w 127"/>
                  <a:gd name="T63" fmla="*/ 2147483647 h 130"/>
                  <a:gd name="T64" fmla="*/ 2147483647 w 127"/>
                  <a:gd name="T65" fmla="*/ 2147483647 h 130"/>
                  <a:gd name="T66" fmla="*/ 2147483647 w 127"/>
                  <a:gd name="T67" fmla="*/ 2147483647 h 130"/>
                  <a:gd name="T68" fmla="*/ 2147483647 w 127"/>
                  <a:gd name="T69" fmla="*/ 2147483647 h 130"/>
                  <a:gd name="T70" fmla="*/ 2147483647 w 127"/>
                  <a:gd name="T71" fmla="*/ 2147483647 h 130"/>
                  <a:gd name="T72" fmla="*/ 2147483647 w 127"/>
                  <a:gd name="T73" fmla="*/ 2147483647 h 130"/>
                  <a:gd name="T74" fmla="*/ 2147483647 w 127"/>
                  <a:gd name="T75" fmla="*/ 2147483647 h 130"/>
                  <a:gd name="T76" fmla="*/ 2147483647 w 127"/>
                  <a:gd name="T77" fmla="*/ 2147483647 h 13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27"/>
                  <a:gd name="T118" fmla="*/ 0 h 130"/>
                  <a:gd name="T119" fmla="*/ 127 w 127"/>
                  <a:gd name="T120" fmla="*/ 130 h 13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27" h="130">
                    <a:moveTo>
                      <a:pt x="24" y="128"/>
                    </a:moveTo>
                    <a:lnTo>
                      <a:pt x="22" y="128"/>
                    </a:lnTo>
                    <a:lnTo>
                      <a:pt x="32" y="126"/>
                    </a:lnTo>
                    <a:lnTo>
                      <a:pt x="40" y="126"/>
                    </a:lnTo>
                    <a:lnTo>
                      <a:pt x="48" y="128"/>
                    </a:lnTo>
                    <a:lnTo>
                      <a:pt x="52" y="130"/>
                    </a:lnTo>
                    <a:lnTo>
                      <a:pt x="58" y="130"/>
                    </a:lnTo>
                    <a:lnTo>
                      <a:pt x="62" y="130"/>
                    </a:lnTo>
                    <a:lnTo>
                      <a:pt x="74" y="130"/>
                    </a:lnTo>
                    <a:lnTo>
                      <a:pt x="80" y="130"/>
                    </a:lnTo>
                    <a:lnTo>
                      <a:pt x="88" y="126"/>
                    </a:lnTo>
                    <a:lnTo>
                      <a:pt x="102" y="126"/>
                    </a:lnTo>
                    <a:lnTo>
                      <a:pt x="100" y="122"/>
                    </a:lnTo>
                    <a:lnTo>
                      <a:pt x="102" y="116"/>
                    </a:lnTo>
                    <a:lnTo>
                      <a:pt x="106" y="114"/>
                    </a:lnTo>
                    <a:lnTo>
                      <a:pt x="110" y="110"/>
                    </a:lnTo>
                    <a:lnTo>
                      <a:pt x="114" y="108"/>
                    </a:lnTo>
                    <a:lnTo>
                      <a:pt x="108" y="102"/>
                    </a:lnTo>
                    <a:lnTo>
                      <a:pt x="100" y="96"/>
                    </a:lnTo>
                    <a:lnTo>
                      <a:pt x="92" y="90"/>
                    </a:lnTo>
                    <a:lnTo>
                      <a:pt x="92" y="84"/>
                    </a:lnTo>
                    <a:lnTo>
                      <a:pt x="90" y="80"/>
                    </a:lnTo>
                    <a:lnTo>
                      <a:pt x="119" y="70"/>
                    </a:lnTo>
                    <a:lnTo>
                      <a:pt x="121" y="70"/>
                    </a:lnTo>
                    <a:lnTo>
                      <a:pt x="127" y="70"/>
                    </a:lnTo>
                    <a:lnTo>
                      <a:pt x="127" y="60"/>
                    </a:lnTo>
                    <a:lnTo>
                      <a:pt x="121" y="46"/>
                    </a:lnTo>
                    <a:lnTo>
                      <a:pt x="114" y="34"/>
                    </a:lnTo>
                    <a:lnTo>
                      <a:pt x="114" y="16"/>
                    </a:lnTo>
                    <a:lnTo>
                      <a:pt x="110" y="12"/>
                    </a:lnTo>
                    <a:lnTo>
                      <a:pt x="108" y="8"/>
                    </a:lnTo>
                    <a:lnTo>
                      <a:pt x="102" y="6"/>
                    </a:lnTo>
                    <a:lnTo>
                      <a:pt x="96" y="4"/>
                    </a:lnTo>
                    <a:lnTo>
                      <a:pt x="92" y="4"/>
                    </a:lnTo>
                    <a:lnTo>
                      <a:pt x="86" y="8"/>
                    </a:lnTo>
                    <a:lnTo>
                      <a:pt x="80" y="10"/>
                    </a:lnTo>
                    <a:lnTo>
                      <a:pt x="76" y="16"/>
                    </a:lnTo>
                    <a:lnTo>
                      <a:pt x="70" y="12"/>
                    </a:lnTo>
                    <a:lnTo>
                      <a:pt x="66" y="8"/>
                    </a:lnTo>
                    <a:lnTo>
                      <a:pt x="52" y="0"/>
                    </a:lnTo>
                    <a:lnTo>
                      <a:pt x="38" y="0"/>
                    </a:lnTo>
                    <a:lnTo>
                      <a:pt x="40" y="8"/>
                    </a:lnTo>
                    <a:lnTo>
                      <a:pt x="42" y="12"/>
                    </a:lnTo>
                    <a:lnTo>
                      <a:pt x="50" y="20"/>
                    </a:lnTo>
                    <a:lnTo>
                      <a:pt x="46" y="20"/>
                    </a:lnTo>
                    <a:lnTo>
                      <a:pt x="42" y="16"/>
                    </a:lnTo>
                    <a:lnTo>
                      <a:pt x="38" y="16"/>
                    </a:lnTo>
                    <a:lnTo>
                      <a:pt x="38" y="18"/>
                    </a:lnTo>
                    <a:lnTo>
                      <a:pt x="36" y="20"/>
                    </a:lnTo>
                    <a:lnTo>
                      <a:pt x="34" y="20"/>
                    </a:lnTo>
                    <a:lnTo>
                      <a:pt x="30" y="18"/>
                    </a:lnTo>
                    <a:lnTo>
                      <a:pt x="26" y="18"/>
                    </a:lnTo>
                    <a:lnTo>
                      <a:pt x="22" y="16"/>
                    </a:lnTo>
                    <a:lnTo>
                      <a:pt x="14" y="18"/>
                    </a:lnTo>
                    <a:lnTo>
                      <a:pt x="14" y="28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0" y="48"/>
                    </a:lnTo>
                    <a:lnTo>
                      <a:pt x="8" y="52"/>
                    </a:lnTo>
                    <a:lnTo>
                      <a:pt x="6" y="56"/>
                    </a:lnTo>
                    <a:lnTo>
                      <a:pt x="4" y="62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4" y="72"/>
                    </a:lnTo>
                    <a:lnTo>
                      <a:pt x="8" y="76"/>
                    </a:lnTo>
                    <a:lnTo>
                      <a:pt x="6" y="78"/>
                    </a:lnTo>
                    <a:lnTo>
                      <a:pt x="6" y="80"/>
                    </a:lnTo>
                    <a:lnTo>
                      <a:pt x="10" y="88"/>
                    </a:lnTo>
                    <a:lnTo>
                      <a:pt x="10" y="92"/>
                    </a:lnTo>
                    <a:lnTo>
                      <a:pt x="10" y="94"/>
                    </a:lnTo>
                    <a:lnTo>
                      <a:pt x="10" y="96"/>
                    </a:lnTo>
                    <a:lnTo>
                      <a:pt x="20" y="98"/>
                    </a:lnTo>
                    <a:lnTo>
                      <a:pt x="24" y="100"/>
                    </a:lnTo>
                    <a:lnTo>
                      <a:pt x="32" y="102"/>
                    </a:lnTo>
                    <a:lnTo>
                      <a:pt x="30" y="112"/>
                    </a:lnTo>
                    <a:lnTo>
                      <a:pt x="28" y="120"/>
                    </a:lnTo>
                    <a:lnTo>
                      <a:pt x="24" y="126"/>
                    </a:lnTo>
                    <a:lnTo>
                      <a:pt x="24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Freeform 185"/>
              <p:cNvSpPr>
                <a:spLocks/>
              </p:cNvSpPr>
              <p:nvPr/>
            </p:nvSpPr>
            <p:spPr bwMode="auto">
              <a:xfrm>
                <a:off x="4484208" y="2411975"/>
                <a:ext cx="103291" cy="49037"/>
              </a:xfrm>
              <a:custGeom>
                <a:avLst/>
                <a:gdLst>
                  <a:gd name="T0" fmla="*/ 2147483647 w 60"/>
                  <a:gd name="T1" fmla="*/ 2147483647 h 30"/>
                  <a:gd name="T2" fmla="*/ 2147483647 w 60"/>
                  <a:gd name="T3" fmla="*/ 2147483647 h 30"/>
                  <a:gd name="T4" fmla="*/ 2147483647 w 60"/>
                  <a:gd name="T5" fmla="*/ 0 h 30"/>
                  <a:gd name="T6" fmla="*/ 2147483647 w 60"/>
                  <a:gd name="T7" fmla="*/ 0 h 30"/>
                  <a:gd name="T8" fmla="*/ 2147483647 w 60"/>
                  <a:gd name="T9" fmla="*/ 2147483647 h 30"/>
                  <a:gd name="T10" fmla="*/ 2147483647 w 60"/>
                  <a:gd name="T11" fmla="*/ 2147483647 h 30"/>
                  <a:gd name="T12" fmla="*/ 2147483647 w 60"/>
                  <a:gd name="T13" fmla="*/ 0 h 30"/>
                  <a:gd name="T14" fmla="*/ 2147483647 w 60"/>
                  <a:gd name="T15" fmla="*/ 2147483647 h 30"/>
                  <a:gd name="T16" fmla="*/ 2147483647 w 60"/>
                  <a:gd name="T17" fmla="*/ 2147483647 h 30"/>
                  <a:gd name="T18" fmla="*/ 2147483647 w 60"/>
                  <a:gd name="T19" fmla="*/ 2147483647 h 30"/>
                  <a:gd name="T20" fmla="*/ 2147483647 w 60"/>
                  <a:gd name="T21" fmla="*/ 2147483647 h 30"/>
                  <a:gd name="T22" fmla="*/ 2147483647 w 60"/>
                  <a:gd name="T23" fmla="*/ 2147483647 h 30"/>
                  <a:gd name="T24" fmla="*/ 0 w 60"/>
                  <a:gd name="T25" fmla="*/ 2147483647 h 30"/>
                  <a:gd name="T26" fmla="*/ 0 w 60"/>
                  <a:gd name="T27" fmla="*/ 2147483647 h 30"/>
                  <a:gd name="T28" fmla="*/ 2147483647 w 60"/>
                  <a:gd name="T29" fmla="*/ 2147483647 h 30"/>
                  <a:gd name="T30" fmla="*/ 2147483647 w 60"/>
                  <a:gd name="T31" fmla="*/ 2147483647 h 30"/>
                  <a:gd name="T32" fmla="*/ 2147483647 w 60"/>
                  <a:gd name="T33" fmla="*/ 2147483647 h 30"/>
                  <a:gd name="T34" fmla="*/ 2147483647 w 60"/>
                  <a:gd name="T35" fmla="*/ 2147483647 h 30"/>
                  <a:gd name="T36" fmla="*/ 2147483647 w 60"/>
                  <a:gd name="T37" fmla="*/ 2147483647 h 30"/>
                  <a:gd name="T38" fmla="*/ 2147483647 w 60"/>
                  <a:gd name="T39" fmla="*/ 2147483647 h 30"/>
                  <a:gd name="T40" fmla="*/ 2147483647 w 60"/>
                  <a:gd name="T41" fmla="*/ 2147483647 h 30"/>
                  <a:gd name="T42" fmla="*/ 2147483647 w 60"/>
                  <a:gd name="T43" fmla="*/ 2147483647 h 30"/>
                  <a:gd name="T44" fmla="*/ 2147483647 w 60"/>
                  <a:gd name="T45" fmla="*/ 2147483647 h 30"/>
                  <a:gd name="T46" fmla="*/ 2147483647 w 60"/>
                  <a:gd name="T47" fmla="*/ 2147483647 h 30"/>
                  <a:gd name="T48" fmla="*/ 2147483647 w 60"/>
                  <a:gd name="T49" fmla="*/ 2147483647 h 30"/>
                  <a:gd name="T50" fmla="*/ 2147483647 w 60"/>
                  <a:gd name="T51" fmla="*/ 2147483647 h 30"/>
                  <a:gd name="T52" fmla="*/ 2147483647 w 60"/>
                  <a:gd name="T53" fmla="*/ 2147483647 h 30"/>
                  <a:gd name="T54" fmla="*/ 2147483647 w 60"/>
                  <a:gd name="T55" fmla="*/ 2147483647 h 30"/>
                  <a:gd name="T56" fmla="*/ 2147483647 w 60"/>
                  <a:gd name="T57" fmla="*/ 2147483647 h 30"/>
                  <a:gd name="T58" fmla="*/ 2147483647 w 60"/>
                  <a:gd name="T59" fmla="*/ 2147483647 h 30"/>
                  <a:gd name="T60" fmla="*/ 2147483647 w 60"/>
                  <a:gd name="T61" fmla="*/ 2147483647 h 30"/>
                  <a:gd name="T62" fmla="*/ 2147483647 w 60"/>
                  <a:gd name="T63" fmla="*/ 2147483647 h 30"/>
                  <a:gd name="T64" fmla="*/ 2147483647 w 60"/>
                  <a:gd name="T65" fmla="*/ 2147483647 h 30"/>
                  <a:gd name="T66" fmla="*/ 2147483647 w 60"/>
                  <a:gd name="T67" fmla="*/ 2147483647 h 30"/>
                  <a:gd name="T68" fmla="*/ 2147483647 w 60"/>
                  <a:gd name="T69" fmla="*/ 2147483647 h 30"/>
                  <a:gd name="T70" fmla="*/ 2147483647 w 60"/>
                  <a:gd name="T71" fmla="*/ 2147483647 h 3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0"/>
                  <a:gd name="T109" fmla="*/ 0 h 30"/>
                  <a:gd name="T110" fmla="*/ 60 w 60"/>
                  <a:gd name="T111" fmla="*/ 30 h 3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0" h="30">
                    <a:moveTo>
                      <a:pt x="50" y="4"/>
                    </a:moveTo>
                    <a:lnTo>
                      <a:pt x="44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4" y="4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4" y="14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4" y="26"/>
                    </a:lnTo>
                    <a:lnTo>
                      <a:pt x="4" y="24"/>
                    </a:lnTo>
                    <a:lnTo>
                      <a:pt x="8" y="26"/>
                    </a:lnTo>
                    <a:lnTo>
                      <a:pt x="10" y="24"/>
                    </a:lnTo>
                    <a:lnTo>
                      <a:pt x="12" y="30"/>
                    </a:lnTo>
                    <a:lnTo>
                      <a:pt x="26" y="30"/>
                    </a:lnTo>
                    <a:lnTo>
                      <a:pt x="28" y="28"/>
                    </a:lnTo>
                    <a:lnTo>
                      <a:pt x="30" y="26"/>
                    </a:lnTo>
                    <a:lnTo>
                      <a:pt x="32" y="26"/>
                    </a:lnTo>
                    <a:lnTo>
                      <a:pt x="36" y="28"/>
                    </a:lnTo>
                    <a:lnTo>
                      <a:pt x="40" y="30"/>
                    </a:lnTo>
                    <a:lnTo>
                      <a:pt x="44" y="30"/>
                    </a:lnTo>
                    <a:lnTo>
                      <a:pt x="44" y="26"/>
                    </a:lnTo>
                    <a:lnTo>
                      <a:pt x="48" y="24"/>
                    </a:lnTo>
                    <a:lnTo>
                      <a:pt x="54" y="22"/>
                    </a:lnTo>
                    <a:lnTo>
                      <a:pt x="60" y="20"/>
                    </a:lnTo>
                    <a:lnTo>
                      <a:pt x="60" y="14"/>
                    </a:lnTo>
                    <a:lnTo>
                      <a:pt x="58" y="14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50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Freeform 186"/>
              <p:cNvSpPr>
                <a:spLocks/>
              </p:cNvSpPr>
              <p:nvPr/>
            </p:nvSpPr>
            <p:spPr bwMode="auto">
              <a:xfrm>
                <a:off x="4570973" y="2371343"/>
                <a:ext cx="187301" cy="75657"/>
              </a:xfrm>
              <a:custGeom>
                <a:avLst/>
                <a:gdLst>
                  <a:gd name="T0" fmla="*/ 2147483647 w 107"/>
                  <a:gd name="T1" fmla="*/ 2147483647 h 46"/>
                  <a:gd name="T2" fmla="*/ 2147483647 w 107"/>
                  <a:gd name="T3" fmla="*/ 2147483647 h 46"/>
                  <a:gd name="T4" fmla="*/ 2147483647 w 107"/>
                  <a:gd name="T5" fmla="*/ 2147483647 h 46"/>
                  <a:gd name="T6" fmla="*/ 2147483647 w 107"/>
                  <a:gd name="T7" fmla="*/ 2147483647 h 46"/>
                  <a:gd name="T8" fmla="*/ 2147483647 w 107"/>
                  <a:gd name="T9" fmla="*/ 0 h 46"/>
                  <a:gd name="T10" fmla="*/ 2147483647 w 107"/>
                  <a:gd name="T11" fmla="*/ 2147483647 h 46"/>
                  <a:gd name="T12" fmla="*/ 2147483647 w 107"/>
                  <a:gd name="T13" fmla="*/ 2147483647 h 46"/>
                  <a:gd name="T14" fmla="*/ 2147483647 w 107"/>
                  <a:gd name="T15" fmla="*/ 2147483647 h 46"/>
                  <a:gd name="T16" fmla="*/ 2147483647 w 107"/>
                  <a:gd name="T17" fmla="*/ 2147483647 h 46"/>
                  <a:gd name="T18" fmla="*/ 2147483647 w 107"/>
                  <a:gd name="T19" fmla="*/ 2147483647 h 46"/>
                  <a:gd name="T20" fmla="*/ 2147483647 w 107"/>
                  <a:gd name="T21" fmla="*/ 2147483647 h 46"/>
                  <a:gd name="T22" fmla="*/ 2147483647 w 107"/>
                  <a:gd name="T23" fmla="*/ 2147483647 h 46"/>
                  <a:gd name="T24" fmla="*/ 2147483647 w 107"/>
                  <a:gd name="T25" fmla="*/ 2147483647 h 46"/>
                  <a:gd name="T26" fmla="*/ 2147483647 w 107"/>
                  <a:gd name="T27" fmla="*/ 2147483647 h 46"/>
                  <a:gd name="T28" fmla="*/ 2147483647 w 107"/>
                  <a:gd name="T29" fmla="*/ 2147483647 h 46"/>
                  <a:gd name="T30" fmla="*/ 2147483647 w 107"/>
                  <a:gd name="T31" fmla="*/ 2147483647 h 46"/>
                  <a:gd name="T32" fmla="*/ 2147483647 w 107"/>
                  <a:gd name="T33" fmla="*/ 2147483647 h 46"/>
                  <a:gd name="T34" fmla="*/ 2147483647 w 107"/>
                  <a:gd name="T35" fmla="*/ 2147483647 h 46"/>
                  <a:gd name="T36" fmla="*/ 2147483647 w 107"/>
                  <a:gd name="T37" fmla="*/ 2147483647 h 46"/>
                  <a:gd name="T38" fmla="*/ 2147483647 w 107"/>
                  <a:gd name="T39" fmla="*/ 2147483647 h 46"/>
                  <a:gd name="T40" fmla="*/ 2147483647 w 107"/>
                  <a:gd name="T41" fmla="*/ 2147483647 h 46"/>
                  <a:gd name="T42" fmla="*/ 2147483647 w 107"/>
                  <a:gd name="T43" fmla="*/ 2147483647 h 46"/>
                  <a:gd name="T44" fmla="*/ 2147483647 w 107"/>
                  <a:gd name="T45" fmla="*/ 2147483647 h 46"/>
                  <a:gd name="T46" fmla="*/ 2147483647 w 107"/>
                  <a:gd name="T47" fmla="*/ 2147483647 h 46"/>
                  <a:gd name="T48" fmla="*/ 2147483647 w 107"/>
                  <a:gd name="T49" fmla="*/ 2147483647 h 46"/>
                  <a:gd name="T50" fmla="*/ 2147483647 w 107"/>
                  <a:gd name="T51" fmla="*/ 2147483647 h 46"/>
                  <a:gd name="T52" fmla="*/ 2147483647 w 107"/>
                  <a:gd name="T53" fmla="*/ 2147483647 h 46"/>
                  <a:gd name="T54" fmla="*/ 2147483647 w 107"/>
                  <a:gd name="T55" fmla="*/ 2147483647 h 46"/>
                  <a:gd name="T56" fmla="*/ 0 w 107"/>
                  <a:gd name="T57" fmla="*/ 2147483647 h 46"/>
                  <a:gd name="T58" fmla="*/ 0 w 107"/>
                  <a:gd name="T59" fmla="*/ 2147483647 h 46"/>
                  <a:gd name="T60" fmla="*/ 2147483647 w 107"/>
                  <a:gd name="T61" fmla="*/ 2147483647 h 46"/>
                  <a:gd name="T62" fmla="*/ 2147483647 w 107"/>
                  <a:gd name="T63" fmla="*/ 2147483647 h 46"/>
                  <a:gd name="T64" fmla="*/ 2147483647 w 107"/>
                  <a:gd name="T65" fmla="*/ 2147483647 h 46"/>
                  <a:gd name="T66" fmla="*/ 2147483647 w 107"/>
                  <a:gd name="T67" fmla="*/ 2147483647 h 46"/>
                  <a:gd name="T68" fmla="*/ 2147483647 w 107"/>
                  <a:gd name="T69" fmla="*/ 2147483647 h 46"/>
                  <a:gd name="T70" fmla="*/ 2147483647 w 107"/>
                  <a:gd name="T71" fmla="*/ 2147483647 h 46"/>
                  <a:gd name="T72" fmla="*/ 2147483647 w 107"/>
                  <a:gd name="T73" fmla="*/ 2147483647 h 46"/>
                  <a:gd name="T74" fmla="*/ 2147483647 w 107"/>
                  <a:gd name="T75" fmla="*/ 2147483647 h 46"/>
                  <a:gd name="T76" fmla="*/ 2147483647 w 107"/>
                  <a:gd name="T77" fmla="*/ 2147483647 h 46"/>
                  <a:gd name="T78" fmla="*/ 2147483647 w 107"/>
                  <a:gd name="T79" fmla="*/ 2147483647 h 46"/>
                  <a:gd name="T80" fmla="*/ 2147483647 w 107"/>
                  <a:gd name="T81" fmla="*/ 2147483647 h 46"/>
                  <a:gd name="T82" fmla="*/ 2147483647 w 107"/>
                  <a:gd name="T83" fmla="*/ 2147483647 h 4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07"/>
                  <a:gd name="T127" fmla="*/ 0 h 46"/>
                  <a:gd name="T128" fmla="*/ 107 w 107"/>
                  <a:gd name="T129" fmla="*/ 46 h 4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07" h="46">
                    <a:moveTo>
                      <a:pt x="65" y="8"/>
                    </a:moveTo>
                    <a:lnTo>
                      <a:pt x="69" y="6"/>
                    </a:lnTo>
                    <a:lnTo>
                      <a:pt x="71" y="4"/>
                    </a:lnTo>
                    <a:lnTo>
                      <a:pt x="75" y="2"/>
                    </a:lnTo>
                    <a:lnTo>
                      <a:pt x="79" y="0"/>
                    </a:lnTo>
                    <a:lnTo>
                      <a:pt x="85" y="2"/>
                    </a:lnTo>
                    <a:lnTo>
                      <a:pt x="91" y="4"/>
                    </a:lnTo>
                    <a:lnTo>
                      <a:pt x="95" y="6"/>
                    </a:lnTo>
                    <a:lnTo>
                      <a:pt x="101" y="6"/>
                    </a:lnTo>
                    <a:lnTo>
                      <a:pt x="103" y="14"/>
                    </a:lnTo>
                    <a:lnTo>
                      <a:pt x="107" y="18"/>
                    </a:lnTo>
                    <a:lnTo>
                      <a:pt x="101" y="24"/>
                    </a:lnTo>
                    <a:lnTo>
                      <a:pt x="99" y="30"/>
                    </a:lnTo>
                    <a:lnTo>
                      <a:pt x="95" y="38"/>
                    </a:lnTo>
                    <a:lnTo>
                      <a:pt x="93" y="40"/>
                    </a:lnTo>
                    <a:lnTo>
                      <a:pt x="79" y="42"/>
                    </a:lnTo>
                    <a:lnTo>
                      <a:pt x="75" y="44"/>
                    </a:lnTo>
                    <a:lnTo>
                      <a:pt x="73" y="44"/>
                    </a:lnTo>
                    <a:lnTo>
                      <a:pt x="65" y="46"/>
                    </a:lnTo>
                    <a:lnTo>
                      <a:pt x="52" y="44"/>
                    </a:lnTo>
                    <a:lnTo>
                      <a:pt x="42" y="40"/>
                    </a:lnTo>
                    <a:lnTo>
                      <a:pt x="36" y="38"/>
                    </a:lnTo>
                    <a:lnTo>
                      <a:pt x="26" y="36"/>
                    </a:lnTo>
                    <a:lnTo>
                      <a:pt x="22" y="36"/>
                    </a:lnTo>
                    <a:lnTo>
                      <a:pt x="22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4" y="36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6" y="28"/>
                    </a:lnTo>
                    <a:lnTo>
                      <a:pt x="18" y="28"/>
                    </a:lnTo>
                    <a:lnTo>
                      <a:pt x="24" y="28"/>
                    </a:lnTo>
                    <a:lnTo>
                      <a:pt x="32" y="24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6" y="14"/>
                    </a:lnTo>
                    <a:lnTo>
                      <a:pt x="50" y="12"/>
                    </a:lnTo>
                    <a:lnTo>
                      <a:pt x="54" y="8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65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Freeform 187"/>
              <p:cNvSpPr>
                <a:spLocks/>
              </p:cNvSpPr>
              <p:nvPr/>
            </p:nvSpPr>
            <p:spPr bwMode="auto">
              <a:xfrm>
                <a:off x="4496603" y="2430188"/>
                <a:ext cx="323646" cy="273206"/>
              </a:xfrm>
              <a:custGeom>
                <a:avLst/>
                <a:gdLst>
                  <a:gd name="T0" fmla="*/ 2147483647 w 185"/>
                  <a:gd name="T1" fmla="*/ 2147483647 h 162"/>
                  <a:gd name="T2" fmla="*/ 0 w 185"/>
                  <a:gd name="T3" fmla="*/ 2147483647 h 162"/>
                  <a:gd name="T4" fmla="*/ 2147483647 w 185"/>
                  <a:gd name="T5" fmla="*/ 2147483647 h 162"/>
                  <a:gd name="T6" fmla="*/ 2147483647 w 185"/>
                  <a:gd name="T7" fmla="*/ 2147483647 h 162"/>
                  <a:gd name="T8" fmla="*/ 2147483647 w 185"/>
                  <a:gd name="T9" fmla="*/ 2147483647 h 162"/>
                  <a:gd name="T10" fmla="*/ 2147483647 w 185"/>
                  <a:gd name="T11" fmla="*/ 2147483647 h 162"/>
                  <a:gd name="T12" fmla="*/ 2147483647 w 185"/>
                  <a:gd name="T13" fmla="*/ 2147483647 h 162"/>
                  <a:gd name="T14" fmla="*/ 2147483647 w 185"/>
                  <a:gd name="T15" fmla="*/ 2147483647 h 162"/>
                  <a:gd name="T16" fmla="*/ 2147483647 w 185"/>
                  <a:gd name="T17" fmla="*/ 2147483647 h 162"/>
                  <a:gd name="T18" fmla="*/ 2147483647 w 185"/>
                  <a:gd name="T19" fmla="*/ 2147483647 h 162"/>
                  <a:gd name="T20" fmla="*/ 2147483647 w 185"/>
                  <a:gd name="T21" fmla="*/ 2147483647 h 162"/>
                  <a:gd name="T22" fmla="*/ 2147483647 w 185"/>
                  <a:gd name="T23" fmla="*/ 0 h 162"/>
                  <a:gd name="T24" fmla="*/ 2147483647 w 185"/>
                  <a:gd name="T25" fmla="*/ 2147483647 h 162"/>
                  <a:gd name="T26" fmla="*/ 2147483647 w 185"/>
                  <a:gd name="T27" fmla="*/ 2147483647 h 162"/>
                  <a:gd name="T28" fmla="*/ 2147483647 w 185"/>
                  <a:gd name="T29" fmla="*/ 2147483647 h 162"/>
                  <a:gd name="T30" fmla="*/ 2147483647 w 185"/>
                  <a:gd name="T31" fmla="*/ 2147483647 h 162"/>
                  <a:gd name="T32" fmla="*/ 2147483647 w 185"/>
                  <a:gd name="T33" fmla="*/ 2147483647 h 162"/>
                  <a:gd name="T34" fmla="*/ 2147483647 w 185"/>
                  <a:gd name="T35" fmla="*/ 2147483647 h 162"/>
                  <a:gd name="T36" fmla="*/ 2147483647 w 185"/>
                  <a:gd name="T37" fmla="*/ 2147483647 h 162"/>
                  <a:gd name="T38" fmla="*/ 2147483647 w 185"/>
                  <a:gd name="T39" fmla="*/ 2147483647 h 162"/>
                  <a:gd name="T40" fmla="*/ 2147483647 w 185"/>
                  <a:gd name="T41" fmla="*/ 2147483647 h 162"/>
                  <a:gd name="T42" fmla="*/ 2147483647 w 185"/>
                  <a:gd name="T43" fmla="*/ 2147483647 h 162"/>
                  <a:gd name="T44" fmla="*/ 2147483647 w 185"/>
                  <a:gd name="T45" fmla="*/ 2147483647 h 162"/>
                  <a:gd name="T46" fmla="*/ 2147483647 w 185"/>
                  <a:gd name="T47" fmla="*/ 2147483647 h 162"/>
                  <a:gd name="T48" fmla="*/ 2147483647 w 185"/>
                  <a:gd name="T49" fmla="*/ 2147483647 h 162"/>
                  <a:gd name="T50" fmla="*/ 2147483647 w 185"/>
                  <a:gd name="T51" fmla="*/ 2147483647 h 162"/>
                  <a:gd name="T52" fmla="*/ 2147483647 w 185"/>
                  <a:gd name="T53" fmla="*/ 2147483647 h 162"/>
                  <a:gd name="T54" fmla="*/ 2147483647 w 185"/>
                  <a:gd name="T55" fmla="*/ 2147483647 h 162"/>
                  <a:gd name="T56" fmla="*/ 2147483647 w 185"/>
                  <a:gd name="T57" fmla="*/ 2147483647 h 162"/>
                  <a:gd name="T58" fmla="*/ 2147483647 w 185"/>
                  <a:gd name="T59" fmla="*/ 2147483647 h 162"/>
                  <a:gd name="T60" fmla="*/ 2147483647 w 185"/>
                  <a:gd name="T61" fmla="*/ 2147483647 h 162"/>
                  <a:gd name="T62" fmla="*/ 2147483647 w 185"/>
                  <a:gd name="T63" fmla="*/ 2147483647 h 162"/>
                  <a:gd name="T64" fmla="*/ 2147483647 w 185"/>
                  <a:gd name="T65" fmla="*/ 2147483647 h 162"/>
                  <a:gd name="T66" fmla="*/ 2147483647 w 185"/>
                  <a:gd name="T67" fmla="*/ 2147483647 h 162"/>
                  <a:gd name="T68" fmla="*/ 2147483647 w 185"/>
                  <a:gd name="T69" fmla="*/ 2147483647 h 162"/>
                  <a:gd name="T70" fmla="*/ 2147483647 w 185"/>
                  <a:gd name="T71" fmla="*/ 2147483647 h 162"/>
                  <a:gd name="T72" fmla="*/ 2147483647 w 185"/>
                  <a:gd name="T73" fmla="*/ 2147483647 h 162"/>
                  <a:gd name="T74" fmla="*/ 2147483647 w 185"/>
                  <a:gd name="T75" fmla="*/ 2147483647 h 162"/>
                  <a:gd name="T76" fmla="*/ 2147483647 w 185"/>
                  <a:gd name="T77" fmla="*/ 2147483647 h 162"/>
                  <a:gd name="T78" fmla="*/ 2147483647 w 185"/>
                  <a:gd name="T79" fmla="*/ 2147483647 h 162"/>
                  <a:gd name="T80" fmla="*/ 2147483647 w 185"/>
                  <a:gd name="T81" fmla="*/ 2147483647 h 162"/>
                  <a:gd name="T82" fmla="*/ 2147483647 w 185"/>
                  <a:gd name="T83" fmla="*/ 2147483647 h 162"/>
                  <a:gd name="T84" fmla="*/ 2147483647 w 185"/>
                  <a:gd name="T85" fmla="*/ 2147483647 h 162"/>
                  <a:gd name="T86" fmla="*/ 2147483647 w 185"/>
                  <a:gd name="T87" fmla="*/ 2147483647 h 162"/>
                  <a:gd name="T88" fmla="*/ 2147483647 w 185"/>
                  <a:gd name="T89" fmla="*/ 2147483647 h 162"/>
                  <a:gd name="T90" fmla="*/ 2147483647 w 185"/>
                  <a:gd name="T91" fmla="*/ 2147483647 h 162"/>
                  <a:gd name="T92" fmla="*/ 2147483647 w 185"/>
                  <a:gd name="T93" fmla="*/ 2147483647 h 162"/>
                  <a:gd name="T94" fmla="*/ 2147483647 w 185"/>
                  <a:gd name="T95" fmla="*/ 2147483647 h 162"/>
                  <a:gd name="T96" fmla="*/ 2147483647 w 185"/>
                  <a:gd name="T97" fmla="*/ 2147483647 h 16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85"/>
                  <a:gd name="T148" fmla="*/ 0 h 162"/>
                  <a:gd name="T149" fmla="*/ 185 w 185"/>
                  <a:gd name="T150" fmla="*/ 162 h 16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85" h="162">
                    <a:moveTo>
                      <a:pt x="18" y="56"/>
                    </a:moveTo>
                    <a:lnTo>
                      <a:pt x="12" y="52"/>
                    </a:lnTo>
                    <a:lnTo>
                      <a:pt x="8" y="46"/>
                    </a:lnTo>
                    <a:lnTo>
                      <a:pt x="0" y="36"/>
                    </a:lnTo>
                    <a:lnTo>
                      <a:pt x="8" y="30"/>
                    </a:lnTo>
                    <a:lnTo>
                      <a:pt x="8" y="28"/>
                    </a:lnTo>
                    <a:lnTo>
                      <a:pt x="6" y="26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2" y="14"/>
                    </a:lnTo>
                    <a:lnTo>
                      <a:pt x="24" y="14"/>
                    </a:lnTo>
                    <a:lnTo>
                      <a:pt x="28" y="16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36" y="14"/>
                    </a:lnTo>
                    <a:lnTo>
                      <a:pt x="40" y="12"/>
                    </a:lnTo>
                    <a:lnTo>
                      <a:pt x="46" y="10"/>
                    </a:lnTo>
                    <a:lnTo>
                      <a:pt x="52" y="8"/>
                    </a:lnTo>
                    <a:lnTo>
                      <a:pt x="52" y="2"/>
                    </a:lnTo>
                    <a:lnTo>
                      <a:pt x="64" y="2"/>
                    </a:lnTo>
                    <a:lnTo>
                      <a:pt x="64" y="0"/>
                    </a:lnTo>
                    <a:lnTo>
                      <a:pt x="68" y="0"/>
                    </a:lnTo>
                    <a:lnTo>
                      <a:pt x="74" y="2"/>
                    </a:lnTo>
                    <a:lnTo>
                      <a:pt x="80" y="2"/>
                    </a:lnTo>
                    <a:lnTo>
                      <a:pt x="94" y="8"/>
                    </a:lnTo>
                    <a:lnTo>
                      <a:pt x="96" y="8"/>
                    </a:lnTo>
                    <a:lnTo>
                      <a:pt x="96" y="16"/>
                    </a:lnTo>
                    <a:lnTo>
                      <a:pt x="88" y="24"/>
                    </a:lnTo>
                    <a:lnTo>
                      <a:pt x="86" y="28"/>
                    </a:lnTo>
                    <a:lnTo>
                      <a:pt x="86" y="32"/>
                    </a:lnTo>
                    <a:lnTo>
                      <a:pt x="84" y="38"/>
                    </a:lnTo>
                    <a:lnTo>
                      <a:pt x="84" y="44"/>
                    </a:lnTo>
                    <a:lnTo>
                      <a:pt x="84" y="48"/>
                    </a:lnTo>
                    <a:lnTo>
                      <a:pt x="88" y="52"/>
                    </a:lnTo>
                    <a:lnTo>
                      <a:pt x="96" y="58"/>
                    </a:lnTo>
                    <a:lnTo>
                      <a:pt x="107" y="62"/>
                    </a:lnTo>
                    <a:lnTo>
                      <a:pt x="109" y="64"/>
                    </a:lnTo>
                    <a:lnTo>
                      <a:pt x="115" y="68"/>
                    </a:lnTo>
                    <a:lnTo>
                      <a:pt x="119" y="72"/>
                    </a:lnTo>
                    <a:lnTo>
                      <a:pt x="121" y="80"/>
                    </a:lnTo>
                    <a:lnTo>
                      <a:pt x="125" y="86"/>
                    </a:lnTo>
                    <a:lnTo>
                      <a:pt x="131" y="90"/>
                    </a:lnTo>
                    <a:lnTo>
                      <a:pt x="135" y="92"/>
                    </a:lnTo>
                    <a:lnTo>
                      <a:pt x="137" y="92"/>
                    </a:lnTo>
                    <a:lnTo>
                      <a:pt x="139" y="90"/>
                    </a:lnTo>
                    <a:lnTo>
                      <a:pt x="141" y="94"/>
                    </a:lnTo>
                    <a:lnTo>
                      <a:pt x="145" y="98"/>
                    </a:lnTo>
                    <a:lnTo>
                      <a:pt x="149" y="102"/>
                    </a:lnTo>
                    <a:lnTo>
                      <a:pt x="161" y="108"/>
                    </a:lnTo>
                    <a:lnTo>
                      <a:pt x="173" y="114"/>
                    </a:lnTo>
                    <a:lnTo>
                      <a:pt x="179" y="120"/>
                    </a:lnTo>
                    <a:lnTo>
                      <a:pt x="185" y="124"/>
                    </a:lnTo>
                    <a:lnTo>
                      <a:pt x="179" y="124"/>
                    </a:lnTo>
                    <a:lnTo>
                      <a:pt x="173" y="124"/>
                    </a:lnTo>
                    <a:lnTo>
                      <a:pt x="169" y="122"/>
                    </a:lnTo>
                    <a:lnTo>
                      <a:pt x="163" y="118"/>
                    </a:lnTo>
                    <a:lnTo>
                      <a:pt x="159" y="118"/>
                    </a:lnTo>
                    <a:lnTo>
                      <a:pt x="153" y="120"/>
                    </a:lnTo>
                    <a:lnTo>
                      <a:pt x="153" y="124"/>
                    </a:lnTo>
                    <a:lnTo>
                      <a:pt x="153" y="126"/>
                    </a:lnTo>
                    <a:lnTo>
                      <a:pt x="155" y="128"/>
                    </a:lnTo>
                    <a:lnTo>
                      <a:pt x="159" y="132"/>
                    </a:lnTo>
                    <a:lnTo>
                      <a:pt x="161" y="136"/>
                    </a:lnTo>
                    <a:lnTo>
                      <a:pt x="163" y="138"/>
                    </a:lnTo>
                    <a:lnTo>
                      <a:pt x="163" y="140"/>
                    </a:lnTo>
                    <a:lnTo>
                      <a:pt x="163" y="144"/>
                    </a:lnTo>
                    <a:lnTo>
                      <a:pt x="161" y="146"/>
                    </a:lnTo>
                    <a:lnTo>
                      <a:pt x="155" y="144"/>
                    </a:lnTo>
                    <a:lnTo>
                      <a:pt x="155" y="152"/>
                    </a:lnTo>
                    <a:lnTo>
                      <a:pt x="155" y="154"/>
                    </a:lnTo>
                    <a:lnTo>
                      <a:pt x="151" y="158"/>
                    </a:lnTo>
                    <a:lnTo>
                      <a:pt x="147" y="162"/>
                    </a:lnTo>
                    <a:lnTo>
                      <a:pt x="141" y="162"/>
                    </a:lnTo>
                    <a:lnTo>
                      <a:pt x="141" y="156"/>
                    </a:lnTo>
                    <a:lnTo>
                      <a:pt x="145" y="152"/>
                    </a:lnTo>
                    <a:lnTo>
                      <a:pt x="147" y="148"/>
                    </a:lnTo>
                    <a:lnTo>
                      <a:pt x="147" y="142"/>
                    </a:lnTo>
                    <a:lnTo>
                      <a:pt x="147" y="136"/>
                    </a:lnTo>
                    <a:lnTo>
                      <a:pt x="145" y="132"/>
                    </a:lnTo>
                    <a:lnTo>
                      <a:pt x="141" y="126"/>
                    </a:lnTo>
                    <a:lnTo>
                      <a:pt x="135" y="124"/>
                    </a:lnTo>
                    <a:lnTo>
                      <a:pt x="129" y="120"/>
                    </a:lnTo>
                    <a:lnTo>
                      <a:pt x="119" y="112"/>
                    </a:lnTo>
                    <a:lnTo>
                      <a:pt x="107" y="104"/>
                    </a:lnTo>
                    <a:lnTo>
                      <a:pt x="84" y="92"/>
                    </a:lnTo>
                    <a:lnTo>
                      <a:pt x="74" y="84"/>
                    </a:lnTo>
                    <a:lnTo>
                      <a:pt x="64" y="74"/>
                    </a:lnTo>
                    <a:lnTo>
                      <a:pt x="56" y="64"/>
                    </a:lnTo>
                    <a:lnTo>
                      <a:pt x="52" y="50"/>
                    </a:lnTo>
                    <a:lnTo>
                      <a:pt x="42" y="48"/>
                    </a:lnTo>
                    <a:lnTo>
                      <a:pt x="36" y="44"/>
                    </a:lnTo>
                    <a:lnTo>
                      <a:pt x="30" y="46"/>
                    </a:lnTo>
                    <a:lnTo>
                      <a:pt x="28" y="50"/>
                    </a:lnTo>
                    <a:lnTo>
                      <a:pt x="24" y="54"/>
                    </a:lnTo>
                    <a:lnTo>
                      <a:pt x="20" y="56"/>
                    </a:lnTo>
                    <a:lnTo>
                      <a:pt x="18" y="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Freeform 188"/>
              <p:cNvSpPr>
                <a:spLocks/>
              </p:cNvSpPr>
              <p:nvPr/>
            </p:nvSpPr>
            <p:spPr bwMode="auto">
              <a:xfrm>
                <a:off x="4671509" y="2197612"/>
                <a:ext cx="246522" cy="166726"/>
              </a:xfrm>
              <a:custGeom>
                <a:avLst/>
                <a:gdLst>
                  <a:gd name="T0" fmla="*/ 2147483647 w 141"/>
                  <a:gd name="T1" fmla="*/ 2147483647 h 100"/>
                  <a:gd name="T2" fmla="*/ 2147483647 w 141"/>
                  <a:gd name="T3" fmla="*/ 2147483647 h 100"/>
                  <a:gd name="T4" fmla="*/ 2147483647 w 141"/>
                  <a:gd name="T5" fmla="*/ 2147483647 h 100"/>
                  <a:gd name="T6" fmla="*/ 2147483647 w 141"/>
                  <a:gd name="T7" fmla="*/ 2147483647 h 100"/>
                  <a:gd name="T8" fmla="*/ 2147483647 w 141"/>
                  <a:gd name="T9" fmla="*/ 2147483647 h 100"/>
                  <a:gd name="T10" fmla="*/ 2147483647 w 141"/>
                  <a:gd name="T11" fmla="*/ 2147483647 h 100"/>
                  <a:gd name="T12" fmla="*/ 2147483647 w 141"/>
                  <a:gd name="T13" fmla="*/ 2147483647 h 100"/>
                  <a:gd name="T14" fmla="*/ 2147483647 w 141"/>
                  <a:gd name="T15" fmla="*/ 2147483647 h 100"/>
                  <a:gd name="T16" fmla="*/ 2147483647 w 141"/>
                  <a:gd name="T17" fmla="*/ 2147483647 h 100"/>
                  <a:gd name="T18" fmla="*/ 2147483647 w 141"/>
                  <a:gd name="T19" fmla="*/ 2147483647 h 100"/>
                  <a:gd name="T20" fmla="*/ 2147483647 w 141"/>
                  <a:gd name="T21" fmla="*/ 2147483647 h 100"/>
                  <a:gd name="T22" fmla="*/ 2147483647 w 141"/>
                  <a:gd name="T23" fmla="*/ 2147483647 h 100"/>
                  <a:gd name="T24" fmla="*/ 2147483647 w 141"/>
                  <a:gd name="T25" fmla="*/ 2147483647 h 100"/>
                  <a:gd name="T26" fmla="*/ 2147483647 w 141"/>
                  <a:gd name="T27" fmla="*/ 2147483647 h 100"/>
                  <a:gd name="T28" fmla="*/ 2147483647 w 141"/>
                  <a:gd name="T29" fmla="*/ 2147483647 h 100"/>
                  <a:gd name="T30" fmla="*/ 2147483647 w 141"/>
                  <a:gd name="T31" fmla="*/ 2147483647 h 100"/>
                  <a:gd name="T32" fmla="*/ 2147483647 w 141"/>
                  <a:gd name="T33" fmla="*/ 2147483647 h 100"/>
                  <a:gd name="T34" fmla="*/ 2147483647 w 141"/>
                  <a:gd name="T35" fmla="*/ 2147483647 h 100"/>
                  <a:gd name="T36" fmla="*/ 2147483647 w 141"/>
                  <a:gd name="T37" fmla="*/ 2147483647 h 100"/>
                  <a:gd name="T38" fmla="*/ 2147483647 w 141"/>
                  <a:gd name="T39" fmla="*/ 2147483647 h 100"/>
                  <a:gd name="T40" fmla="*/ 2147483647 w 141"/>
                  <a:gd name="T41" fmla="*/ 2147483647 h 100"/>
                  <a:gd name="T42" fmla="*/ 2147483647 w 141"/>
                  <a:gd name="T43" fmla="*/ 2147483647 h 100"/>
                  <a:gd name="T44" fmla="*/ 2147483647 w 141"/>
                  <a:gd name="T45" fmla="*/ 2147483647 h 100"/>
                  <a:gd name="T46" fmla="*/ 2147483647 w 141"/>
                  <a:gd name="T47" fmla="*/ 2147483647 h 100"/>
                  <a:gd name="T48" fmla="*/ 0 w 141"/>
                  <a:gd name="T49" fmla="*/ 2147483647 h 100"/>
                  <a:gd name="T50" fmla="*/ 0 w 141"/>
                  <a:gd name="T51" fmla="*/ 2147483647 h 100"/>
                  <a:gd name="T52" fmla="*/ 2147483647 w 141"/>
                  <a:gd name="T53" fmla="*/ 2147483647 h 100"/>
                  <a:gd name="T54" fmla="*/ 2147483647 w 141"/>
                  <a:gd name="T55" fmla="*/ 2147483647 h 100"/>
                  <a:gd name="T56" fmla="*/ 2147483647 w 141"/>
                  <a:gd name="T57" fmla="*/ 2147483647 h 100"/>
                  <a:gd name="T58" fmla="*/ 2147483647 w 141"/>
                  <a:gd name="T59" fmla="*/ 0 h 100"/>
                  <a:gd name="T60" fmla="*/ 2147483647 w 141"/>
                  <a:gd name="T61" fmla="*/ 0 h 100"/>
                  <a:gd name="T62" fmla="*/ 2147483647 w 141"/>
                  <a:gd name="T63" fmla="*/ 2147483647 h 100"/>
                  <a:gd name="T64" fmla="*/ 2147483647 w 141"/>
                  <a:gd name="T65" fmla="*/ 2147483647 h 100"/>
                  <a:gd name="T66" fmla="*/ 2147483647 w 141"/>
                  <a:gd name="T67" fmla="*/ 2147483647 h 100"/>
                  <a:gd name="T68" fmla="*/ 2147483647 w 141"/>
                  <a:gd name="T69" fmla="*/ 2147483647 h 100"/>
                  <a:gd name="T70" fmla="*/ 2147483647 w 141"/>
                  <a:gd name="T71" fmla="*/ 2147483647 h 100"/>
                  <a:gd name="T72" fmla="*/ 2147483647 w 141"/>
                  <a:gd name="T73" fmla="*/ 2147483647 h 100"/>
                  <a:gd name="T74" fmla="*/ 2147483647 w 141"/>
                  <a:gd name="T75" fmla="*/ 2147483647 h 100"/>
                  <a:gd name="T76" fmla="*/ 2147483647 w 141"/>
                  <a:gd name="T77" fmla="*/ 2147483647 h 100"/>
                  <a:gd name="T78" fmla="*/ 2147483647 w 141"/>
                  <a:gd name="T79" fmla="*/ 2147483647 h 100"/>
                  <a:gd name="T80" fmla="*/ 2147483647 w 141"/>
                  <a:gd name="T81" fmla="*/ 2147483647 h 100"/>
                  <a:gd name="T82" fmla="*/ 2147483647 w 141"/>
                  <a:gd name="T83" fmla="*/ 2147483647 h 100"/>
                  <a:gd name="T84" fmla="*/ 2147483647 w 141"/>
                  <a:gd name="T85" fmla="*/ 2147483647 h 100"/>
                  <a:gd name="T86" fmla="*/ 2147483647 w 141"/>
                  <a:gd name="T87" fmla="*/ 2147483647 h 100"/>
                  <a:gd name="T88" fmla="*/ 2147483647 w 141"/>
                  <a:gd name="T89" fmla="*/ 2147483647 h 100"/>
                  <a:gd name="T90" fmla="*/ 2147483647 w 141"/>
                  <a:gd name="T91" fmla="*/ 2147483647 h 100"/>
                  <a:gd name="T92" fmla="*/ 2147483647 w 141"/>
                  <a:gd name="T93" fmla="*/ 2147483647 h 100"/>
                  <a:gd name="T94" fmla="*/ 2147483647 w 141"/>
                  <a:gd name="T95" fmla="*/ 2147483647 h 100"/>
                  <a:gd name="T96" fmla="*/ 2147483647 w 141"/>
                  <a:gd name="T97" fmla="*/ 2147483647 h 100"/>
                  <a:gd name="T98" fmla="*/ 2147483647 w 141"/>
                  <a:gd name="T99" fmla="*/ 2147483647 h 100"/>
                  <a:gd name="T100" fmla="*/ 2147483647 w 141"/>
                  <a:gd name="T101" fmla="*/ 2147483647 h 100"/>
                  <a:gd name="T102" fmla="*/ 2147483647 w 141"/>
                  <a:gd name="T103" fmla="*/ 2147483647 h 100"/>
                  <a:gd name="T104" fmla="*/ 2147483647 w 141"/>
                  <a:gd name="T105" fmla="*/ 2147483647 h 100"/>
                  <a:gd name="T106" fmla="*/ 2147483647 w 141"/>
                  <a:gd name="T107" fmla="*/ 2147483647 h 100"/>
                  <a:gd name="T108" fmla="*/ 2147483647 w 141"/>
                  <a:gd name="T109" fmla="*/ 2147483647 h 10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41"/>
                  <a:gd name="T166" fmla="*/ 0 h 100"/>
                  <a:gd name="T167" fmla="*/ 141 w 141"/>
                  <a:gd name="T168" fmla="*/ 100 h 10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41" h="100">
                    <a:moveTo>
                      <a:pt x="121" y="100"/>
                    </a:moveTo>
                    <a:lnTo>
                      <a:pt x="117" y="100"/>
                    </a:lnTo>
                    <a:lnTo>
                      <a:pt x="111" y="100"/>
                    </a:lnTo>
                    <a:lnTo>
                      <a:pt x="101" y="98"/>
                    </a:lnTo>
                    <a:lnTo>
                      <a:pt x="91" y="100"/>
                    </a:lnTo>
                    <a:lnTo>
                      <a:pt x="85" y="100"/>
                    </a:lnTo>
                    <a:lnTo>
                      <a:pt x="83" y="100"/>
                    </a:lnTo>
                    <a:lnTo>
                      <a:pt x="81" y="96"/>
                    </a:lnTo>
                    <a:lnTo>
                      <a:pt x="75" y="96"/>
                    </a:lnTo>
                    <a:lnTo>
                      <a:pt x="71" y="96"/>
                    </a:lnTo>
                    <a:lnTo>
                      <a:pt x="69" y="96"/>
                    </a:lnTo>
                    <a:lnTo>
                      <a:pt x="67" y="94"/>
                    </a:lnTo>
                    <a:lnTo>
                      <a:pt x="65" y="88"/>
                    </a:lnTo>
                    <a:lnTo>
                      <a:pt x="61" y="86"/>
                    </a:lnTo>
                    <a:lnTo>
                      <a:pt x="55" y="84"/>
                    </a:lnTo>
                    <a:lnTo>
                      <a:pt x="47" y="82"/>
                    </a:lnTo>
                    <a:lnTo>
                      <a:pt x="43" y="78"/>
                    </a:lnTo>
                    <a:lnTo>
                      <a:pt x="41" y="82"/>
                    </a:lnTo>
                    <a:lnTo>
                      <a:pt x="37" y="82"/>
                    </a:lnTo>
                    <a:lnTo>
                      <a:pt x="35" y="82"/>
                    </a:lnTo>
                    <a:lnTo>
                      <a:pt x="35" y="78"/>
                    </a:lnTo>
                    <a:lnTo>
                      <a:pt x="13" y="72"/>
                    </a:lnTo>
                    <a:lnTo>
                      <a:pt x="13" y="62"/>
                    </a:lnTo>
                    <a:lnTo>
                      <a:pt x="7" y="48"/>
                    </a:lnTo>
                    <a:lnTo>
                      <a:pt x="0" y="36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13" y="16"/>
                    </a:lnTo>
                    <a:lnTo>
                      <a:pt x="25" y="10"/>
                    </a:lnTo>
                    <a:lnTo>
                      <a:pt x="41" y="0"/>
                    </a:lnTo>
                    <a:lnTo>
                      <a:pt x="59" y="0"/>
                    </a:lnTo>
                    <a:lnTo>
                      <a:pt x="61" y="4"/>
                    </a:lnTo>
                    <a:lnTo>
                      <a:pt x="61" y="6"/>
                    </a:lnTo>
                    <a:lnTo>
                      <a:pt x="65" y="8"/>
                    </a:lnTo>
                    <a:lnTo>
                      <a:pt x="75" y="6"/>
                    </a:lnTo>
                    <a:lnTo>
                      <a:pt x="113" y="6"/>
                    </a:lnTo>
                    <a:lnTo>
                      <a:pt x="117" y="10"/>
                    </a:lnTo>
                    <a:lnTo>
                      <a:pt x="119" y="12"/>
                    </a:lnTo>
                    <a:lnTo>
                      <a:pt x="123" y="14"/>
                    </a:lnTo>
                    <a:lnTo>
                      <a:pt x="125" y="16"/>
                    </a:lnTo>
                    <a:lnTo>
                      <a:pt x="129" y="22"/>
                    </a:lnTo>
                    <a:lnTo>
                      <a:pt x="131" y="28"/>
                    </a:lnTo>
                    <a:lnTo>
                      <a:pt x="131" y="34"/>
                    </a:lnTo>
                    <a:lnTo>
                      <a:pt x="135" y="40"/>
                    </a:lnTo>
                    <a:lnTo>
                      <a:pt x="129" y="44"/>
                    </a:lnTo>
                    <a:lnTo>
                      <a:pt x="127" y="46"/>
                    </a:lnTo>
                    <a:lnTo>
                      <a:pt x="125" y="46"/>
                    </a:lnTo>
                    <a:lnTo>
                      <a:pt x="125" y="50"/>
                    </a:lnTo>
                    <a:lnTo>
                      <a:pt x="127" y="54"/>
                    </a:lnTo>
                    <a:lnTo>
                      <a:pt x="133" y="62"/>
                    </a:lnTo>
                    <a:lnTo>
                      <a:pt x="141" y="76"/>
                    </a:lnTo>
                    <a:lnTo>
                      <a:pt x="135" y="80"/>
                    </a:lnTo>
                    <a:lnTo>
                      <a:pt x="131" y="88"/>
                    </a:lnTo>
                    <a:lnTo>
                      <a:pt x="121" y="98"/>
                    </a:lnTo>
                    <a:lnTo>
                      <a:pt x="121" y="10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Freeform 189"/>
              <p:cNvSpPr>
                <a:spLocks/>
              </p:cNvSpPr>
              <p:nvPr/>
            </p:nvSpPr>
            <p:spPr bwMode="auto">
              <a:xfrm>
                <a:off x="4827135" y="2566090"/>
                <a:ext cx="49580" cy="86865"/>
              </a:xfrm>
              <a:custGeom>
                <a:avLst/>
                <a:gdLst>
                  <a:gd name="T0" fmla="*/ 2147483647 w 28"/>
                  <a:gd name="T1" fmla="*/ 2147483647 h 52"/>
                  <a:gd name="T2" fmla="*/ 2147483647 w 28"/>
                  <a:gd name="T3" fmla="*/ 2147483647 h 52"/>
                  <a:gd name="T4" fmla="*/ 2147483647 w 28"/>
                  <a:gd name="T5" fmla="*/ 2147483647 h 52"/>
                  <a:gd name="T6" fmla="*/ 2147483647 w 28"/>
                  <a:gd name="T7" fmla="*/ 2147483647 h 52"/>
                  <a:gd name="T8" fmla="*/ 2147483647 w 28"/>
                  <a:gd name="T9" fmla="*/ 2147483647 h 52"/>
                  <a:gd name="T10" fmla="*/ 2147483647 w 28"/>
                  <a:gd name="T11" fmla="*/ 2147483647 h 52"/>
                  <a:gd name="T12" fmla="*/ 2147483647 w 28"/>
                  <a:gd name="T13" fmla="*/ 2147483647 h 52"/>
                  <a:gd name="T14" fmla="*/ 2147483647 w 28"/>
                  <a:gd name="T15" fmla="*/ 2147483647 h 52"/>
                  <a:gd name="T16" fmla="*/ 2147483647 w 28"/>
                  <a:gd name="T17" fmla="*/ 2147483647 h 52"/>
                  <a:gd name="T18" fmla="*/ 0 w 28"/>
                  <a:gd name="T19" fmla="*/ 2147483647 h 52"/>
                  <a:gd name="T20" fmla="*/ 2147483647 w 28"/>
                  <a:gd name="T21" fmla="*/ 2147483647 h 52"/>
                  <a:gd name="T22" fmla="*/ 2147483647 w 28"/>
                  <a:gd name="T23" fmla="*/ 2147483647 h 52"/>
                  <a:gd name="T24" fmla="*/ 2147483647 w 28"/>
                  <a:gd name="T25" fmla="*/ 0 h 52"/>
                  <a:gd name="T26" fmla="*/ 2147483647 w 28"/>
                  <a:gd name="T27" fmla="*/ 0 h 52"/>
                  <a:gd name="T28" fmla="*/ 2147483647 w 28"/>
                  <a:gd name="T29" fmla="*/ 0 h 52"/>
                  <a:gd name="T30" fmla="*/ 2147483647 w 28"/>
                  <a:gd name="T31" fmla="*/ 2147483647 h 52"/>
                  <a:gd name="T32" fmla="*/ 2147483647 w 28"/>
                  <a:gd name="T33" fmla="*/ 2147483647 h 52"/>
                  <a:gd name="T34" fmla="*/ 2147483647 w 28"/>
                  <a:gd name="T35" fmla="*/ 2147483647 h 52"/>
                  <a:gd name="T36" fmla="*/ 2147483647 w 28"/>
                  <a:gd name="T37" fmla="*/ 2147483647 h 52"/>
                  <a:gd name="T38" fmla="*/ 2147483647 w 28"/>
                  <a:gd name="T39" fmla="*/ 2147483647 h 52"/>
                  <a:gd name="T40" fmla="*/ 2147483647 w 28"/>
                  <a:gd name="T41" fmla="*/ 2147483647 h 52"/>
                  <a:gd name="T42" fmla="*/ 2147483647 w 28"/>
                  <a:gd name="T43" fmla="*/ 2147483647 h 5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8"/>
                  <a:gd name="T67" fmla="*/ 0 h 52"/>
                  <a:gd name="T68" fmla="*/ 28 w 28"/>
                  <a:gd name="T69" fmla="*/ 52 h 5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8" h="52">
                    <a:moveTo>
                      <a:pt x="28" y="30"/>
                    </a:moveTo>
                    <a:lnTo>
                      <a:pt x="28" y="38"/>
                    </a:lnTo>
                    <a:lnTo>
                      <a:pt x="24" y="42"/>
                    </a:lnTo>
                    <a:lnTo>
                      <a:pt x="20" y="46"/>
                    </a:lnTo>
                    <a:lnTo>
                      <a:pt x="16" y="52"/>
                    </a:lnTo>
                    <a:lnTo>
                      <a:pt x="12" y="46"/>
                    </a:lnTo>
                    <a:lnTo>
                      <a:pt x="8" y="42"/>
                    </a:lnTo>
                    <a:lnTo>
                      <a:pt x="6" y="26"/>
                    </a:lnTo>
                    <a:lnTo>
                      <a:pt x="4" y="1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8" y="8"/>
                    </a:lnTo>
                    <a:lnTo>
                      <a:pt x="18" y="16"/>
                    </a:lnTo>
                    <a:lnTo>
                      <a:pt x="18" y="22"/>
                    </a:lnTo>
                    <a:lnTo>
                      <a:pt x="22" y="28"/>
                    </a:lnTo>
                    <a:lnTo>
                      <a:pt x="26" y="28"/>
                    </a:lnTo>
                    <a:lnTo>
                      <a:pt x="28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Freeform 190"/>
              <p:cNvSpPr>
                <a:spLocks/>
              </p:cNvSpPr>
              <p:nvPr/>
            </p:nvSpPr>
            <p:spPr bwMode="auto">
              <a:xfrm>
                <a:off x="4854680" y="2591308"/>
                <a:ext cx="165266" cy="163924"/>
              </a:xfrm>
              <a:custGeom>
                <a:avLst/>
                <a:gdLst>
                  <a:gd name="T0" fmla="*/ 2147483647 w 94"/>
                  <a:gd name="T1" fmla="*/ 2147483647 h 98"/>
                  <a:gd name="T2" fmla="*/ 2147483647 w 94"/>
                  <a:gd name="T3" fmla="*/ 2147483647 h 98"/>
                  <a:gd name="T4" fmla="*/ 2147483647 w 94"/>
                  <a:gd name="T5" fmla="*/ 2147483647 h 98"/>
                  <a:gd name="T6" fmla="*/ 2147483647 w 94"/>
                  <a:gd name="T7" fmla="*/ 2147483647 h 98"/>
                  <a:gd name="T8" fmla="*/ 2147483647 w 94"/>
                  <a:gd name="T9" fmla="*/ 2147483647 h 98"/>
                  <a:gd name="T10" fmla="*/ 2147483647 w 94"/>
                  <a:gd name="T11" fmla="*/ 2147483647 h 98"/>
                  <a:gd name="T12" fmla="*/ 2147483647 w 94"/>
                  <a:gd name="T13" fmla="*/ 2147483647 h 98"/>
                  <a:gd name="T14" fmla="*/ 2147483647 w 94"/>
                  <a:gd name="T15" fmla="*/ 2147483647 h 98"/>
                  <a:gd name="T16" fmla="*/ 2147483647 w 94"/>
                  <a:gd name="T17" fmla="*/ 2147483647 h 98"/>
                  <a:gd name="T18" fmla="*/ 2147483647 w 94"/>
                  <a:gd name="T19" fmla="*/ 0 h 98"/>
                  <a:gd name="T20" fmla="*/ 2147483647 w 94"/>
                  <a:gd name="T21" fmla="*/ 2147483647 h 98"/>
                  <a:gd name="T22" fmla="*/ 2147483647 w 94"/>
                  <a:gd name="T23" fmla="*/ 2147483647 h 98"/>
                  <a:gd name="T24" fmla="*/ 2147483647 w 94"/>
                  <a:gd name="T25" fmla="*/ 2147483647 h 98"/>
                  <a:gd name="T26" fmla="*/ 2147483647 w 94"/>
                  <a:gd name="T27" fmla="*/ 2147483647 h 98"/>
                  <a:gd name="T28" fmla="*/ 2147483647 w 94"/>
                  <a:gd name="T29" fmla="*/ 2147483647 h 98"/>
                  <a:gd name="T30" fmla="*/ 2147483647 w 94"/>
                  <a:gd name="T31" fmla="*/ 2147483647 h 98"/>
                  <a:gd name="T32" fmla="*/ 2147483647 w 94"/>
                  <a:gd name="T33" fmla="*/ 2147483647 h 98"/>
                  <a:gd name="T34" fmla="*/ 2147483647 w 94"/>
                  <a:gd name="T35" fmla="*/ 2147483647 h 98"/>
                  <a:gd name="T36" fmla="*/ 2147483647 w 94"/>
                  <a:gd name="T37" fmla="*/ 2147483647 h 98"/>
                  <a:gd name="T38" fmla="*/ 2147483647 w 94"/>
                  <a:gd name="T39" fmla="*/ 2147483647 h 98"/>
                  <a:gd name="T40" fmla="*/ 2147483647 w 94"/>
                  <a:gd name="T41" fmla="*/ 2147483647 h 98"/>
                  <a:gd name="T42" fmla="*/ 2147483647 w 94"/>
                  <a:gd name="T43" fmla="*/ 2147483647 h 98"/>
                  <a:gd name="T44" fmla="*/ 2147483647 w 94"/>
                  <a:gd name="T45" fmla="*/ 2147483647 h 98"/>
                  <a:gd name="T46" fmla="*/ 2147483647 w 94"/>
                  <a:gd name="T47" fmla="*/ 2147483647 h 98"/>
                  <a:gd name="T48" fmla="*/ 2147483647 w 94"/>
                  <a:gd name="T49" fmla="*/ 2147483647 h 98"/>
                  <a:gd name="T50" fmla="*/ 2147483647 w 94"/>
                  <a:gd name="T51" fmla="*/ 2147483647 h 98"/>
                  <a:gd name="T52" fmla="*/ 2147483647 w 94"/>
                  <a:gd name="T53" fmla="*/ 2147483647 h 98"/>
                  <a:gd name="T54" fmla="*/ 2147483647 w 94"/>
                  <a:gd name="T55" fmla="*/ 2147483647 h 98"/>
                  <a:gd name="T56" fmla="*/ 2147483647 w 94"/>
                  <a:gd name="T57" fmla="*/ 2147483647 h 98"/>
                  <a:gd name="T58" fmla="*/ 2147483647 w 94"/>
                  <a:gd name="T59" fmla="*/ 2147483647 h 98"/>
                  <a:gd name="T60" fmla="*/ 2147483647 w 94"/>
                  <a:gd name="T61" fmla="*/ 2147483647 h 98"/>
                  <a:gd name="T62" fmla="*/ 2147483647 w 94"/>
                  <a:gd name="T63" fmla="*/ 2147483647 h 98"/>
                  <a:gd name="T64" fmla="*/ 2147483647 w 94"/>
                  <a:gd name="T65" fmla="*/ 2147483647 h 98"/>
                  <a:gd name="T66" fmla="*/ 2147483647 w 94"/>
                  <a:gd name="T67" fmla="*/ 2147483647 h 98"/>
                  <a:gd name="T68" fmla="*/ 2147483647 w 94"/>
                  <a:gd name="T69" fmla="*/ 2147483647 h 98"/>
                  <a:gd name="T70" fmla="*/ 2147483647 w 94"/>
                  <a:gd name="T71" fmla="*/ 2147483647 h 9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94"/>
                  <a:gd name="T109" fmla="*/ 0 h 98"/>
                  <a:gd name="T110" fmla="*/ 94 w 94"/>
                  <a:gd name="T111" fmla="*/ 98 h 98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94" h="98">
                    <a:moveTo>
                      <a:pt x="12" y="14"/>
                    </a:moveTo>
                    <a:lnTo>
                      <a:pt x="20" y="12"/>
                    </a:lnTo>
                    <a:lnTo>
                      <a:pt x="30" y="10"/>
                    </a:lnTo>
                    <a:lnTo>
                      <a:pt x="36" y="8"/>
                    </a:lnTo>
                    <a:lnTo>
                      <a:pt x="38" y="6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42" y="4"/>
                    </a:lnTo>
                    <a:lnTo>
                      <a:pt x="48" y="4"/>
                    </a:lnTo>
                    <a:lnTo>
                      <a:pt x="54" y="2"/>
                    </a:lnTo>
                    <a:lnTo>
                      <a:pt x="60" y="0"/>
                    </a:lnTo>
                    <a:lnTo>
                      <a:pt x="64" y="2"/>
                    </a:lnTo>
                    <a:lnTo>
                      <a:pt x="66" y="4"/>
                    </a:lnTo>
                    <a:lnTo>
                      <a:pt x="70" y="6"/>
                    </a:lnTo>
                    <a:lnTo>
                      <a:pt x="76" y="6"/>
                    </a:lnTo>
                    <a:lnTo>
                      <a:pt x="78" y="6"/>
                    </a:lnTo>
                    <a:lnTo>
                      <a:pt x="80" y="4"/>
                    </a:lnTo>
                    <a:lnTo>
                      <a:pt x="84" y="4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90" y="2"/>
                    </a:lnTo>
                    <a:lnTo>
                      <a:pt x="90" y="4"/>
                    </a:lnTo>
                    <a:lnTo>
                      <a:pt x="94" y="6"/>
                    </a:lnTo>
                    <a:lnTo>
                      <a:pt x="94" y="16"/>
                    </a:lnTo>
                    <a:lnTo>
                      <a:pt x="58" y="16"/>
                    </a:lnTo>
                    <a:lnTo>
                      <a:pt x="60" y="20"/>
                    </a:lnTo>
                    <a:lnTo>
                      <a:pt x="62" y="24"/>
                    </a:lnTo>
                    <a:lnTo>
                      <a:pt x="58" y="24"/>
                    </a:lnTo>
                    <a:lnTo>
                      <a:pt x="56" y="26"/>
                    </a:lnTo>
                    <a:lnTo>
                      <a:pt x="56" y="28"/>
                    </a:lnTo>
                    <a:lnTo>
                      <a:pt x="50" y="28"/>
                    </a:lnTo>
                    <a:lnTo>
                      <a:pt x="46" y="26"/>
                    </a:lnTo>
                    <a:lnTo>
                      <a:pt x="40" y="20"/>
                    </a:lnTo>
                    <a:lnTo>
                      <a:pt x="38" y="22"/>
                    </a:lnTo>
                    <a:lnTo>
                      <a:pt x="38" y="24"/>
                    </a:lnTo>
                    <a:lnTo>
                      <a:pt x="40" y="28"/>
                    </a:lnTo>
                    <a:lnTo>
                      <a:pt x="40" y="32"/>
                    </a:lnTo>
                    <a:lnTo>
                      <a:pt x="44" y="38"/>
                    </a:lnTo>
                    <a:lnTo>
                      <a:pt x="48" y="44"/>
                    </a:lnTo>
                    <a:lnTo>
                      <a:pt x="54" y="48"/>
                    </a:lnTo>
                    <a:lnTo>
                      <a:pt x="66" y="56"/>
                    </a:lnTo>
                    <a:lnTo>
                      <a:pt x="70" y="60"/>
                    </a:lnTo>
                    <a:lnTo>
                      <a:pt x="74" y="64"/>
                    </a:lnTo>
                    <a:lnTo>
                      <a:pt x="66" y="64"/>
                    </a:lnTo>
                    <a:lnTo>
                      <a:pt x="64" y="68"/>
                    </a:lnTo>
                    <a:lnTo>
                      <a:pt x="60" y="68"/>
                    </a:lnTo>
                    <a:lnTo>
                      <a:pt x="56" y="66"/>
                    </a:lnTo>
                    <a:lnTo>
                      <a:pt x="52" y="64"/>
                    </a:lnTo>
                    <a:lnTo>
                      <a:pt x="54" y="70"/>
                    </a:lnTo>
                    <a:lnTo>
                      <a:pt x="58" y="74"/>
                    </a:lnTo>
                    <a:lnTo>
                      <a:pt x="52" y="76"/>
                    </a:lnTo>
                    <a:lnTo>
                      <a:pt x="46" y="74"/>
                    </a:lnTo>
                    <a:lnTo>
                      <a:pt x="48" y="82"/>
                    </a:lnTo>
                    <a:lnTo>
                      <a:pt x="50" y="84"/>
                    </a:lnTo>
                    <a:lnTo>
                      <a:pt x="52" y="90"/>
                    </a:lnTo>
                    <a:lnTo>
                      <a:pt x="54" y="98"/>
                    </a:lnTo>
                    <a:lnTo>
                      <a:pt x="48" y="92"/>
                    </a:lnTo>
                    <a:lnTo>
                      <a:pt x="42" y="90"/>
                    </a:lnTo>
                    <a:lnTo>
                      <a:pt x="38" y="88"/>
                    </a:lnTo>
                    <a:lnTo>
                      <a:pt x="38" y="84"/>
                    </a:lnTo>
                    <a:lnTo>
                      <a:pt x="34" y="84"/>
                    </a:lnTo>
                    <a:lnTo>
                      <a:pt x="30" y="82"/>
                    </a:lnTo>
                    <a:lnTo>
                      <a:pt x="26" y="82"/>
                    </a:lnTo>
                    <a:lnTo>
                      <a:pt x="24" y="78"/>
                    </a:lnTo>
                    <a:lnTo>
                      <a:pt x="20" y="68"/>
                    </a:lnTo>
                    <a:lnTo>
                      <a:pt x="18" y="58"/>
                    </a:lnTo>
                    <a:lnTo>
                      <a:pt x="14" y="48"/>
                    </a:lnTo>
                    <a:lnTo>
                      <a:pt x="12" y="46"/>
                    </a:lnTo>
                    <a:lnTo>
                      <a:pt x="0" y="36"/>
                    </a:lnTo>
                    <a:lnTo>
                      <a:pt x="4" y="30"/>
                    </a:lnTo>
                    <a:lnTo>
                      <a:pt x="8" y="26"/>
                    </a:lnTo>
                    <a:lnTo>
                      <a:pt x="12" y="22"/>
                    </a:lnTo>
                    <a:lnTo>
                      <a:pt x="12" y="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Freeform 191"/>
              <p:cNvSpPr>
                <a:spLocks/>
              </p:cNvSpPr>
              <p:nvPr/>
            </p:nvSpPr>
            <p:spPr bwMode="auto">
              <a:xfrm>
                <a:off x="4747256" y="2346124"/>
                <a:ext cx="136343" cy="65850"/>
              </a:xfrm>
              <a:custGeom>
                <a:avLst/>
                <a:gdLst>
                  <a:gd name="T0" fmla="*/ 2147483647 w 78"/>
                  <a:gd name="T1" fmla="*/ 0 h 40"/>
                  <a:gd name="T2" fmla="*/ 2147483647 w 78"/>
                  <a:gd name="T3" fmla="*/ 2147483647 h 40"/>
                  <a:gd name="T4" fmla="*/ 2147483647 w 78"/>
                  <a:gd name="T5" fmla="*/ 2147483647 h 40"/>
                  <a:gd name="T6" fmla="*/ 2147483647 w 78"/>
                  <a:gd name="T7" fmla="*/ 2147483647 h 40"/>
                  <a:gd name="T8" fmla="*/ 2147483647 w 78"/>
                  <a:gd name="T9" fmla="*/ 2147483647 h 40"/>
                  <a:gd name="T10" fmla="*/ 2147483647 w 78"/>
                  <a:gd name="T11" fmla="*/ 2147483647 h 40"/>
                  <a:gd name="T12" fmla="*/ 2147483647 w 78"/>
                  <a:gd name="T13" fmla="*/ 2147483647 h 40"/>
                  <a:gd name="T14" fmla="*/ 2147483647 w 78"/>
                  <a:gd name="T15" fmla="*/ 2147483647 h 40"/>
                  <a:gd name="T16" fmla="*/ 2147483647 w 78"/>
                  <a:gd name="T17" fmla="*/ 2147483647 h 40"/>
                  <a:gd name="T18" fmla="*/ 2147483647 w 78"/>
                  <a:gd name="T19" fmla="*/ 2147483647 h 40"/>
                  <a:gd name="T20" fmla="*/ 2147483647 w 78"/>
                  <a:gd name="T21" fmla="*/ 2147483647 h 40"/>
                  <a:gd name="T22" fmla="*/ 2147483647 w 78"/>
                  <a:gd name="T23" fmla="*/ 2147483647 h 40"/>
                  <a:gd name="T24" fmla="*/ 2147483647 w 78"/>
                  <a:gd name="T25" fmla="*/ 2147483647 h 40"/>
                  <a:gd name="T26" fmla="*/ 2147483647 w 78"/>
                  <a:gd name="T27" fmla="*/ 2147483647 h 40"/>
                  <a:gd name="T28" fmla="*/ 2147483647 w 78"/>
                  <a:gd name="T29" fmla="*/ 2147483647 h 40"/>
                  <a:gd name="T30" fmla="*/ 2147483647 w 78"/>
                  <a:gd name="T31" fmla="*/ 2147483647 h 40"/>
                  <a:gd name="T32" fmla="*/ 2147483647 w 78"/>
                  <a:gd name="T33" fmla="*/ 2147483647 h 40"/>
                  <a:gd name="T34" fmla="*/ 2147483647 w 78"/>
                  <a:gd name="T35" fmla="*/ 2147483647 h 40"/>
                  <a:gd name="T36" fmla="*/ 2147483647 w 78"/>
                  <a:gd name="T37" fmla="*/ 2147483647 h 40"/>
                  <a:gd name="T38" fmla="*/ 2147483647 w 78"/>
                  <a:gd name="T39" fmla="*/ 2147483647 h 40"/>
                  <a:gd name="T40" fmla="*/ 2147483647 w 78"/>
                  <a:gd name="T41" fmla="*/ 2147483647 h 40"/>
                  <a:gd name="T42" fmla="*/ 2147483647 w 78"/>
                  <a:gd name="T43" fmla="*/ 2147483647 h 40"/>
                  <a:gd name="T44" fmla="*/ 2147483647 w 78"/>
                  <a:gd name="T45" fmla="*/ 2147483647 h 40"/>
                  <a:gd name="T46" fmla="*/ 2147483647 w 78"/>
                  <a:gd name="T47" fmla="*/ 2147483647 h 40"/>
                  <a:gd name="T48" fmla="*/ 2147483647 w 78"/>
                  <a:gd name="T49" fmla="*/ 2147483647 h 40"/>
                  <a:gd name="T50" fmla="*/ 2147483647 w 78"/>
                  <a:gd name="T51" fmla="*/ 2147483647 h 40"/>
                  <a:gd name="T52" fmla="*/ 2147483647 w 78"/>
                  <a:gd name="T53" fmla="*/ 2147483647 h 40"/>
                  <a:gd name="T54" fmla="*/ 0 w 78"/>
                  <a:gd name="T55" fmla="*/ 2147483647 h 40"/>
                  <a:gd name="T56" fmla="*/ 2147483647 w 78"/>
                  <a:gd name="T57" fmla="*/ 2147483647 h 40"/>
                  <a:gd name="T58" fmla="*/ 2147483647 w 78"/>
                  <a:gd name="T59" fmla="*/ 2147483647 h 40"/>
                  <a:gd name="T60" fmla="*/ 2147483647 w 78"/>
                  <a:gd name="T61" fmla="*/ 2147483647 h 40"/>
                  <a:gd name="T62" fmla="*/ 2147483647 w 78"/>
                  <a:gd name="T63" fmla="*/ 2147483647 h 40"/>
                  <a:gd name="T64" fmla="*/ 2147483647 w 78"/>
                  <a:gd name="T65" fmla="*/ 2147483647 h 40"/>
                  <a:gd name="T66" fmla="*/ 2147483647 w 78"/>
                  <a:gd name="T67" fmla="*/ 2147483647 h 40"/>
                  <a:gd name="T68" fmla="*/ 2147483647 w 78"/>
                  <a:gd name="T69" fmla="*/ 0 h 4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8"/>
                  <a:gd name="T106" fmla="*/ 0 h 40"/>
                  <a:gd name="T107" fmla="*/ 78 w 78"/>
                  <a:gd name="T108" fmla="*/ 40 h 4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8" h="40">
                    <a:moveTo>
                      <a:pt x="22" y="0"/>
                    </a:moveTo>
                    <a:lnTo>
                      <a:pt x="24" y="6"/>
                    </a:lnTo>
                    <a:lnTo>
                      <a:pt x="26" y="8"/>
                    </a:lnTo>
                    <a:lnTo>
                      <a:pt x="28" y="8"/>
                    </a:lnTo>
                    <a:lnTo>
                      <a:pt x="32" y="8"/>
                    </a:lnTo>
                    <a:lnTo>
                      <a:pt x="38" y="8"/>
                    </a:lnTo>
                    <a:lnTo>
                      <a:pt x="40" y="12"/>
                    </a:lnTo>
                    <a:lnTo>
                      <a:pt x="42" y="12"/>
                    </a:lnTo>
                    <a:lnTo>
                      <a:pt x="48" y="12"/>
                    </a:lnTo>
                    <a:lnTo>
                      <a:pt x="58" y="10"/>
                    </a:lnTo>
                    <a:lnTo>
                      <a:pt x="68" y="12"/>
                    </a:lnTo>
                    <a:lnTo>
                      <a:pt x="74" y="12"/>
                    </a:lnTo>
                    <a:lnTo>
                      <a:pt x="78" y="12"/>
                    </a:lnTo>
                    <a:lnTo>
                      <a:pt x="78" y="16"/>
                    </a:lnTo>
                    <a:lnTo>
                      <a:pt x="76" y="24"/>
                    </a:lnTo>
                    <a:lnTo>
                      <a:pt x="76" y="26"/>
                    </a:lnTo>
                    <a:lnTo>
                      <a:pt x="72" y="26"/>
                    </a:lnTo>
                    <a:lnTo>
                      <a:pt x="64" y="24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50" y="26"/>
                    </a:lnTo>
                    <a:lnTo>
                      <a:pt x="46" y="30"/>
                    </a:lnTo>
                    <a:lnTo>
                      <a:pt x="36" y="34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6" y="16"/>
                    </a:lnTo>
                    <a:lnTo>
                      <a:pt x="12" y="14"/>
                    </a:lnTo>
                    <a:lnTo>
                      <a:pt x="18" y="12"/>
                    </a:lnTo>
                    <a:lnTo>
                      <a:pt x="18" y="10"/>
                    </a:lnTo>
                    <a:lnTo>
                      <a:pt x="18" y="6"/>
                    </a:lnTo>
                    <a:lnTo>
                      <a:pt x="20" y="6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Freeform 192"/>
              <p:cNvSpPr>
                <a:spLocks/>
              </p:cNvSpPr>
              <p:nvPr/>
            </p:nvSpPr>
            <p:spPr bwMode="auto">
              <a:xfrm>
                <a:off x="4628815" y="2319504"/>
                <a:ext cx="157003" cy="65850"/>
              </a:xfrm>
              <a:custGeom>
                <a:avLst/>
                <a:gdLst>
                  <a:gd name="T0" fmla="*/ 2147483647 w 89"/>
                  <a:gd name="T1" fmla="*/ 2147483647 h 40"/>
                  <a:gd name="T2" fmla="*/ 2147483647 w 89"/>
                  <a:gd name="T3" fmla="*/ 2147483647 h 40"/>
                  <a:gd name="T4" fmla="*/ 2147483647 w 89"/>
                  <a:gd name="T5" fmla="*/ 2147483647 h 40"/>
                  <a:gd name="T6" fmla="*/ 2147483647 w 89"/>
                  <a:gd name="T7" fmla="*/ 2147483647 h 40"/>
                  <a:gd name="T8" fmla="*/ 2147483647 w 89"/>
                  <a:gd name="T9" fmla="*/ 2147483647 h 40"/>
                  <a:gd name="T10" fmla="*/ 2147483647 w 89"/>
                  <a:gd name="T11" fmla="*/ 2147483647 h 40"/>
                  <a:gd name="T12" fmla="*/ 2147483647 w 89"/>
                  <a:gd name="T13" fmla="*/ 2147483647 h 40"/>
                  <a:gd name="T14" fmla="*/ 2147483647 w 89"/>
                  <a:gd name="T15" fmla="*/ 2147483647 h 40"/>
                  <a:gd name="T16" fmla="*/ 2147483647 w 89"/>
                  <a:gd name="T17" fmla="*/ 2147483647 h 40"/>
                  <a:gd name="T18" fmla="*/ 2147483647 w 89"/>
                  <a:gd name="T19" fmla="*/ 0 h 40"/>
                  <a:gd name="T20" fmla="*/ 2147483647 w 89"/>
                  <a:gd name="T21" fmla="*/ 0 h 40"/>
                  <a:gd name="T22" fmla="*/ 2147483647 w 89"/>
                  <a:gd name="T23" fmla="*/ 0 h 40"/>
                  <a:gd name="T24" fmla="*/ 0 w 89"/>
                  <a:gd name="T25" fmla="*/ 2147483647 h 40"/>
                  <a:gd name="T26" fmla="*/ 2147483647 w 89"/>
                  <a:gd name="T27" fmla="*/ 2147483647 h 40"/>
                  <a:gd name="T28" fmla="*/ 2147483647 w 89"/>
                  <a:gd name="T29" fmla="*/ 2147483647 h 40"/>
                  <a:gd name="T30" fmla="*/ 2147483647 w 89"/>
                  <a:gd name="T31" fmla="*/ 2147483647 h 40"/>
                  <a:gd name="T32" fmla="*/ 2147483647 w 89"/>
                  <a:gd name="T33" fmla="*/ 2147483647 h 40"/>
                  <a:gd name="T34" fmla="*/ 2147483647 w 89"/>
                  <a:gd name="T35" fmla="*/ 2147483647 h 40"/>
                  <a:gd name="T36" fmla="*/ 2147483647 w 89"/>
                  <a:gd name="T37" fmla="*/ 2147483647 h 40"/>
                  <a:gd name="T38" fmla="*/ 2147483647 w 89"/>
                  <a:gd name="T39" fmla="*/ 2147483647 h 40"/>
                  <a:gd name="T40" fmla="*/ 2147483647 w 89"/>
                  <a:gd name="T41" fmla="*/ 2147483647 h 40"/>
                  <a:gd name="T42" fmla="*/ 2147483647 w 89"/>
                  <a:gd name="T43" fmla="*/ 2147483647 h 40"/>
                  <a:gd name="T44" fmla="*/ 2147483647 w 89"/>
                  <a:gd name="T45" fmla="*/ 2147483647 h 40"/>
                  <a:gd name="T46" fmla="*/ 2147483647 w 89"/>
                  <a:gd name="T47" fmla="*/ 2147483647 h 40"/>
                  <a:gd name="T48" fmla="*/ 2147483647 w 89"/>
                  <a:gd name="T49" fmla="*/ 2147483647 h 40"/>
                  <a:gd name="T50" fmla="*/ 2147483647 w 89"/>
                  <a:gd name="T51" fmla="*/ 2147483647 h 40"/>
                  <a:gd name="T52" fmla="*/ 2147483647 w 89"/>
                  <a:gd name="T53" fmla="*/ 2147483647 h 40"/>
                  <a:gd name="T54" fmla="*/ 2147483647 w 89"/>
                  <a:gd name="T55" fmla="*/ 2147483647 h 40"/>
                  <a:gd name="T56" fmla="*/ 2147483647 w 89"/>
                  <a:gd name="T57" fmla="*/ 2147483647 h 40"/>
                  <a:gd name="T58" fmla="*/ 2147483647 w 89"/>
                  <a:gd name="T59" fmla="*/ 2147483647 h 40"/>
                  <a:gd name="T60" fmla="*/ 2147483647 w 89"/>
                  <a:gd name="T61" fmla="*/ 2147483647 h 40"/>
                  <a:gd name="T62" fmla="*/ 2147483647 w 89"/>
                  <a:gd name="T63" fmla="*/ 2147483647 h 40"/>
                  <a:gd name="T64" fmla="*/ 2147483647 w 89"/>
                  <a:gd name="T65" fmla="*/ 2147483647 h 40"/>
                  <a:gd name="T66" fmla="*/ 2147483647 w 89"/>
                  <a:gd name="T67" fmla="*/ 2147483647 h 40"/>
                  <a:gd name="T68" fmla="*/ 2147483647 w 89"/>
                  <a:gd name="T69" fmla="*/ 2147483647 h 4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89"/>
                  <a:gd name="T106" fmla="*/ 0 h 40"/>
                  <a:gd name="T107" fmla="*/ 89 w 89"/>
                  <a:gd name="T108" fmla="*/ 40 h 4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89" h="40">
                    <a:moveTo>
                      <a:pt x="89" y="16"/>
                    </a:moveTo>
                    <a:lnTo>
                      <a:pt x="85" y="14"/>
                    </a:lnTo>
                    <a:lnTo>
                      <a:pt x="79" y="12"/>
                    </a:lnTo>
                    <a:lnTo>
                      <a:pt x="71" y="10"/>
                    </a:lnTo>
                    <a:lnTo>
                      <a:pt x="67" y="6"/>
                    </a:lnTo>
                    <a:lnTo>
                      <a:pt x="65" y="10"/>
                    </a:lnTo>
                    <a:lnTo>
                      <a:pt x="61" y="10"/>
                    </a:lnTo>
                    <a:lnTo>
                      <a:pt x="59" y="10"/>
                    </a:lnTo>
                    <a:lnTo>
                      <a:pt x="59" y="6"/>
                    </a:lnTo>
                    <a:lnTo>
                      <a:pt x="37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2" y="20"/>
                    </a:lnTo>
                    <a:lnTo>
                      <a:pt x="10" y="26"/>
                    </a:lnTo>
                    <a:lnTo>
                      <a:pt x="18" y="32"/>
                    </a:lnTo>
                    <a:lnTo>
                      <a:pt x="24" y="38"/>
                    </a:lnTo>
                    <a:lnTo>
                      <a:pt x="31" y="40"/>
                    </a:lnTo>
                    <a:lnTo>
                      <a:pt x="35" y="38"/>
                    </a:lnTo>
                    <a:lnTo>
                      <a:pt x="37" y="36"/>
                    </a:lnTo>
                    <a:lnTo>
                      <a:pt x="41" y="34"/>
                    </a:lnTo>
                    <a:lnTo>
                      <a:pt x="45" y="32"/>
                    </a:lnTo>
                    <a:lnTo>
                      <a:pt x="51" y="34"/>
                    </a:lnTo>
                    <a:lnTo>
                      <a:pt x="55" y="36"/>
                    </a:lnTo>
                    <a:lnTo>
                      <a:pt x="61" y="38"/>
                    </a:lnTo>
                    <a:lnTo>
                      <a:pt x="65" y="38"/>
                    </a:lnTo>
                    <a:lnTo>
                      <a:pt x="67" y="38"/>
                    </a:lnTo>
                    <a:lnTo>
                      <a:pt x="73" y="32"/>
                    </a:lnTo>
                    <a:lnTo>
                      <a:pt x="79" y="30"/>
                    </a:lnTo>
                    <a:lnTo>
                      <a:pt x="85" y="28"/>
                    </a:lnTo>
                    <a:lnTo>
                      <a:pt x="85" y="26"/>
                    </a:lnTo>
                    <a:lnTo>
                      <a:pt x="85" y="22"/>
                    </a:lnTo>
                    <a:lnTo>
                      <a:pt x="87" y="22"/>
                    </a:lnTo>
                    <a:lnTo>
                      <a:pt x="89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0" name="Freeform 193"/>
              <p:cNvSpPr>
                <a:spLocks/>
              </p:cNvSpPr>
              <p:nvPr/>
            </p:nvSpPr>
            <p:spPr bwMode="auto">
              <a:xfrm>
                <a:off x="4995154" y="2381150"/>
                <a:ext cx="86765" cy="82662"/>
              </a:xfrm>
              <a:custGeom>
                <a:avLst/>
                <a:gdLst>
                  <a:gd name="T0" fmla="*/ 2147483647 w 50"/>
                  <a:gd name="T1" fmla="*/ 2147483647 h 50"/>
                  <a:gd name="T2" fmla="*/ 2147483647 w 50"/>
                  <a:gd name="T3" fmla="*/ 2147483647 h 50"/>
                  <a:gd name="T4" fmla="*/ 2147483647 w 50"/>
                  <a:gd name="T5" fmla="*/ 2147483647 h 50"/>
                  <a:gd name="T6" fmla="*/ 2147483647 w 50"/>
                  <a:gd name="T7" fmla="*/ 2147483647 h 50"/>
                  <a:gd name="T8" fmla="*/ 2147483647 w 50"/>
                  <a:gd name="T9" fmla="*/ 2147483647 h 50"/>
                  <a:gd name="T10" fmla="*/ 0 w 50"/>
                  <a:gd name="T11" fmla="*/ 2147483647 h 50"/>
                  <a:gd name="T12" fmla="*/ 2147483647 w 50"/>
                  <a:gd name="T13" fmla="*/ 0 h 50"/>
                  <a:gd name="T14" fmla="*/ 2147483647 w 50"/>
                  <a:gd name="T15" fmla="*/ 2147483647 h 50"/>
                  <a:gd name="T16" fmla="*/ 2147483647 w 50"/>
                  <a:gd name="T17" fmla="*/ 2147483647 h 50"/>
                  <a:gd name="T18" fmla="*/ 2147483647 w 50"/>
                  <a:gd name="T19" fmla="*/ 2147483647 h 50"/>
                  <a:gd name="T20" fmla="*/ 2147483647 w 50"/>
                  <a:gd name="T21" fmla="*/ 2147483647 h 50"/>
                  <a:gd name="T22" fmla="*/ 2147483647 w 50"/>
                  <a:gd name="T23" fmla="*/ 2147483647 h 50"/>
                  <a:gd name="T24" fmla="*/ 2147483647 w 50"/>
                  <a:gd name="T25" fmla="*/ 2147483647 h 50"/>
                  <a:gd name="T26" fmla="*/ 2147483647 w 50"/>
                  <a:gd name="T27" fmla="*/ 2147483647 h 50"/>
                  <a:gd name="T28" fmla="*/ 2147483647 w 50"/>
                  <a:gd name="T29" fmla="*/ 2147483647 h 50"/>
                  <a:gd name="T30" fmla="*/ 2147483647 w 50"/>
                  <a:gd name="T31" fmla="*/ 2147483647 h 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0"/>
                  <a:gd name="T49" fmla="*/ 0 h 50"/>
                  <a:gd name="T50" fmla="*/ 50 w 50"/>
                  <a:gd name="T51" fmla="*/ 50 h 5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0" h="50">
                    <a:moveTo>
                      <a:pt x="26" y="50"/>
                    </a:moveTo>
                    <a:lnTo>
                      <a:pt x="22" y="34"/>
                    </a:lnTo>
                    <a:lnTo>
                      <a:pt x="18" y="24"/>
                    </a:lnTo>
                    <a:lnTo>
                      <a:pt x="14" y="16"/>
                    </a:lnTo>
                    <a:lnTo>
                      <a:pt x="8" y="10"/>
                    </a:lnTo>
                    <a:lnTo>
                      <a:pt x="0" y="8"/>
                    </a:lnTo>
                    <a:lnTo>
                      <a:pt x="16" y="0"/>
                    </a:lnTo>
                    <a:lnTo>
                      <a:pt x="24" y="2"/>
                    </a:lnTo>
                    <a:lnTo>
                      <a:pt x="32" y="6"/>
                    </a:lnTo>
                    <a:lnTo>
                      <a:pt x="40" y="18"/>
                    </a:lnTo>
                    <a:lnTo>
                      <a:pt x="44" y="24"/>
                    </a:lnTo>
                    <a:lnTo>
                      <a:pt x="50" y="36"/>
                    </a:lnTo>
                    <a:lnTo>
                      <a:pt x="34" y="34"/>
                    </a:lnTo>
                    <a:lnTo>
                      <a:pt x="34" y="44"/>
                    </a:lnTo>
                    <a:lnTo>
                      <a:pt x="26" y="48"/>
                    </a:lnTo>
                    <a:lnTo>
                      <a:pt x="26" y="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1" name="Freeform 194"/>
              <p:cNvSpPr>
                <a:spLocks/>
              </p:cNvSpPr>
              <p:nvPr/>
            </p:nvSpPr>
            <p:spPr bwMode="auto">
              <a:xfrm>
                <a:off x="4733484" y="2385353"/>
                <a:ext cx="168021" cy="84063"/>
              </a:xfrm>
              <a:custGeom>
                <a:avLst/>
                <a:gdLst>
                  <a:gd name="T0" fmla="*/ 2147483647 w 96"/>
                  <a:gd name="T1" fmla="*/ 2147483647 h 50"/>
                  <a:gd name="T2" fmla="*/ 2147483647 w 96"/>
                  <a:gd name="T3" fmla="*/ 2147483647 h 50"/>
                  <a:gd name="T4" fmla="*/ 2147483647 w 96"/>
                  <a:gd name="T5" fmla="*/ 2147483647 h 50"/>
                  <a:gd name="T6" fmla="*/ 2147483647 w 96"/>
                  <a:gd name="T7" fmla="*/ 2147483647 h 50"/>
                  <a:gd name="T8" fmla="*/ 2147483647 w 96"/>
                  <a:gd name="T9" fmla="*/ 2147483647 h 50"/>
                  <a:gd name="T10" fmla="*/ 2147483647 w 96"/>
                  <a:gd name="T11" fmla="*/ 2147483647 h 50"/>
                  <a:gd name="T12" fmla="*/ 2147483647 w 96"/>
                  <a:gd name="T13" fmla="*/ 2147483647 h 50"/>
                  <a:gd name="T14" fmla="*/ 2147483647 w 96"/>
                  <a:gd name="T15" fmla="*/ 2147483647 h 50"/>
                  <a:gd name="T16" fmla="*/ 2147483647 w 96"/>
                  <a:gd name="T17" fmla="*/ 2147483647 h 50"/>
                  <a:gd name="T18" fmla="*/ 2147483647 w 96"/>
                  <a:gd name="T19" fmla="*/ 2147483647 h 50"/>
                  <a:gd name="T20" fmla="*/ 0 w 96"/>
                  <a:gd name="T21" fmla="*/ 2147483647 h 50"/>
                  <a:gd name="T22" fmla="*/ 2147483647 w 96"/>
                  <a:gd name="T23" fmla="*/ 2147483647 h 50"/>
                  <a:gd name="T24" fmla="*/ 2147483647 w 96"/>
                  <a:gd name="T25" fmla="*/ 2147483647 h 50"/>
                  <a:gd name="T26" fmla="*/ 2147483647 w 96"/>
                  <a:gd name="T27" fmla="*/ 2147483647 h 50"/>
                  <a:gd name="T28" fmla="*/ 2147483647 w 96"/>
                  <a:gd name="T29" fmla="*/ 2147483647 h 50"/>
                  <a:gd name="T30" fmla="*/ 2147483647 w 96"/>
                  <a:gd name="T31" fmla="*/ 2147483647 h 50"/>
                  <a:gd name="T32" fmla="*/ 2147483647 w 96"/>
                  <a:gd name="T33" fmla="*/ 2147483647 h 50"/>
                  <a:gd name="T34" fmla="*/ 2147483647 w 96"/>
                  <a:gd name="T35" fmla="*/ 2147483647 h 50"/>
                  <a:gd name="T36" fmla="*/ 2147483647 w 96"/>
                  <a:gd name="T37" fmla="*/ 2147483647 h 50"/>
                  <a:gd name="T38" fmla="*/ 2147483647 w 96"/>
                  <a:gd name="T39" fmla="*/ 2147483647 h 50"/>
                  <a:gd name="T40" fmla="*/ 2147483647 w 96"/>
                  <a:gd name="T41" fmla="*/ 0 h 50"/>
                  <a:gd name="T42" fmla="*/ 2147483647 w 96"/>
                  <a:gd name="T43" fmla="*/ 0 h 50"/>
                  <a:gd name="T44" fmla="*/ 2147483647 w 96"/>
                  <a:gd name="T45" fmla="*/ 0 h 50"/>
                  <a:gd name="T46" fmla="*/ 2147483647 w 96"/>
                  <a:gd name="T47" fmla="*/ 2147483647 h 50"/>
                  <a:gd name="T48" fmla="*/ 2147483647 w 96"/>
                  <a:gd name="T49" fmla="*/ 2147483647 h 50"/>
                  <a:gd name="T50" fmla="*/ 2147483647 w 96"/>
                  <a:gd name="T51" fmla="*/ 2147483647 h 50"/>
                  <a:gd name="T52" fmla="*/ 2147483647 w 96"/>
                  <a:gd name="T53" fmla="*/ 2147483647 h 50"/>
                  <a:gd name="T54" fmla="*/ 2147483647 w 96"/>
                  <a:gd name="T55" fmla="*/ 2147483647 h 50"/>
                  <a:gd name="T56" fmla="*/ 2147483647 w 96"/>
                  <a:gd name="T57" fmla="*/ 2147483647 h 50"/>
                  <a:gd name="T58" fmla="*/ 2147483647 w 96"/>
                  <a:gd name="T59" fmla="*/ 2147483647 h 50"/>
                  <a:gd name="T60" fmla="*/ 2147483647 w 96"/>
                  <a:gd name="T61" fmla="*/ 2147483647 h 50"/>
                  <a:gd name="T62" fmla="*/ 2147483647 w 96"/>
                  <a:gd name="T63" fmla="*/ 2147483647 h 50"/>
                  <a:gd name="T64" fmla="*/ 2147483647 w 96"/>
                  <a:gd name="T65" fmla="*/ 2147483647 h 50"/>
                  <a:gd name="T66" fmla="*/ 2147483647 w 96"/>
                  <a:gd name="T67" fmla="*/ 2147483647 h 50"/>
                  <a:gd name="T68" fmla="*/ 2147483647 w 96"/>
                  <a:gd name="T69" fmla="*/ 2147483647 h 50"/>
                  <a:gd name="T70" fmla="*/ 2147483647 w 96"/>
                  <a:gd name="T71" fmla="*/ 2147483647 h 50"/>
                  <a:gd name="T72" fmla="*/ 2147483647 w 96"/>
                  <a:gd name="T73" fmla="*/ 2147483647 h 50"/>
                  <a:gd name="T74" fmla="*/ 2147483647 w 96"/>
                  <a:gd name="T75" fmla="*/ 2147483647 h 50"/>
                  <a:gd name="T76" fmla="*/ 2147483647 w 96"/>
                  <a:gd name="T77" fmla="*/ 2147483647 h 5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6"/>
                  <a:gd name="T118" fmla="*/ 0 h 50"/>
                  <a:gd name="T119" fmla="*/ 96 w 96"/>
                  <a:gd name="T120" fmla="*/ 50 h 5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6" h="50">
                    <a:moveTo>
                      <a:pt x="58" y="46"/>
                    </a:moveTo>
                    <a:lnTo>
                      <a:pt x="56" y="44"/>
                    </a:lnTo>
                    <a:lnTo>
                      <a:pt x="54" y="42"/>
                    </a:lnTo>
                    <a:lnTo>
                      <a:pt x="44" y="46"/>
                    </a:lnTo>
                    <a:lnTo>
                      <a:pt x="38" y="48"/>
                    </a:lnTo>
                    <a:lnTo>
                      <a:pt x="30" y="50"/>
                    </a:lnTo>
                    <a:lnTo>
                      <a:pt x="26" y="50"/>
                    </a:lnTo>
                    <a:lnTo>
                      <a:pt x="22" y="48"/>
                    </a:lnTo>
                    <a:lnTo>
                      <a:pt x="16" y="44"/>
                    </a:lnTo>
                    <a:lnTo>
                      <a:pt x="8" y="38"/>
                    </a:lnTo>
                    <a:lnTo>
                      <a:pt x="0" y="32"/>
                    </a:lnTo>
                    <a:lnTo>
                      <a:pt x="2" y="30"/>
                    </a:lnTo>
                    <a:lnTo>
                      <a:pt x="6" y="22"/>
                    </a:lnTo>
                    <a:lnTo>
                      <a:pt x="8" y="16"/>
                    </a:lnTo>
                    <a:lnTo>
                      <a:pt x="14" y="10"/>
                    </a:lnTo>
                    <a:lnTo>
                      <a:pt x="20" y="14"/>
                    </a:lnTo>
                    <a:lnTo>
                      <a:pt x="28" y="16"/>
                    </a:lnTo>
                    <a:lnTo>
                      <a:pt x="44" y="10"/>
                    </a:lnTo>
                    <a:lnTo>
                      <a:pt x="54" y="6"/>
                    </a:lnTo>
                    <a:lnTo>
                      <a:pt x="58" y="2"/>
                    </a:lnTo>
                    <a:lnTo>
                      <a:pt x="60" y="0"/>
                    </a:lnTo>
                    <a:lnTo>
                      <a:pt x="64" y="0"/>
                    </a:lnTo>
                    <a:lnTo>
                      <a:pt x="72" y="0"/>
                    </a:lnTo>
                    <a:lnTo>
                      <a:pt x="80" y="2"/>
                    </a:lnTo>
                    <a:lnTo>
                      <a:pt x="84" y="2"/>
                    </a:lnTo>
                    <a:lnTo>
                      <a:pt x="86" y="4"/>
                    </a:lnTo>
                    <a:lnTo>
                      <a:pt x="90" y="6"/>
                    </a:lnTo>
                    <a:lnTo>
                      <a:pt x="96" y="8"/>
                    </a:lnTo>
                    <a:lnTo>
                      <a:pt x="94" y="14"/>
                    </a:lnTo>
                    <a:lnTo>
                      <a:pt x="90" y="16"/>
                    </a:lnTo>
                    <a:lnTo>
                      <a:pt x="86" y="18"/>
                    </a:lnTo>
                    <a:lnTo>
                      <a:pt x="82" y="22"/>
                    </a:lnTo>
                    <a:lnTo>
                      <a:pt x="82" y="30"/>
                    </a:lnTo>
                    <a:lnTo>
                      <a:pt x="80" y="36"/>
                    </a:lnTo>
                    <a:lnTo>
                      <a:pt x="78" y="38"/>
                    </a:lnTo>
                    <a:lnTo>
                      <a:pt x="74" y="42"/>
                    </a:lnTo>
                    <a:lnTo>
                      <a:pt x="68" y="42"/>
                    </a:lnTo>
                    <a:lnTo>
                      <a:pt x="62" y="42"/>
                    </a:lnTo>
                    <a:lnTo>
                      <a:pt x="58" y="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Freeform 195"/>
              <p:cNvSpPr>
                <a:spLocks/>
              </p:cNvSpPr>
              <p:nvPr/>
            </p:nvSpPr>
            <p:spPr bwMode="auto">
              <a:xfrm>
                <a:off x="4879469" y="2257857"/>
                <a:ext cx="454481" cy="247988"/>
              </a:xfrm>
              <a:custGeom>
                <a:avLst/>
                <a:gdLst>
                  <a:gd name="T0" fmla="*/ 2147483647 w 260"/>
                  <a:gd name="T1" fmla="*/ 2147483647 h 148"/>
                  <a:gd name="T2" fmla="*/ 2147483647 w 260"/>
                  <a:gd name="T3" fmla="*/ 2147483647 h 148"/>
                  <a:gd name="T4" fmla="*/ 2147483647 w 260"/>
                  <a:gd name="T5" fmla="*/ 2147483647 h 148"/>
                  <a:gd name="T6" fmla="*/ 2147483647 w 260"/>
                  <a:gd name="T7" fmla="*/ 2147483647 h 148"/>
                  <a:gd name="T8" fmla="*/ 2147483647 w 260"/>
                  <a:gd name="T9" fmla="*/ 2147483647 h 148"/>
                  <a:gd name="T10" fmla="*/ 2147483647 w 260"/>
                  <a:gd name="T11" fmla="*/ 2147483647 h 148"/>
                  <a:gd name="T12" fmla="*/ 2147483647 w 260"/>
                  <a:gd name="T13" fmla="*/ 2147483647 h 148"/>
                  <a:gd name="T14" fmla="*/ 2147483647 w 260"/>
                  <a:gd name="T15" fmla="*/ 2147483647 h 148"/>
                  <a:gd name="T16" fmla="*/ 2147483647 w 260"/>
                  <a:gd name="T17" fmla="*/ 2147483647 h 148"/>
                  <a:gd name="T18" fmla="*/ 2147483647 w 260"/>
                  <a:gd name="T19" fmla="*/ 2147483647 h 148"/>
                  <a:gd name="T20" fmla="*/ 2147483647 w 260"/>
                  <a:gd name="T21" fmla="*/ 2147483647 h 148"/>
                  <a:gd name="T22" fmla="*/ 2147483647 w 260"/>
                  <a:gd name="T23" fmla="*/ 2147483647 h 148"/>
                  <a:gd name="T24" fmla="*/ 2147483647 w 260"/>
                  <a:gd name="T25" fmla="*/ 2147483647 h 148"/>
                  <a:gd name="T26" fmla="*/ 2147483647 w 260"/>
                  <a:gd name="T27" fmla="*/ 2147483647 h 148"/>
                  <a:gd name="T28" fmla="*/ 2147483647 w 260"/>
                  <a:gd name="T29" fmla="*/ 2147483647 h 148"/>
                  <a:gd name="T30" fmla="*/ 2147483647 w 260"/>
                  <a:gd name="T31" fmla="*/ 2147483647 h 148"/>
                  <a:gd name="T32" fmla="*/ 2147483647 w 260"/>
                  <a:gd name="T33" fmla="*/ 2147483647 h 148"/>
                  <a:gd name="T34" fmla="*/ 2147483647 w 260"/>
                  <a:gd name="T35" fmla="*/ 2147483647 h 148"/>
                  <a:gd name="T36" fmla="*/ 2147483647 w 260"/>
                  <a:gd name="T37" fmla="*/ 2147483647 h 148"/>
                  <a:gd name="T38" fmla="*/ 2147483647 w 260"/>
                  <a:gd name="T39" fmla="*/ 2147483647 h 148"/>
                  <a:gd name="T40" fmla="*/ 2147483647 w 260"/>
                  <a:gd name="T41" fmla="*/ 2147483647 h 148"/>
                  <a:gd name="T42" fmla="*/ 2147483647 w 260"/>
                  <a:gd name="T43" fmla="*/ 2147483647 h 148"/>
                  <a:gd name="T44" fmla="*/ 2147483647 w 260"/>
                  <a:gd name="T45" fmla="*/ 2147483647 h 148"/>
                  <a:gd name="T46" fmla="*/ 2147483647 w 260"/>
                  <a:gd name="T47" fmla="*/ 2147483647 h 148"/>
                  <a:gd name="T48" fmla="*/ 2147483647 w 260"/>
                  <a:gd name="T49" fmla="*/ 2147483647 h 148"/>
                  <a:gd name="T50" fmla="*/ 2147483647 w 260"/>
                  <a:gd name="T51" fmla="*/ 2147483647 h 148"/>
                  <a:gd name="T52" fmla="*/ 2147483647 w 260"/>
                  <a:gd name="T53" fmla="*/ 2147483647 h 148"/>
                  <a:gd name="T54" fmla="*/ 2147483647 w 260"/>
                  <a:gd name="T55" fmla="*/ 2147483647 h 148"/>
                  <a:gd name="T56" fmla="*/ 2147483647 w 260"/>
                  <a:gd name="T57" fmla="*/ 2147483647 h 148"/>
                  <a:gd name="T58" fmla="*/ 2147483647 w 260"/>
                  <a:gd name="T59" fmla="*/ 2147483647 h 148"/>
                  <a:gd name="T60" fmla="*/ 2147483647 w 260"/>
                  <a:gd name="T61" fmla="*/ 2147483647 h 148"/>
                  <a:gd name="T62" fmla="*/ 2147483647 w 260"/>
                  <a:gd name="T63" fmla="*/ 2147483647 h 148"/>
                  <a:gd name="T64" fmla="*/ 2147483647 w 260"/>
                  <a:gd name="T65" fmla="*/ 2147483647 h 148"/>
                  <a:gd name="T66" fmla="*/ 2147483647 w 260"/>
                  <a:gd name="T67" fmla="*/ 2147483647 h 148"/>
                  <a:gd name="T68" fmla="*/ 2147483647 w 260"/>
                  <a:gd name="T69" fmla="*/ 2147483647 h 148"/>
                  <a:gd name="T70" fmla="*/ 2147483647 w 260"/>
                  <a:gd name="T71" fmla="*/ 2147483647 h 148"/>
                  <a:gd name="T72" fmla="*/ 2147483647 w 260"/>
                  <a:gd name="T73" fmla="*/ 2147483647 h 148"/>
                  <a:gd name="T74" fmla="*/ 2147483647 w 260"/>
                  <a:gd name="T75" fmla="*/ 2147483647 h 148"/>
                  <a:gd name="T76" fmla="*/ 2147483647 w 260"/>
                  <a:gd name="T77" fmla="*/ 2147483647 h 148"/>
                  <a:gd name="T78" fmla="*/ 2147483647 w 260"/>
                  <a:gd name="T79" fmla="*/ 2147483647 h 148"/>
                  <a:gd name="T80" fmla="*/ 2147483647 w 260"/>
                  <a:gd name="T81" fmla="*/ 2147483647 h 148"/>
                  <a:gd name="T82" fmla="*/ 2147483647 w 260"/>
                  <a:gd name="T83" fmla="*/ 2147483647 h 148"/>
                  <a:gd name="T84" fmla="*/ 2147483647 w 260"/>
                  <a:gd name="T85" fmla="*/ 2147483647 h 148"/>
                  <a:gd name="T86" fmla="*/ 2147483647 w 260"/>
                  <a:gd name="T87" fmla="*/ 2147483647 h 148"/>
                  <a:gd name="T88" fmla="*/ 2147483647 w 260"/>
                  <a:gd name="T89" fmla="*/ 2147483647 h 148"/>
                  <a:gd name="T90" fmla="*/ 2147483647 w 260"/>
                  <a:gd name="T91" fmla="*/ 2147483647 h 148"/>
                  <a:gd name="T92" fmla="*/ 2147483647 w 260"/>
                  <a:gd name="T93" fmla="*/ 2147483647 h 148"/>
                  <a:gd name="T94" fmla="*/ 2147483647 w 260"/>
                  <a:gd name="T95" fmla="*/ 2147483647 h 148"/>
                  <a:gd name="T96" fmla="*/ 2147483647 w 260"/>
                  <a:gd name="T97" fmla="*/ 2147483647 h 14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260"/>
                  <a:gd name="T148" fmla="*/ 0 h 148"/>
                  <a:gd name="T149" fmla="*/ 260 w 260"/>
                  <a:gd name="T150" fmla="*/ 148 h 14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260" h="148">
                    <a:moveTo>
                      <a:pt x="66" y="82"/>
                    </a:moveTo>
                    <a:lnTo>
                      <a:pt x="60" y="84"/>
                    </a:lnTo>
                    <a:lnTo>
                      <a:pt x="54" y="88"/>
                    </a:lnTo>
                    <a:lnTo>
                      <a:pt x="44" y="90"/>
                    </a:lnTo>
                    <a:lnTo>
                      <a:pt x="36" y="90"/>
                    </a:lnTo>
                    <a:lnTo>
                      <a:pt x="26" y="88"/>
                    </a:lnTo>
                    <a:lnTo>
                      <a:pt x="18" y="84"/>
                    </a:lnTo>
                    <a:lnTo>
                      <a:pt x="12" y="84"/>
                    </a:lnTo>
                    <a:lnTo>
                      <a:pt x="6" y="82"/>
                    </a:lnTo>
                    <a:lnTo>
                      <a:pt x="2" y="80"/>
                    </a:lnTo>
                    <a:lnTo>
                      <a:pt x="0" y="78"/>
                    </a:lnTo>
                    <a:lnTo>
                      <a:pt x="2" y="66"/>
                    </a:lnTo>
                    <a:lnTo>
                      <a:pt x="2" y="62"/>
                    </a:lnTo>
                    <a:lnTo>
                      <a:pt x="12" y="52"/>
                    </a:lnTo>
                    <a:lnTo>
                      <a:pt x="16" y="44"/>
                    </a:lnTo>
                    <a:lnTo>
                      <a:pt x="22" y="38"/>
                    </a:lnTo>
                    <a:lnTo>
                      <a:pt x="16" y="30"/>
                    </a:lnTo>
                    <a:lnTo>
                      <a:pt x="8" y="20"/>
                    </a:lnTo>
                    <a:lnTo>
                      <a:pt x="6" y="14"/>
                    </a:lnTo>
                    <a:lnTo>
                      <a:pt x="24" y="10"/>
                    </a:lnTo>
                    <a:lnTo>
                      <a:pt x="46" y="10"/>
                    </a:lnTo>
                    <a:lnTo>
                      <a:pt x="64" y="10"/>
                    </a:lnTo>
                    <a:lnTo>
                      <a:pt x="80" y="16"/>
                    </a:lnTo>
                    <a:lnTo>
                      <a:pt x="96" y="14"/>
                    </a:lnTo>
                    <a:lnTo>
                      <a:pt x="112" y="16"/>
                    </a:lnTo>
                    <a:lnTo>
                      <a:pt x="116" y="8"/>
                    </a:lnTo>
                    <a:lnTo>
                      <a:pt x="128" y="6"/>
                    </a:lnTo>
                    <a:lnTo>
                      <a:pt x="138" y="6"/>
                    </a:lnTo>
                    <a:lnTo>
                      <a:pt x="156" y="0"/>
                    </a:lnTo>
                    <a:lnTo>
                      <a:pt x="166" y="8"/>
                    </a:lnTo>
                    <a:lnTo>
                      <a:pt x="166" y="14"/>
                    </a:lnTo>
                    <a:lnTo>
                      <a:pt x="168" y="22"/>
                    </a:lnTo>
                    <a:lnTo>
                      <a:pt x="184" y="24"/>
                    </a:lnTo>
                    <a:lnTo>
                      <a:pt x="186" y="30"/>
                    </a:lnTo>
                    <a:lnTo>
                      <a:pt x="188" y="36"/>
                    </a:lnTo>
                    <a:lnTo>
                      <a:pt x="198" y="36"/>
                    </a:lnTo>
                    <a:lnTo>
                      <a:pt x="202" y="40"/>
                    </a:lnTo>
                    <a:lnTo>
                      <a:pt x="216" y="36"/>
                    </a:lnTo>
                    <a:lnTo>
                      <a:pt x="222" y="44"/>
                    </a:lnTo>
                    <a:lnTo>
                      <a:pt x="234" y="48"/>
                    </a:lnTo>
                    <a:lnTo>
                      <a:pt x="248" y="50"/>
                    </a:lnTo>
                    <a:lnTo>
                      <a:pt x="260" y="56"/>
                    </a:lnTo>
                    <a:lnTo>
                      <a:pt x="260" y="58"/>
                    </a:lnTo>
                    <a:lnTo>
                      <a:pt x="254" y="64"/>
                    </a:lnTo>
                    <a:lnTo>
                      <a:pt x="258" y="72"/>
                    </a:lnTo>
                    <a:lnTo>
                      <a:pt x="260" y="78"/>
                    </a:lnTo>
                    <a:lnTo>
                      <a:pt x="260" y="84"/>
                    </a:lnTo>
                    <a:lnTo>
                      <a:pt x="244" y="84"/>
                    </a:lnTo>
                    <a:lnTo>
                      <a:pt x="240" y="88"/>
                    </a:lnTo>
                    <a:lnTo>
                      <a:pt x="236" y="92"/>
                    </a:lnTo>
                    <a:lnTo>
                      <a:pt x="236" y="100"/>
                    </a:lnTo>
                    <a:lnTo>
                      <a:pt x="226" y="100"/>
                    </a:lnTo>
                    <a:lnTo>
                      <a:pt x="216" y="100"/>
                    </a:lnTo>
                    <a:lnTo>
                      <a:pt x="208" y="106"/>
                    </a:lnTo>
                    <a:lnTo>
                      <a:pt x="204" y="108"/>
                    </a:lnTo>
                    <a:lnTo>
                      <a:pt x="190" y="112"/>
                    </a:lnTo>
                    <a:lnTo>
                      <a:pt x="182" y="116"/>
                    </a:lnTo>
                    <a:lnTo>
                      <a:pt x="184" y="118"/>
                    </a:lnTo>
                    <a:lnTo>
                      <a:pt x="186" y="122"/>
                    </a:lnTo>
                    <a:lnTo>
                      <a:pt x="194" y="128"/>
                    </a:lnTo>
                    <a:lnTo>
                      <a:pt x="204" y="130"/>
                    </a:lnTo>
                    <a:lnTo>
                      <a:pt x="212" y="138"/>
                    </a:lnTo>
                    <a:lnTo>
                      <a:pt x="204" y="138"/>
                    </a:lnTo>
                    <a:lnTo>
                      <a:pt x="200" y="140"/>
                    </a:lnTo>
                    <a:lnTo>
                      <a:pt x="192" y="144"/>
                    </a:lnTo>
                    <a:lnTo>
                      <a:pt x="186" y="146"/>
                    </a:lnTo>
                    <a:lnTo>
                      <a:pt x="176" y="148"/>
                    </a:lnTo>
                    <a:lnTo>
                      <a:pt x="174" y="138"/>
                    </a:lnTo>
                    <a:lnTo>
                      <a:pt x="170" y="134"/>
                    </a:lnTo>
                    <a:lnTo>
                      <a:pt x="160" y="128"/>
                    </a:lnTo>
                    <a:lnTo>
                      <a:pt x="166" y="120"/>
                    </a:lnTo>
                    <a:lnTo>
                      <a:pt x="172" y="118"/>
                    </a:lnTo>
                    <a:lnTo>
                      <a:pt x="164" y="118"/>
                    </a:lnTo>
                    <a:lnTo>
                      <a:pt x="160" y="118"/>
                    </a:lnTo>
                    <a:lnTo>
                      <a:pt x="152" y="116"/>
                    </a:lnTo>
                    <a:lnTo>
                      <a:pt x="146" y="114"/>
                    </a:lnTo>
                    <a:lnTo>
                      <a:pt x="144" y="112"/>
                    </a:lnTo>
                    <a:lnTo>
                      <a:pt x="140" y="108"/>
                    </a:lnTo>
                    <a:lnTo>
                      <a:pt x="132" y="108"/>
                    </a:lnTo>
                    <a:lnTo>
                      <a:pt x="130" y="112"/>
                    </a:lnTo>
                    <a:lnTo>
                      <a:pt x="128" y="116"/>
                    </a:lnTo>
                    <a:lnTo>
                      <a:pt x="124" y="120"/>
                    </a:lnTo>
                    <a:lnTo>
                      <a:pt x="118" y="126"/>
                    </a:lnTo>
                    <a:lnTo>
                      <a:pt x="114" y="128"/>
                    </a:lnTo>
                    <a:lnTo>
                      <a:pt x="110" y="126"/>
                    </a:lnTo>
                    <a:lnTo>
                      <a:pt x="102" y="128"/>
                    </a:lnTo>
                    <a:lnTo>
                      <a:pt x="94" y="132"/>
                    </a:lnTo>
                    <a:lnTo>
                      <a:pt x="92" y="124"/>
                    </a:lnTo>
                    <a:lnTo>
                      <a:pt x="100" y="118"/>
                    </a:lnTo>
                    <a:lnTo>
                      <a:pt x="100" y="108"/>
                    </a:lnTo>
                    <a:lnTo>
                      <a:pt x="106" y="108"/>
                    </a:lnTo>
                    <a:lnTo>
                      <a:pt x="116" y="110"/>
                    </a:lnTo>
                    <a:lnTo>
                      <a:pt x="110" y="98"/>
                    </a:lnTo>
                    <a:lnTo>
                      <a:pt x="106" y="92"/>
                    </a:lnTo>
                    <a:lnTo>
                      <a:pt x="98" y="80"/>
                    </a:lnTo>
                    <a:lnTo>
                      <a:pt x="90" y="76"/>
                    </a:lnTo>
                    <a:lnTo>
                      <a:pt x="82" y="74"/>
                    </a:lnTo>
                    <a:lnTo>
                      <a:pt x="74" y="78"/>
                    </a:lnTo>
                    <a:lnTo>
                      <a:pt x="66" y="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Freeform 196"/>
              <p:cNvSpPr>
                <a:spLocks/>
              </p:cNvSpPr>
              <p:nvPr/>
            </p:nvSpPr>
            <p:spPr bwMode="auto">
              <a:xfrm>
                <a:off x="4890486" y="2148575"/>
                <a:ext cx="231372" cy="135904"/>
              </a:xfrm>
              <a:custGeom>
                <a:avLst/>
                <a:gdLst>
                  <a:gd name="T0" fmla="*/ 2147483647 w 132"/>
                  <a:gd name="T1" fmla="*/ 2147483647 h 82"/>
                  <a:gd name="T2" fmla="*/ 2147483647 w 132"/>
                  <a:gd name="T3" fmla="*/ 2147483647 h 82"/>
                  <a:gd name="T4" fmla="*/ 2147483647 w 132"/>
                  <a:gd name="T5" fmla="*/ 2147483647 h 82"/>
                  <a:gd name="T6" fmla="*/ 2147483647 w 132"/>
                  <a:gd name="T7" fmla="*/ 2147483647 h 82"/>
                  <a:gd name="T8" fmla="*/ 2147483647 w 132"/>
                  <a:gd name="T9" fmla="*/ 2147483647 h 82"/>
                  <a:gd name="T10" fmla="*/ 2147483647 w 132"/>
                  <a:gd name="T11" fmla="*/ 2147483647 h 82"/>
                  <a:gd name="T12" fmla="*/ 2147483647 w 132"/>
                  <a:gd name="T13" fmla="*/ 2147483647 h 82"/>
                  <a:gd name="T14" fmla="*/ 2147483647 w 132"/>
                  <a:gd name="T15" fmla="*/ 2147483647 h 82"/>
                  <a:gd name="T16" fmla="*/ 2147483647 w 132"/>
                  <a:gd name="T17" fmla="*/ 2147483647 h 82"/>
                  <a:gd name="T18" fmla="*/ 2147483647 w 132"/>
                  <a:gd name="T19" fmla="*/ 2147483647 h 82"/>
                  <a:gd name="T20" fmla="*/ 2147483647 w 132"/>
                  <a:gd name="T21" fmla="*/ 2147483647 h 82"/>
                  <a:gd name="T22" fmla="*/ 2147483647 w 132"/>
                  <a:gd name="T23" fmla="*/ 2147483647 h 82"/>
                  <a:gd name="T24" fmla="*/ 2147483647 w 132"/>
                  <a:gd name="T25" fmla="*/ 2147483647 h 82"/>
                  <a:gd name="T26" fmla="*/ 0 w 132"/>
                  <a:gd name="T27" fmla="*/ 2147483647 h 82"/>
                  <a:gd name="T28" fmla="*/ 0 w 132"/>
                  <a:gd name="T29" fmla="*/ 2147483647 h 82"/>
                  <a:gd name="T30" fmla="*/ 2147483647 w 132"/>
                  <a:gd name="T31" fmla="*/ 2147483647 h 82"/>
                  <a:gd name="T32" fmla="*/ 2147483647 w 132"/>
                  <a:gd name="T33" fmla="*/ 2147483647 h 82"/>
                  <a:gd name="T34" fmla="*/ 2147483647 w 132"/>
                  <a:gd name="T35" fmla="*/ 2147483647 h 82"/>
                  <a:gd name="T36" fmla="*/ 2147483647 w 132"/>
                  <a:gd name="T37" fmla="*/ 2147483647 h 82"/>
                  <a:gd name="T38" fmla="*/ 2147483647 w 132"/>
                  <a:gd name="T39" fmla="*/ 2147483647 h 82"/>
                  <a:gd name="T40" fmla="*/ 2147483647 w 132"/>
                  <a:gd name="T41" fmla="*/ 2147483647 h 82"/>
                  <a:gd name="T42" fmla="*/ 2147483647 w 132"/>
                  <a:gd name="T43" fmla="*/ 2147483647 h 82"/>
                  <a:gd name="T44" fmla="*/ 2147483647 w 132"/>
                  <a:gd name="T45" fmla="*/ 2147483647 h 82"/>
                  <a:gd name="T46" fmla="*/ 2147483647 w 132"/>
                  <a:gd name="T47" fmla="*/ 2147483647 h 82"/>
                  <a:gd name="T48" fmla="*/ 2147483647 w 132"/>
                  <a:gd name="T49" fmla="*/ 2147483647 h 82"/>
                  <a:gd name="T50" fmla="*/ 2147483647 w 132"/>
                  <a:gd name="T51" fmla="*/ 2147483647 h 82"/>
                  <a:gd name="T52" fmla="*/ 2147483647 w 132"/>
                  <a:gd name="T53" fmla="*/ 2147483647 h 82"/>
                  <a:gd name="T54" fmla="*/ 2147483647 w 132"/>
                  <a:gd name="T55" fmla="*/ 2147483647 h 82"/>
                  <a:gd name="T56" fmla="*/ 2147483647 w 132"/>
                  <a:gd name="T57" fmla="*/ 0 h 82"/>
                  <a:gd name="T58" fmla="*/ 2147483647 w 132"/>
                  <a:gd name="T59" fmla="*/ 2147483647 h 82"/>
                  <a:gd name="T60" fmla="*/ 2147483647 w 132"/>
                  <a:gd name="T61" fmla="*/ 2147483647 h 82"/>
                  <a:gd name="T62" fmla="*/ 2147483647 w 132"/>
                  <a:gd name="T63" fmla="*/ 2147483647 h 82"/>
                  <a:gd name="T64" fmla="*/ 2147483647 w 132"/>
                  <a:gd name="T65" fmla="*/ 2147483647 h 82"/>
                  <a:gd name="T66" fmla="*/ 2147483647 w 132"/>
                  <a:gd name="T67" fmla="*/ 2147483647 h 82"/>
                  <a:gd name="T68" fmla="*/ 2147483647 w 132"/>
                  <a:gd name="T69" fmla="*/ 2147483647 h 82"/>
                  <a:gd name="T70" fmla="*/ 2147483647 w 132"/>
                  <a:gd name="T71" fmla="*/ 2147483647 h 82"/>
                  <a:gd name="T72" fmla="*/ 2147483647 w 132"/>
                  <a:gd name="T73" fmla="*/ 2147483647 h 82"/>
                  <a:gd name="T74" fmla="*/ 2147483647 w 132"/>
                  <a:gd name="T75" fmla="*/ 2147483647 h 82"/>
                  <a:gd name="T76" fmla="*/ 2147483647 w 132"/>
                  <a:gd name="T77" fmla="*/ 2147483647 h 82"/>
                  <a:gd name="T78" fmla="*/ 2147483647 w 132"/>
                  <a:gd name="T79" fmla="*/ 2147483647 h 82"/>
                  <a:gd name="T80" fmla="*/ 2147483647 w 132"/>
                  <a:gd name="T81" fmla="*/ 2147483647 h 82"/>
                  <a:gd name="T82" fmla="*/ 2147483647 w 132"/>
                  <a:gd name="T83" fmla="*/ 2147483647 h 82"/>
                  <a:gd name="T84" fmla="*/ 2147483647 w 132"/>
                  <a:gd name="T85" fmla="*/ 2147483647 h 8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32"/>
                  <a:gd name="T130" fmla="*/ 0 h 82"/>
                  <a:gd name="T131" fmla="*/ 132 w 132"/>
                  <a:gd name="T132" fmla="*/ 82 h 8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32" h="82">
                    <a:moveTo>
                      <a:pt x="122" y="72"/>
                    </a:moveTo>
                    <a:lnTo>
                      <a:pt x="110" y="74"/>
                    </a:lnTo>
                    <a:lnTo>
                      <a:pt x="106" y="82"/>
                    </a:lnTo>
                    <a:lnTo>
                      <a:pt x="98" y="82"/>
                    </a:lnTo>
                    <a:lnTo>
                      <a:pt x="90" y="80"/>
                    </a:lnTo>
                    <a:lnTo>
                      <a:pt x="80" y="82"/>
                    </a:lnTo>
                    <a:lnTo>
                      <a:pt x="74" y="82"/>
                    </a:lnTo>
                    <a:lnTo>
                      <a:pt x="62" y="78"/>
                    </a:lnTo>
                    <a:lnTo>
                      <a:pt x="58" y="76"/>
                    </a:lnTo>
                    <a:lnTo>
                      <a:pt x="40" y="76"/>
                    </a:lnTo>
                    <a:lnTo>
                      <a:pt x="30" y="76"/>
                    </a:lnTo>
                    <a:lnTo>
                      <a:pt x="22" y="76"/>
                    </a:lnTo>
                    <a:lnTo>
                      <a:pt x="16" y="78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10" y="70"/>
                    </a:lnTo>
                    <a:lnTo>
                      <a:pt x="6" y="64"/>
                    </a:lnTo>
                    <a:lnTo>
                      <a:pt x="4" y="52"/>
                    </a:lnTo>
                    <a:lnTo>
                      <a:pt x="2" y="48"/>
                    </a:lnTo>
                    <a:lnTo>
                      <a:pt x="12" y="46"/>
                    </a:lnTo>
                    <a:lnTo>
                      <a:pt x="18" y="34"/>
                    </a:lnTo>
                    <a:lnTo>
                      <a:pt x="26" y="24"/>
                    </a:lnTo>
                    <a:lnTo>
                      <a:pt x="26" y="18"/>
                    </a:lnTo>
                    <a:lnTo>
                      <a:pt x="30" y="18"/>
                    </a:lnTo>
                    <a:lnTo>
                      <a:pt x="36" y="18"/>
                    </a:lnTo>
                    <a:lnTo>
                      <a:pt x="46" y="14"/>
                    </a:lnTo>
                    <a:lnTo>
                      <a:pt x="48" y="6"/>
                    </a:lnTo>
                    <a:lnTo>
                      <a:pt x="60" y="4"/>
                    </a:lnTo>
                    <a:lnTo>
                      <a:pt x="68" y="0"/>
                    </a:lnTo>
                    <a:lnTo>
                      <a:pt x="76" y="4"/>
                    </a:lnTo>
                    <a:lnTo>
                      <a:pt x="98" y="4"/>
                    </a:lnTo>
                    <a:lnTo>
                      <a:pt x="106" y="16"/>
                    </a:lnTo>
                    <a:lnTo>
                      <a:pt x="106" y="24"/>
                    </a:lnTo>
                    <a:lnTo>
                      <a:pt x="112" y="28"/>
                    </a:lnTo>
                    <a:lnTo>
                      <a:pt x="116" y="34"/>
                    </a:lnTo>
                    <a:lnTo>
                      <a:pt x="120" y="40"/>
                    </a:lnTo>
                    <a:lnTo>
                      <a:pt x="122" y="42"/>
                    </a:lnTo>
                    <a:lnTo>
                      <a:pt x="130" y="44"/>
                    </a:lnTo>
                    <a:lnTo>
                      <a:pt x="132" y="50"/>
                    </a:lnTo>
                    <a:lnTo>
                      <a:pt x="126" y="52"/>
                    </a:lnTo>
                    <a:lnTo>
                      <a:pt x="114" y="54"/>
                    </a:lnTo>
                    <a:lnTo>
                      <a:pt x="118" y="62"/>
                    </a:lnTo>
                    <a:lnTo>
                      <a:pt x="122" y="7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Freeform 197"/>
              <p:cNvSpPr>
                <a:spLocks/>
              </p:cNvSpPr>
              <p:nvPr/>
            </p:nvSpPr>
            <p:spPr bwMode="auto">
              <a:xfrm>
                <a:off x="4666001" y="2437193"/>
                <a:ext cx="85388" cy="61646"/>
              </a:xfrm>
              <a:custGeom>
                <a:avLst/>
                <a:gdLst>
                  <a:gd name="T0" fmla="*/ 0 w 49"/>
                  <a:gd name="T1" fmla="*/ 2147483647 h 36"/>
                  <a:gd name="T2" fmla="*/ 2147483647 w 49"/>
                  <a:gd name="T3" fmla="*/ 2147483647 h 36"/>
                  <a:gd name="T4" fmla="*/ 2147483647 w 49"/>
                  <a:gd name="T5" fmla="*/ 2147483647 h 36"/>
                  <a:gd name="T6" fmla="*/ 2147483647 w 49"/>
                  <a:gd name="T7" fmla="*/ 2147483647 h 36"/>
                  <a:gd name="T8" fmla="*/ 2147483647 w 49"/>
                  <a:gd name="T9" fmla="*/ 0 h 36"/>
                  <a:gd name="T10" fmla="*/ 2147483647 w 49"/>
                  <a:gd name="T11" fmla="*/ 2147483647 h 36"/>
                  <a:gd name="T12" fmla="*/ 2147483647 w 49"/>
                  <a:gd name="T13" fmla="*/ 2147483647 h 36"/>
                  <a:gd name="T14" fmla="*/ 2147483647 w 49"/>
                  <a:gd name="T15" fmla="*/ 2147483647 h 36"/>
                  <a:gd name="T16" fmla="*/ 2147483647 w 49"/>
                  <a:gd name="T17" fmla="*/ 2147483647 h 36"/>
                  <a:gd name="T18" fmla="*/ 2147483647 w 49"/>
                  <a:gd name="T19" fmla="*/ 2147483647 h 36"/>
                  <a:gd name="T20" fmla="*/ 2147483647 w 49"/>
                  <a:gd name="T21" fmla="*/ 2147483647 h 36"/>
                  <a:gd name="T22" fmla="*/ 2147483647 w 49"/>
                  <a:gd name="T23" fmla="*/ 2147483647 h 36"/>
                  <a:gd name="T24" fmla="*/ 2147483647 w 49"/>
                  <a:gd name="T25" fmla="*/ 2147483647 h 36"/>
                  <a:gd name="T26" fmla="*/ 2147483647 w 49"/>
                  <a:gd name="T27" fmla="*/ 2147483647 h 36"/>
                  <a:gd name="T28" fmla="*/ 2147483647 w 49"/>
                  <a:gd name="T29" fmla="*/ 2147483647 h 36"/>
                  <a:gd name="T30" fmla="*/ 0 w 49"/>
                  <a:gd name="T31" fmla="*/ 2147483647 h 36"/>
                  <a:gd name="T32" fmla="*/ 0 w 49"/>
                  <a:gd name="T33" fmla="*/ 2147483647 h 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9"/>
                  <a:gd name="T52" fmla="*/ 0 h 36"/>
                  <a:gd name="T53" fmla="*/ 49 w 49"/>
                  <a:gd name="T54" fmla="*/ 36 h 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9" h="36">
                    <a:moveTo>
                      <a:pt x="0" y="4"/>
                    </a:moveTo>
                    <a:lnTo>
                      <a:pt x="13" y="6"/>
                    </a:lnTo>
                    <a:lnTo>
                      <a:pt x="21" y="4"/>
                    </a:lnTo>
                    <a:lnTo>
                      <a:pt x="25" y="2"/>
                    </a:lnTo>
                    <a:lnTo>
                      <a:pt x="39" y="0"/>
                    </a:lnTo>
                    <a:lnTo>
                      <a:pt x="49" y="6"/>
                    </a:lnTo>
                    <a:lnTo>
                      <a:pt x="35" y="10"/>
                    </a:lnTo>
                    <a:lnTo>
                      <a:pt x="33" y="16"/>
                    </a:lnTo>
                    <a:lnTo>
                      <a:pt x="29" y="24"/>
                    </a:lnTo>
                    <a:lnTo>
                      <a:pt x="21" y="24"/>
                    </a:lnTo>
                    <a:lnTo>
                      <a:pt x="17" y="28"/>
                    </a:lnTo>
                    <a:lnTo>
                      <a:pt x="15" y="36"/>
                    </a:lnTo>
                    <a:lnTo>
                      <a:pt x="11" y="32"/>
                    </a:lnTo>
                    <a:lnTo>
                      <a:pt x="7" y="26"/>
                    </a:lnTo>
                    <a:lnTo>
                      <a:pt x="4" y="18"/>
                    </a:lnTo>
                    <a:lnTo>
                      <a:pt x="0" y="1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Freeform 198"/>
              <p:cNvSpPr>
                <a:spLocks/>
              </p:cNvSpPr>
              <p:nvPr/>
            </p:nvSpPr>
            <p:spPr bwMode="auto">
              <a:xfrm>
                <a:off x="4858811" y="2574496"/>
                <a:ext cx="61975" cy="39230"/>
              </a:xfrm>
              <a:custGeom>
                <a:avLst/>
                <a:gdLst>
                  <a:gd name="T0" fmla="*/ 2147483647 w 36"/>
                  <a:gd name="T1" fmla="*/ 0 h 24"/>
                  <a:gd name="T2" fmla="*/ 2147483647 w 36"/>
                  <a:gd name="T3" fmla="*/ 2147483647 h 24"/>
                  <a:gd name="T4" fmla="*/ 2147483647 w 36"/>
                  <a:gd name="T5" fmla="*/ 2147483647 h 24"/>
                  <a:gd name="T6" fmla="*/ 2147483647 w 36"/>
                  <a:gd name="T7" fmla="*/ 2147483647 h 24"/>
                  <a:gd name="T8" fmla="*/ 2147483647 w 36"/>
                  <a:gd name="T9" fmla="*/ 2147483647 h 24"/>
                  <a:gd name="T10" fmla="*/ 2147483647 w 36"/>
                  <a:gd name="T11" fmla="*/ 2147483647 h 24"/>
                  <a:gd name="T12" fmla="*/ 2147483647 w 36"/>
                  <a:gd name="T13" fmla="*/ 2147483647 h 24"/>
                  <a:gd name="T14" fmla="*/ 0 w 36"/>
                  <a:gd name="T15" fmla="*/ 2147483647 h 24"/>
                  <a:gd name="T16" fmla="*/ 0 w 36"/>
                  <a:gd name="T17" fmla="*/ 2147483647 h 24"/>
                  <a:gd name="T18" fmla="*/ 2147483647 w 36"/>
                  <a:gd name="T19" fmla="*/ 2147483647 h 24"/>
                  <a:gd name="T20" fmla="*/ 2147483647 w 36"/>
                  <a:gd name="T21" fmla="*/ 0 h 24"/>
                  <a:gd name="T22" fmla="*/ 2147483647 w 36"/>
                  <a:gd name="T23" fmla="*/ 0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"/>
                  <a:gd name="T37" fmla="*/ 0 h 24"/>
                  <a:gd name="T38" fmla="*/ 36 w 36"/>
                  <a:gd name="T39" fmla="*/ 24 h 2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" h="24">
                    <a:moveTo>
                      <a:pt x="26" y="0"/>
                    </a:moveTo>
                    <a:lnTo>
                      <a:pt x="36" y="4"/>
                    </a:lnTo>
                    <a:lnTo>
                      <a:pt x="36" y="16"/>
                    </a:lnTo>
                    <a:lnTo>
                      <a:pt x="30" y="20"/>
                    </a:lnTo>
                    <a:lnTo>
                      <a:pt x="10" y="24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0" y="16"/>
                    </a:lnTo>
                    <a:lnTo>
                      <a:pt x="0" y="2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Freeform 199"/>
              <p:cNvSpPr>
                <a:spLocks/>
              </p:cNvSpPr>
              <p:nvPr/>
            </p:nvSpPr>
            <p:spPr bwMode="auto">
              <a:xfrm>
                <a:off x="4834021" y="2395161"/>
                <a:ext cx="247898" cy="133100"/>
              </a:xfrm>
              <a:custGeom>
                <a:avLst/>
                <a:gdLst>
                  <a:gd name="T0" fmla="*/ 2147483647 w 142"/>
                  <a:gd name="T1" fmla="*/ 2147483647 h 80"/>
                  <a:gd name="T2" fmla="*/ 2147483647 w 142"/>
                  <a:gd name="T3" fmla="*/ 2147483647 h 80"/>
                  <a:gd name="T4" fmla="*/ 2147483647 w 142"/>
                  <a:gd name="T5" fmla="*/ 2147483647 h 80"/>
                  <a:gd name="T6" fmla="*/ 2147483647 w 142"/>
                  <a:gd name="T7" fmla="*/ 2147483647 h 80"/>
                  <a:gd name="T8" fmla="*/ 2147483647 w 142"/>
                  <a:gd name="T9" fmla="*/ 2147483647 h 80"/>
                  <a:gd name="T10" fmla="*/ 2147483647 w 142"/>
                  <a:gd name="T11" fmla="*/ 2147483647 h 80"/>
                  <a:gd name="T12" fmla="*/ 2147483647 w 142"/>
                  <a:gd name="T13" fmla="*/ 2147483647 h 80"/>
                  <a:gd name="T14" fmla="*/ 2147483647 w 142"/>
                  <a:gd name="T15" fmla="*/ 2147483647 h 80"/>
                  <a:gd name="T16" fmla="*/ 2147483647 w 142"/>
                  <a:gd name="T17" fmla="*/ 2147483647 h 80"/>
                  <a:gd name="T18" fmla="*/ 2147483647 w 142"/>
                  <a:gd name="T19" fmla="*/ 2147483647 h 80"/>
                  <a:gd name="T20" fmla="*/ 2147483647 w 142"/>
                  <a:gd name="T21" fmla="*/ 2147483647 h 80"/>
                  <a:gd name="T22" fmla="*/ 0 w 142"/>
                  <a:gd name="T23" fmla="*/ 2147483647 h 80"/>
                  <a:gd name="T24" fmla="*/ 2147483647 w 142"/>
                  <a:gd name="T25" fmla="*/ 2147483647 h 80"/>
                  <a:gd name="T26" fmla="*/ 2147483647 w 142"/>
                  <a:gd name="T27" fmla="*/ 2147483647 h 80"/>
                  <a:gd name="T28" fmla="*/ 2147483647 w 142"/>
                  <a:gd name="T29" fmla="*/ 2147483647 h 80"/>
                  <a:gd name="T30" fmla="*/ 2147483647 w 142"/>
                  <a:gd name="T31" fmla="*/ 2147483647 h 80"/>
                  <a:gd name="T32" fmla="*/ 2147483647 w 142"/>
                  <a:gd name="T33" fmla="*/ 2147483647 h 80"/>
                  <a:gd name="T34" fmla="*/ 2147483647 w 142"/>
                  <a:gd name="T35" fmla="*/ 2147483647 h 80"/>
                  <a:gd name="T36" fmla="*/ 2147483647 w 142"/>
                  <a:gd name="T37" fmla="*/ 2147483647 h 80"/>
                  <a:gd name="T38" fmla="*/ 2147483647 w 142"/>
                  <a:gd name="T39" fmla="*/ 2147483647 h 80"/>
                  <a:gd name="T40" fmla="*/ 2147483647 w 142"/>
                  <a:gd name="T41" fmla="*/ 2147483647 h 80"/>
                  <a:gd name="T42" fmla="*/ 2147483647 w 142"/>
                  <a:gd name="T43" fmla="*/ 2147483647 h 80"/>
                  <a:gd name="T44" fmla="*/ 2147483647 w 142"/>
                  <a:gd name="T45" fmla="*/ 2147483647 h 80"/>
                  <a:gd name="T46" fmla="*/ 2147483647 w 142"/>
                  <a:gd name="T47" fmla="*/ 2147483647 h 80"/>
                  <a:gd name="T48" fmla="*/ 2147483647 w 142"/>
                  <a:gd name="T49" fmla="*/ 2147483647 h 80"/>
                  <a:gd name="T50" fmla="*/ 2147483647 w 142"/>
                  <a:gd name="T51" fmla="*/ 2147483647 h 80"/>
                  <a:gd name="T52" fmla="*/ 2147483647 w 142"/>
                  <a:gd name="T53" fmla="*/ 2147483647 h 80"/>
                  <a:gd name="T54" fmla="*/ 2147483647 w 142"/>
                  <a:gd name="T55" fmla="*/ 2147483647 h 80"/>
                  <a:gd name="T56" fmla="*/ 2147483647 w 142"/>
                  <a:gd name="T57" fmla="*/ 0 h 80"/>
                  <a:gd name="T58" fmla="*/ 2147483647 w 142"/>
                  <a:gd name="T59" fmla="*/ 2147483647 h 80"/>
                  <a:gd name="T60" fmla="*/ 2147483647 w 142"/>
                  <a:gd name="T61" fmla="*/ 2147483647 h 80"/>
                  <a:gd name="T62" fmla="*/ 2147483647 w 142"/>
                  <a:gd name="T63" fmla="*/ 2147483647 h 80"/>
                  <a:gd name="T64" fmla="*/ 2147483647 w 142"/>
                  <a:gd name="T65" fmla="*/ 2147483647 h 80"/>
                  <a:gd name="T66" fmla="*/ 2147483647 w 142"/>
                  <a:gd name="T67" fmla="*/ 2147483647 h 80"/>
                  <a:gd name="T68" fmla="*/ 2147483647 w 142"/>
                  <a:gd name="T69" fmla="*/ 2147483647 h 80"/>
                  <a:gd name="T70" fmla="*/ 2147483647 w 142"/>
                  <a:gd name="T71" fmla="*/ 2147483647 h 80"/>
                  <a:gd name="T72" fmla="*/ 2147483647 w 142"/>
                  <a:gd name="T73" fmla="*/ 2147483647 h 80"/>
                  <a:gd name="T74" fmla="*/ 2147483647 w 142"/>
                  <a:gd name="T75" fmla="*/ 2147483647 h 80"/>
                  <a:gd name="T76" fmla="*/ 2147483647 w 142"/>
                  <a:gd name="T77" fmla="*/ 2147483647 h 80"/>
                  <a:gd name="T78" fmla="*/ 2147483647 w 142"/>
                  <a:gd name="T79" fmla="*/ 2147483647 h 80"/>
                  <a:gd name="T80" fmla="*/ 2147483647 w 142"/>
                  <a:gd name="T81" fmla="*/ 2147483647 h 80"/>
                  <a:gd name="T82" fmla="*/ 2147483647 w 142"/>
                  <a:gd name="T83" fmla="*/ 2147483647 h 80"/>
                  <a:gd name="T84" fmla="*/ 2147483647 w 142"/>
                  <a:gd name="T85" fmla="*/ 2147483647 h 80"/>
                  <a:gd name="T86" fmla="*/ 2147483647 w 142"/>
                  <a:gd name="T87" fmla="*/ 2147483647 h 80"/>
                  <a:gd name="T88" fmla="*/ 2147483647 w 142"/>
                  <a:gd name="T89" fmla="*/ 2147483647 h 80"/>
                  <a:gd name="T90" fmla="*/ 2147483647 w 142"/>
                  <a:gd name="T91" fmla="*/ 2147483647 h 80"/>
                  <a:gd name="T92" fmla="*/ 2147483647 w 142"/>
                  <a:gd name="T93" fmla="*/ 2147483647 h 80"/>
                  <a:gd name="T94" fmla="*/ 2147483647 w 142"/>
                  <a:gd name="T95" fmla="*/ 2147483647 h 80"/>
                  <a:gd name="T96" fmla="*/ 2147483647 w 142"/>
                  <a:gd name="T97" fmla="*/ 2147483647 h 80"/>
                  <a:gd name="T98" fmla="*/ 2147483647 w 142"/>
                  <a:gd name="T99" fmla="*/ 2147483647 h 80"/>
                  <a:gd name="T100" fmla="*/ 2147483647 w 142"/>
                  <a:gd name="T101" fmla="*/ 2147483647 h 80"/>
                  <a:gd name="T102" fmla="*/ 2147483647 w 142"/>
                  <a:gd name="T103" fmla="*/ 2147483647 h 80"/>
                  <a:gd name="T104" fmla="*/ 2147483647 w 142"/>
                  <a:gd name="T105" fmla="*/ 2147483647 h 80"/>
                  <a:gd name="T106" fmla="*/ 2147483647 w 142"/>
                  <a:gd name="T107" fmla="*/ 2147483647 h 80"/>
                  <a:gd name="T108" fmla="*/ 2147483647 w 142"/>
                  <a:gd name="T109" fmla="*/ 2147483647 h 80"/>
                  <a:gd name="T110" fmla="*/ 2147483647 w 142"/>
                  <a:gd name="T111" fmla="*/ 2147483647 h 80"/>
                  <a:gd name="T112" fmla="*/ 2147483647 w 142"/>
                  <a:gd name="T113" fmla="*/ 2147483647 h 80"/>
                  <a:gd name="T114" fmla="*/ 2147483647 w 142"/>
                  <a:gd name="T115" fmla="*/ 2147483647 h 80"/>
                  <a:gd name="T116" fmla="*/ 2147483647 w 142"/>
                  <a:gd name="T117" fmla="*/ 2147483647 h 80"/>
                  <a:gd name="T118" fmla="*/ 2147483647 w 142"/>
                  <a:gd name="T119" fmla="*/ 2147483647 h 80"/>
                  <a:gd name="T120" fmla="*/ 2147483647 w 142"/>
                  <a:gd name="T121" fmla="*/ 2147483647 h 80"/>
                  <a:gd name="T122" fmla="*/ 2147483647 w 142"/>
                  <a:gd name="T123" fmla="*/ 2147483647 h 8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42"/>
                  <a:gd name="T187" fmla="*/ 0 h 80"/>
                  <a:gd name="T188" fmla="*/ 142 w 142"/>
                  <a:gd name="T189" fmla="*/ 80 h 8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42" h="80">
                    <a:moveTo>
                      <a:pt x="36" y="68"/>
                    </a:moveTo>
                    <a:lnTo>
                      <a:pt x="28" y="64"/>
                    </a:lnTo>
                    <a:lnTo>
                      <a:pt x="26" y="64"/>
                    </a:lnTo>
                    <a:lnTo>
                      <a:pt x="24" y="62"/>
                    </a:lnTo>
                    <a:lnTo>
                      <a:pt x="22" y="58"/>
                    </a:lnTo>
                    <a:lnTo>
                      <a:pt x="20" y="54"/>
                    </a:lnTo>
                    <a:lnTo>
                      <a:pt x="16" y="52"/>
                    </a:lnTo>
                    <a:lnTo>
                      <a:pt x="14" y="52"/>
                    </a:lnTo>
                    <a:lnTo>
                      <a:pt x="14" y="48"/>
                    </a:lnTo>
                    <a:lnTo>
                      <a:pt x="10" y="46"/>
                    </a:lnTo>
                    <a:lnTo>
                      <a:pt x="8" y="40"/>
                    </a:lnTo>
                    <a:lnTo>
                      <a:pt x="0" y="40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16" y="36"/>
                    </a:lnTo>
                    <a:lnTo>
                      <a:pt x="20" y="32"/>
                    </a:lnTo>
                    <a:lnTo>
                      <a:pt x="22" y="30"/>
                    </a:lnTo>
                    <a:lnTo>
                      <a:pt x="24" y="24"/>
                    </a:lnTo>
                    <a:lnTo>
                      <a:pt x="24" y="16"/>
                    </a:lnTo>
                    <a:lnTo>
                      <a:pt x="28" y="12"/>
                    </a:lnTo>
                    <a:lnTo>
                      <a:pt x="32" y="10"/>
                    </a:lnTo>
                    <a:lnTo>
                      <a:pt x="36" y="8"/>
                    </a:lnTo>
                    <a:lnTo>
                      <a:pt x="38" y="2"/>
                    </a:lnTo>
                    <a:lnTo>
                      <a:pt x="56" y="6"/>
                    </a:lnTo>
                    <a:lnTo>
                      <a:pt x="70" y="10"/>
                    </a:lnTo>
                    <a:lnTo>
                      <a:pt x="76" y="8"/>
                    </a:lnTo>
                    <a:lnTo>
                      <a:pt x="80" y="6"/>
                    </a:lnTo>
                    <a:lnTo>
                      <a:pt x="86" y="2"/>
                    </a:lnTo>
                    <a:lnTo>
                      <a:pt x="92" y="0"/>
                    </a:lnTo>
                    <a:lnTo>
                      <a:pt x="100" y="2"/>
                    </a:lnTo>
                    <a:lnTo>
                      <a:pt x="106" y="8"/>
                    </a:lnTo>
                    <a:lnTo>
                      <a:pt x="108" y="12"/>
                    </a:lnTo>
                    <a:lnTo>
                      <a:pt x="112" y="20"/>
                    </a:lnTo>
                    <a:lnTo>
                      <a:pt x="116" y="36"/>
                    </a:lnTo>
                    <a:lnTo>
                      <a:pt x="118" y="44"/>
                    </a:lnTo>
                    <a:lnTo>
                      <a:pt x="120" y="50"/>
                    </a:lnTo>
                    <a:lnTo>
                      <a:pt x="128" y="46"/>
                    </a:lnTo>
                    <a:lnTo>
                      <a:pt x="136" y="44"/>
                    </a:lnTo>
                    <a:lnTo>
                      <a:pt x="140" y="46"/>
                    </a:lnTo>
                    <a:lnTo>
                      <a:pt x="142" y="50"/>
                    </a:lnTo>
                    <a:lnTo>
                      <a:pt x="142" y="54"/>
                    </a:lnTo>
                    <a:lnTo>
                      <a:pt x="140" y="56"/>
                    </a:lnTo>
                    <a:lnTo>
                      <a:pt x="138" y="56"/>
                    </a:lnTo>
                    <a:lnTo>
                      <a:pt x="132" y="56"/>
                    </a:lnTo>
                    <a:lnTo>
                      <a:pt x="130" y="68"/>
                    </a:lnTo>
                    <a:lnTo>
                      <a:pt x="126" y="80"/>
                    </a:lnTo>
                    <a:lnTo>
                      <a:pt x="116" y="74"/>
                    </a:lnTo>
                    <a:lnTo>
                      <a:pt x="110" y="72"/>
                    </a:lnTo>
                    <a:lnTo>
                      <a:pt x="106" y="72"/>
                    </a:lnTo>
                    <a:lnTo>
                      <a:pt x="100" y="74"/>
                    </a:lnTo>
                    <a:lnTo>
                      <a:pt x="96" y="76"/>
                    </a:lnTo>
                    <a:lnTo>
                      <a:pt x="92" y="80"/>
                    </a:lnTo>
                    <a:lnTo>
                      <a:pt x="86" y="80"/>
                    </a:lnTo>
                    <a:lnTo>
                      <a:pt x="64" y="80"/>
                    </a:lnTo>
                    <a:lnTo>
                      <a:pt x="60" y="78"/>
                    </a:lnTo>
                    <a:lnTo>
                      <a:pt x="54" y="78"/>
                    </a:lnTo>
                    <a:lnTo>
                      <a:pt x="50" y="78"/>
                    </a:lnTo>
                    <a:lnTo>
                      <a:pt x="46" y="76"/>
                    </a:lnTo>
                    <a:lnTo>
                      <a:pt x="44" y="76"/>
                    </a:lnTo>
                    <a:lnTo>
                      <a:pt x="42" y="74"/>
                    </a:lnTo>
                    <a:lnTo>
                      <a:pt x="42" y="72"/>
                    </a:lnTo>
                    <a:lnTo>
                      <a:pt x="36" y="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Freeform 200"/>
              <p:cNvSpPr>
                <a:spLocks/>
              </p:cNvSpPr>
              <p:nvPr/>
            </p:nvSpPr>
            <p:spPr bwMode="auto">
              <a:xfrm>
                <a:off x="4799591" y="2451203"/>
                <a:ext cx="118441" cy="128898"/>
              </a:xfrm>
              <a:custGeom>
                <a:avLst/>
                <a:gdLst>
                  <a:gd name="T0" fmla="*/ 2147483647 w 68"/>
                  <a:gd name="T1" fmla="*/ 2147483647 h 76"/>
                  <a:gd name="T2" fmla="*/ 2147483647 w 68"/>
                  <a:gd name="T3" fmla="*/ 2147483647 h 76"/>
                  <a:gd name="T4" fmla="*/ 2147483647 w 68"/>
                  <a:gd name="T5" fmla="*/ 0 h 76"/>
                  <a:gd name="T6" fmla="*/ 2147483647 w 68"/>
                  <a:gd name="T7" fmla="*/ 2147483647 h 76"/>
                  <a:gd name="T8" fmla="*/ 2147483647 w 68"/>
                  <a:gd name="T9" fmla="*/ 2147483647 h 76"/>
                  <a:gd name="T10" fmla="*/ 2147483647 w 68"/>
                  <a:gd name="T11" fmla="*/ 2147483647 h 76"/>
                  <a:gd name="T12" fmla="*/ 2147483647 w 68"/>
                  <a:gd name="T13" fmla="*/ 2147483647 h 76"/>
                  <a:gd name="T14" fmla="*/ 2147483647 w 68"/>
                  <a:gd name="T15" fmla="*/ 2147483647 h 76"/>
                  <a:gd name="T16" fmla="*/ 2147483647 w 68"/>
                  <a:gd name="T17" fmla="*/ 2147483647 h 76"/>
                  <a:gd name="T18" fmla="*/ 2147483647 w 68"/>
                  <a:gd name="T19" fmla="*/ 2147483647 h 76"/>
                  <a:gd name="T20" fmla="*/ 2147483647 w 68"/>
                  <a:gd name="T21" fmla="*/ 2147483647 h 76"/>
                  <a:gd name="T22" fmla="*/ 2147483647 w 68"/>
                  <a:gd name="T23" fmla="*/ 2147483647 h 76"/>
                  <a:gd name="T24" fmla="*/ 2147483647 w 68"/>
                  <a:gd name="T25" fmla="*/ 2147483647 h 76"/>
                  <a:gd name="T26" fmla="*/ 2147483647 w 68"/>
                  <a:gd name="T27" fmla="*/ 2147483647 h 76"/>
                  <a:gd name="T28" fmla="*/ 2147483647 w 68"/>
                  <a:gd name="T29" fmla="*/ 2147483647 h 76"/>
                  <a:gd name="T30" fmla="*/ 2147483647 w 68"/>
                  <a:gd name="T31" fmla="*/ 2147483647 h 76"/>
                  <a:gd name="T32" fmla="*/ 2147483647 w 68"/>
                  <a:gd name="T33" fmla="*/ 2147483647 h 76"/>
                  <a:gd name="T34" fmla="*/ 2147483647 w 68"/>
                  <a:gd name="T35" fmla="*/ 2147483647 h 76"/>
                  <a:gd name="T36" fmla="*/ 2147483647 w 68"/>
                  <a:gd name="T37" fmla="*/ 2147483647 h 76"/>
                  <a:gd name="T38" fmla="*/ 2147483647 w 68"/>
                  <a:gd name="T39" fmla="*/ 2147483647 h 76"/>
                  <a:gd name="T40" fmla="*/ 2147483647 w 68"/>
                  <a:gd name="T41" fmla="*/ 2147483647 h 76"/>
                  <a:gd name="T42" fmla="*/ 2147483647 w 68"/>
                  <a:gd name="T43" fmla="*/ 2147483647 h 76"/>
                  <a:gd name="T44" fmla="*/ 2147483647 w 68"/>
                  <a:gd name="T45" fmla="*/ 2147483647 h 76"/>
                  <a:gd name="T46" fmla="*/ 2147483647 w 68"/>
                  <a:gd name="T47" fmla="*/ 2147483647 h 76"/>
                  <a:gd name="T48" fmla="*/ 2147483647 w 68"/>
                  <a:gd name="T49" fmla="*/ 2147483647 h 76"/>
                  <a:gd name="T50" fmla="*/ 2147483647 w 68"/>
                  <a:gd name="T51" fmla="*/ 2147483647 h 76"/>
                  <a:gd name="T52" fmla="*/ 2147483647 w 68"/>
                  <a:gd name="T53" fmla="*/ 2147483647 h 76"/>
                  <a:gd name="T54" fmla="*/ 2147483647 w 68"/>
                  <a:gd name="T55" fmla="*/ 2147483647 h 76"/>
                  <a:gd name="T56" fmla="*/ 2147483647 w 68"/>
                  <a:gd name="T57" fmla="*/ 2147483647 h 76"/>
                  <a:gd name="T58" fmla="*/ 0 w 68"/>
                  <a:gd name="T59" fmla="*/ 2147483647 h 76"/>
                  <a:gd name="T60" fmla="*/ 2147483647 w 68"/>
                  <a:gd name="T61" fmla="*/ 2147483647 h 76"/>
                  <a:gd name="T62" fmla="*/ 2147483647 w 68"/>
                  <a:gd name="T63" fmla="*/ 2147483647 h 76"/>
                  <a:gd name="T64" fmla="*/ 2147483647 w 68"/>
                  <a:gd name="T65" fmla="*/ 2147483647 h 76"/>
                  <a:gd name="T66" fmla="*/ 2147483647 w 68"/>
                  <a:gd name="T67" fmla="*/ 2147483647 h 76"/>
                  <a:gd name="T68" fmla="*/ 2147483647 w 68"/>
                  <a:gd name="T69" fmla="*/ 2147483647 h 76"/>
                  <a:gd name="T70" fmla="*/ 2147483647 w 68"/>
                  <a:gd name="T71" fmla="*/ 2147483647 h 76"/>
                  <a:gd name="T72" fmla="*/ 2147483647 w 68"/>
                  <a:gd name="T73" fmla="*/ 2147483647 h 7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8"/>
                  <a:gd name="T112" fmla="*/ 0 h 76"/>
                  <a:gd name="T113" fmla="*/ 68 w 68"/>
                  <a:gd name="T114" fmla="*/ 76 h 7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8" h="76">
                    <a:moveTo>
                      <a:pt x="2" y="8"/>
                    </a:moveTo>
                    <a:lnTo>
                      <a:pt x="6" y="6"/>
                    </a:lnTo>
                    <a:lnTo>
                      <a:pt x="16" y="0"/>
                    </a:lnTo>
                    <a:lnTo>
                      <a:pt x="20" y="6"/>
                    </a:lnTo>
                    <a:lnTo>
                      <a:pt x="28" y="6"/>
                    </a:lnTo>
                    <a:lnTo>
                      <a:pt x="30" y="12"/>
                    </a:lnTo>
                    <a:lnTo>
                      <a:pt x="34" y="14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40" y="20"/>
                    </a:lnTo>
                    <a:lnTo>
                      <a:pt x="42" y="28"/>
                    </a:lnTo>
                    <a:lnTo>
                      <a:pt x="48" y="30"/>
                    </a:lnTo>
                    <a:lnTo>
                      <a:pt x="56" y="34"/>
                    </a:lnTo>
                    <a:lnTo>
                      <a:pt x="62" y="38"/>
                    </a:lnTo>
                    <a:lnTo>
                      <a:pt x="62" y="44"/>
                    </a:lnTo>
                    <a:lnTo>
                      <a:pt x="64" y="48"/>
                    </a:lnTo>
                    <a:lnTo>
                      <a:pt x="68" y="56"/>
                    </a:lnTo>
                    <a:lnTo>
                      <a:pt x="64" y="62"/>
                    </a:lnTo>
                    <a:lnTo>
                      <a:pt x="60" y="70"/>
                    </a:lnTo>
                    <a:lnTo>
                      <a:pt x="60" y="74"/>
                    </a:lnTo>
                    <a:lnTo>
                      <a:pt x="46" y="74"/>
                    </a:lnTo>
                    <a:lnTo>
                      <a:pt x="42" y="76"/>
                    </a:lnTo>
                    <a:lnTo>
                      <a:pt x="34" y="76"/>
                    </a:lnTo>
                    <a:lnTo>
                      <a:pt x="26" y="68"/>
                    </a:lnTo>
                    <a:lnTo>
                      <a:pt x="18" y="68"/>
                    </a:lnTo>
                    <a:lnTo>
                      <a:pt x="18" y="70"/>
                    </a:lnTo>
                    <a:lnTo>
                      <a:pt x="16" y="74"/>
                    </a:lnTo>
                    <a:lnTo>
                      <a:pt x="16" y="76"/>
                    </a:lnTo>
                    <a:lnTo>
                      <a:pt x="10" y="66"/>
                    </a:lnTo>
                    <a:lnTo>
                      <a:pt x="0" y="60"/>
                    </a:lnTo>
                    <a:lnTo>
                      <a:pt x="4" y="52"/>
                    </a:lnTo>
                    <a:lnTo>
                      <a:pt x="12" y="50"/>
                    </a:lnTo>
                    <a:lnTo>
                      <a:pt x="14" y="44"/>
                    </a:lnTo>
                    <a:lnTo>
                      <a:pt x="8" y="38"/>
                    </a:lnTo>
                    <a:lnTo>
                      <a:pt x="6" y="28"/>
                    </a:lnTo>
                    <a:lnTo>
                      <a:pt x="8" y="22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Freeform 201"/>
              <p:cNvSpPr>
                <a:spLocks/>
              </p:cNvSpPr>
              <p:nvPr/>
            </p:nvSpPr>
            <p:spPr bwMode="auto">
              <a:xfrm>
                <a:off x="4904259" y="2514251"/>
                <a:ext cx="152871" cy="85465"/>
              </a:xfrm>
              <a:custGeom>
                <a:avLst/>
                <a:gdLst>
                  <a:gd name="T0" fmla="*/ 2147483647 w 88"/>
                  <a:gd name="T1" fmla="*/ 2147483647 h 52"/>
                  <a:gd name="T2" fmla="*/ 2147483647 w 88"/>
                  <a:gd name="T3" fmla="*/ 2147483647 h 52"/>
                  <a:gd name="T4" fmla="*/ 2147483647 w 88"/>
                  <a:gd name="T5" fmla="*/ 2147483647 h 52"/>
                  <a:gd name="T6" fmla="*/ 0 w 88"/>
                  <a:gd name="T7" fmla="*/ 2147483647 h 52"/>
                  <a:gd name="T8" fmla="*/ 2147483647 w 88"/>
                  <a:gd name="T9" fmla="*/ 2147483647 h 52"/>
                  <a:gd name="T10" fmla="*/ 2147483647 w 88"/>
                  <a:gd name="T11" fmla="*/ 2147483647 h 52"/>
                  <a:gd name="T12" fmla="*/ 2147483647 w 88"/>
                  <a:gd name="T13" fmla="*/ 2147483647 h 52"/>
                  <a:gd name="T14" fmla="*/ 2147483647 w 88"/>
                  <a:gd name="T15" fmla="*/ 2147483647 h 52"/>
                  <a:gd name="T16" fmla="*/ 2147483647 w 88"/>
                  <a:gd name="T17" fmla="*/ 2147483647 h 52"/>
                  <a:gd name="T18" fmla="*/ 2147483647 w 88"/>
                  <a:gd name="T19" fmla="*/ 2147483647 h 52"/>
                  <a:gd name="T20" fmla="*/ 2147483647 w 88"/>
                  <a:gd name="T21" fmla="*/ 2147483647 h 52"/>
                  <a:gd name="T22" fmla="*/ 2147483647 w 88"/>
                  <a:gd name="T23" fmla="*/ 2147483647 h 52"/>
                  <a:gd name="T24" fmla="*/ 2147483647 w 88"/>
                  <a:gd name="T25" fmla="*/ 2147483647 h 52"/>
                  <a:gd name="T26" fmla="*/ 2147483647 w 88"/>
                  <a:gd name="T27" fmla="*/ 2147483647 h 52"/>
                  <a:gd name="T28" fmla="*/ 2147483647 w 88"/>
                  <a:gd name="T29" fmla="*/ 2147483647 h 52"/>
                  <a:gd name="T30" fmla="*/ 2147483647 w 88"/>
                  <a:gd name="T31" fmla="*/ 2147483647 h 52"/>
                  <a:gd name="T32" fmla="*/ 2147483647 w 88"/>
                  <a:gd name="T33" fmla="*/ 2147483647 h 52"/>
                  <a:gd name="T34" fmla="*/ 2147483647 w 88"/>
                  <a:gd name="T35" fmla="*/ 2147483647 h 52"/>
                  <a:gd name="T36" fmla="*/ 2147483647 w 88"/>
                  <a:gd name="T37" fmla="*/ 2147483647 h 52"/>
                  <a:gd name="T38" fmla="*/ 2147483647 w 88"/>
                  <a:gd name="T39" fmla="*/ 2147483647 h 52"/>
                  <a:gd name="T40" fmla="*/ 2147483647 w 88"/>
                  <a:gd name="T41" fmla="*/ 2147483647 h 52"/>
                  <a:gd name="T42" fmla="*/ 2147483647 w 88"/>
                  <a:gd name="T43" fmla="*/ 0 h 52"/>
                  <a:gd name="T44" fmla="*/ 2147483647 w 88"/>
                  <a:gd name="T45" fmla="*/ 0 h 52"/>
                  <a:gd name="T46" fmla="*/ 2147483647 w 88"/>
                  <a:gd name="T47" fmla="*/ 2147483647 h 52"/>
                  <a:gd name="T48" fmla="*/ 2147483647 w 88"/>
                  <a:gd name="T49" fmla="*/ 2147483647 h 52"/>
                  <a:gd name="T50" fmla="*/ 2147483647 w 88"/>
                  <a:gd name="T51" fmla="*/ 2147483647 h 52"/>
                  <a:gd name="T52" fmla="*/ 2147483647 w 88"/>
                  <a:gd name="T53" fmla="*/ 2147483647 h 52"/>
                  <a:gd name="T54" fmla="*/ 2147483647 w 88"/>
                  <a:gd name="T55" fmla="*/ 2147483647 h 52"/>
                  <a:gd name="T56" fmla="*/ 2147483647 w 88"/>
                  <a:gd name="T57" fmla="*/ 2147483647 h 52"/>
                  <a:gd name="T58" fmla="*/ 2147483647 w 88"/>
                  <a:gd name="T59" fmla="*/ 2147483647 h 52"/>
                  <a:gd name="T60" fmla="*/ 2147483647 w 88"/>
                  <a:gd name="T61" fmla="*/ 2147483647 h 52"/>
                  <a:gd name="T62" fmla="*/ 2147483647 w 88"/>
                  <a:gd name="T63" fmla="*/ 2147483647 h 52"/>
                  <a:gd name="T64" fmla="*/ 2147483647 w 88"/>
                  <a:gd name="T65" fmla="*/ 2147483647 h 52"/>
                  <a:gd name="T66" fmla="*/ 2147483647 w 88"/>
                  <a:gd name="T67" fmla="*/ 2147483647 h 52"/>
                  <a:gd name="T68" fmla="*/ 2147483647 w 88"/>
                  <a:gd name="T69" fmla="*/ 2147483647 h 52"/>
                  <a:gd name="T70" fmla="*/ 2147483647 w 88"/>
                  <a:gd name="T71" fmla="*/ 2147483647 h 52"/>
                  <a:gd name="T72" fmla="*/ 2147483647 w 88"/>
                  <a:gd name="T73" fmla="*/ 2147483647 h 52"/>
                  <a:gd name="T74" fmla="*/ 2147483647 w 88"/>
                  <a:gd name="T75" fmla="*/ 2147483647 h 52"/>
                  <a:gd name="T76" fmla="*/ 2147483647 w 88"/>
                  <a:gd name="T77" fmla="*/ 2147483647 h 52"/>
                  <a:gd name="T78" fmla="*/ 2147483647 w 88"/>
                  <a:gd name="T79" fmla="*/ 2147483647 h 52"/>
                  <a:gd name="T80" fmla="*/ 2147483647 w 88"/>
                  <a:gd name="T81" fmla="*/ 2147483647 h 52"/>
                  <a:gd name="T82" fmla="*/ 2147483647 w 88"/>
                  <a:gd name="T83" fmla="*/ 2147483647 h 52"/>
                  <a:gd name="T84" fmla="*/ 2147483647 w 88"/>
                  <a:gd name="T85" fmla="*/ 2147483647 h 52"/>
                  <a:gd name="T86" fmla="*/ 2147483647 w 88"/>
                  <a:gd name="T87" fmla="*/ 2147483647 h 52"/>
                  <a:gd name="T88" fmla="*/ 2147483647 w 88"/>
                  <a:gd name="T89" fmla="*/ 2147483647 h 52"/>
                  <a:gd name="T90" fmla="*/ 2147483647 w 88"/>
                  <a:gd name="T91" fmla="*/ 2147483647 h 52"/>
                  <a:gd name="T92" fmla="*/ 2147483647 w 88"/>
                  <a:gd name="T93" fmla="*/ 2147483647 h 5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88"/>
                  <a:gd name="T142" fmla="*/ 0 h 52"/>
                  <a:gd name="T143" fmla="*/ 88 w 88"/>
                  <a:gd name="T144" fmla="*/ 52 h 5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88" h="52">
                    <a:moveTo>
                      <a:pt x="10" y="48"/>
                    </a:moveTo>
                    <a:lnTo>
                      <a:pt x="8" y="40"/>
                    </a:lnTo>
                    <a:lnTo>
                      <a:pt x="6" y="38"/>
                    </a:lnTo>
                    <a:lnTo>
                      <a:pt x="0" y="36"/>
                    </a:lnTo>
                    <a:lnTo>
                      <a:pt x="2" y="32"/>
                    </a:lnTo>
                    <a:lnTo>
                      <a:pt x="4" y="24"/>
                    </a:lnTo>
                    <a:lnTo>
                      <a:pt x="8" y="18"/>
                    </a:lnTo>
                    <a:lnTo>
                      <a:pt x="4" y="12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10" y="6"/>
                    </a:lnTo>
                    <a:lnTo>
                      <a:pt x="14" y="6"/>
                    </a:lnTo>
                    <a:lnTo>
                      <a:pt x="20" y="6"/>
                    </a:lnTo>
                    <a:lnTo>
                      <a:pt x="24" y="8"/>
                    </a:lnTo>
                    <a:lnTo>
                      <a:pt x="46" y="8"/>
                    </a:lnTo>
                    <a:lnTo>
                      <a:pt x="52" y="8"/>
                    </a:lnTo>
                    <a:lnTo>
                      <a:pt x="56" y="4"/>
                    </a:lnTo>
                    <a:lnTo>
                      <a:pt x="60" y="2"/>
                    </a:lnTo>
                    <a:lnTo>
                      <a:pt x="66" y="0"/>
                    </a:lnTo>
                    <a:lnTo>
                      <a:pt x="70" y="0"/>
                    </a:lnTo>
                    <a:lnTo>
                      <a:pt x="76" y="2"/>
                    </a:lnTo>
                    <a:lnTo>
                      <a:pt x="86" y="8"/>
                    </a:lnTo>
                    <a:lnTo>
                      <a:pt x="84" y="14"/>
                    </a:lnTo>
                    <a:lnTo>
                      <a:pt x="84" y="22"/>
                    </a:lnTo>
                    <a:lnTo>
                      <a:pt x="84" y="30"/>
                    </a:lnTo>
                    <a:lnTo>
                      <a:pt x="88" y="38"/>
                    </a:lnTo>
                    <a:lnTo>
                      <a:pt x="70" y="40"/>
                    </a:lnTo>
                    <a:lnTo>
                      <a:pt x="64" y="42"/>
                    </a:lnTo>
                    <a:lnTo>
                      <a:pt x="62" y="44"/>
                    </a:lnTo>
                    <a:lnTo>
                      <a:pt x="60" y="46"/>
                    </a:lnTo>
                    <a:lnTo>
                      <a:pt x="58" y="46"/>
                    </a:lnTo>
                    <a:lnTo>
                      <a:pt x="56" y="50"/>
                    </a:lnTo>
                    <a:lnTo>
                      <a:pt x="52" y="50"/>
                    </a:lnTo>
                    <a:lnTo>
                      <a:pt x="50" y="52"/>
                    </a:lnTo>
                    <a:lnTo>
                      <a:pt x="48" y="52"/>
                    </a:lnTo>
                    <a:lnTo>
                      <a:pt x="42" y="52"/>
                    </a:lnTo>
                    <a:lnTo>
                      <a:pt x="38" y="50"/>
                    </a:lnTo>
                    <a:lnTo>
                      <a:pt x="36" y="48"/>
                    </a:lnTo>
                    <a:lnTo>
                      <a:pt x="32" y="46"/>
                    </a:lnTo>
                    <a:lnTo>
                      <a:pt x="26" y="48"/>
                    </a:lnTo>
                    <a:lnTo>
                      <a:pt x="20" y="50"/>
                    </a:lnTo>
                    <a:lnTo>
                      <a:pt x="14" y="50"/>
                    </a:lnTo>
                    <a:lnTo>
                      <a:pt x="10" y="50"/>
                    </a:lnTo>
                    <a:lnTo>
                      <a:pt x="10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Freeform 202"/>
              <p:cNvSpPr>
                <a:spLocks/>
              </p:cNvSpPr>
              <p:nvPr/>
            </p:nvSpPr>
            <p:spPr bwMode="auto">
              <a:xfrm>
                <a:off x="4575104" y="2192007"/>
                <a:ext cx="22036" cy="5604"/>
              </a:xfrm>
              <a:custGeom>
                <a:avLst/>
                <a:gdLst>
                  <a:gd name="T0" fmla="*/ 0 w 14"/>
                  <a:gd name="T1" fmla="*/ 2147483647 h 4"/>
                  <a:gd name="T2" fmla="*/ 2147483647 w 14"/>
                  <a:gd name="T3" fmla="*/ 2147483647 h 4"/>
                  <a:gd name="T4" fmla="*/ 2147483647 w 14"/>
                  <a:gd name="T5" fmla="*/ 2147483647 h 4"/>
                  <a:gd name="T6" fmla="*/ 2147483647 w 14"/>
                  <a:gd name="T7" fmla="*/ 2147483647 h 4"/>
                  <a:gd name="T8" fmla="*/ 2147483647 w 14"/>
                  <a:gd name="T9" fmla="*/ 0 h 4"/>
                  <a:gd name="T10" fmla="*/ 2147483647 w 14"/>
                  <a:gd name="T11" fmla="*/ 0 h 4"/>
                  <a:gd name="T12" fmla="*/ 0 w 14"/>
                  <a:gd name="T13" fmla="*/ 2147483647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4"/>
                  <a:gd name="T23" fmla="*/ 14 w 14"/>
                  <a:gd name="T24" fmla="*/ 4 h 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4">
                    <a:moveTo>
                      <a:pt x="0" y="2"/>
                    </a:moveTo>
                    <a:lnTo>
                      <a:pt x="6" y="4"/>
                    </a:lnTo>
                    <a:lnTo>
                      <a:pt x="8" y="4"/>
                    </a:lnTo>
                    <a:lnTo>
                      <a:pt x="14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Freeform 203"/>
              <p:cNvSpPr>
                <a:spLocks/>
              </p:cNvSpPr>
              <p:nvPr/>
            </p:nvSpPr>
            <p:spPr bwMode="auto">
              <a:xfrm>
                <a:off x="4361637" y="2561886"/>
                <a:ext cx="26167" cy="12610"/>
              </a:xfrm>
              <a:custGeom>
                <a:avLst/>
                <a:gdLst>
                  <a:gd name="T0" fmla="*/ 2147483647 w 16"/>
                  <a:gd name="T1" fmla="*/ 2147483647 h 8"/>
                  <a:gd name="T2" fmla="*/ 2147483647 w 16"/>
                  <a:gd name="T3" fmla="*/ 2147483647 h 8"/>
                  <a:gd name="T4" fmla="*/ 2147483647 w 16"/>
                  <a:gd name="T5" fmla="*/ 2147483647 h 8"/>
                  <a:gd name="T6" fmla="*/ 2147483647 w 16"/>
                  <a:gd name="T7" fmla="*/ 2147483647 h 8"/>
                  <a:gd name="T8" fmla="*/ 0 w 16"/>
                  <a:gd name="T9" fmla="*/ 2147483647 h 8"/>
                  <a:gd name="T10" fmla="*/ 0 w 16"/>
                  <a:gd name="T11" fmla="*/ 2147483647 h 8"/>
                  <a:gd name="T12" fmla="*/ 2147483647 w 16"/>
                  <a:gd name="T13" fmla="*/ 0 h 8"/>
                  <a:gd name="T14" fmla="*/ 2147483647 w 16"/>
                  <a:gd name="T15" fmla="*/ 0 h 8"/>
                  <a:gd name="T16" fmla="*/ 2147483647 w 16"/>
                  <a:gd name="T17" fmla="*/ 0 h 8"/>
                  <a:gd name="T18" fmla="*/ 2147483647 w 16"/>
                  <a:gd name="T19" fmla="*/ 2147483647 h 8"/>
                  <a:gd name="T20" fmla="*/ 2147483647 w 16"/>
                  <a:gd name="T21" fmla="*/ 2147483647 h 8"/>
                  <a:gd name="T22" fmla="*/ 2147483647 w 16"/>
                  <a:gd name="T23" fmla="*/ 2147483647 h 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"/>
                  <a:gd name="T37" fmla="*/ 0 h 8"/>
                  <a:gd name="T38" fmla="*/ 16 w 16"/>
                  <a:gd name="T39" fmla="*/ 8 h 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" h="8">
                    <a:moveTo>
                      <a:pt x="14" y="4"/>
                    </a:moveTo>
                    <a:lnTo>
                      <a:pt x="12" y="6"/>
                    </a:lnTo>
                    <a:lnTo>
                      <a:pt x="6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6" y="6"/>
                    </a:ln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Freeform 204"/>
              <p:cNvSpPr>
                <a:spLocks/>
              </p:cNvSpPr>
              <p:nvPr/>
            </p:nvSpPr>
            <p:spPr bwMode="auto">
              <a:xfrm>
                <a:off x="4469059" y="2334916"/>
                <a:ext cx="20657" cy="26620"/>
              </a:xfrm>
              <a:custGeom>
                <a:avLst/>
                <a:gdLst>
                  <a:gd name="T0" fmla="*/ 2147483647 w 12"/>
                  <a:gd name="T1" fmla="*/ 0 h 16"/>
                  <a:gd name="T2" fmla="*/ 2147483647 w 12"/>
                  <a:gd name="T3" fmla="*/ 2147483647 h 16"/>
                  <a:gd name="T4" fmla="*/ 2147483647 w 12"/>
                  <a:gd name="T5" fmla="*/ 2147483647 h 16"/>
                  <a:gd name="T6" fmla="*/ 2147483647 w 12"/>
                  <a:gd name="T7" fmla="*/ 2147483647 h 16"/>
                  <a:gd name="T8" fmla="*/ 0 w 12"/>
                  <a:gd name="T9" fmla="*/ 2147483647 h 16"/>
                  <a:gd name="T10" fmla="*/ 2147483647 w 12"/>
                  <a:gd name="T11" fmla="*/ 2147483647 h 16"/>
                  <a:gd name="T12" fmla="*/ 2147483647 w 12"/>
                  <a:gd name="T13" fmla="*/ 2147483647 h 16"/>
                  <a:gd name="T14" fmla="*/ 2147483647 w 12"/>
                  <a:gd name="T15" fmla="*/ 2147483647 h 16"/>
                  <a:gd name="T16" fmla="*/ 2147483647 w 12"/>
                  <a:gd name="T17" fmla="*/ 2147483647 h 16"/>
                  <a:gd name="T18" fmla="*/ 2147483647 w 12"/>
                  <a:gd name="T19" fmla="*/ 2147483647 h 16"/>
                  <a:gd name="T20" fmla="*/ 2147483647 w 12"/>
                  <a:gd name="T21" fmla="*/ 2147483647 h 16"/>
                  <a:gd name="T22" fmla="*/ 2147483647 w 12"/>
                  <a:gd name="T23" fmla="*/ 0 h 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"/>
                  <a:gd name="T37" fmla="*/ 0 h 16"/>
                  <a:gd name="T38" fmla="*/ 12 w 12"/>
                  <a:gd name="T39" fmla="*/ 16 h 1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" h="16">
                    <a:moveTo>
                      <a:pt x="8" y="0"/>
                    </a:move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8" y="14"/>
                    </a:lnTo>
                    <a:lnTo>
                      <a:pt x="12" y="16"/>
                    </a:lnTo>
                    <a:lnTo>
                      <a:pt x="12" y="12"/>
                    </a:lnTo>
                    <a:lnTo>
                      <a:pt x="12" y="8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Freeform 206"/>
              <p:cNvSpPr>
                <a:spLocks/>
              </p:cNvSpPr>
              <p:nvPr/>
            </p:nvSpPr>
            <p:spPr bwMode="auto">
              <a:xfrm>
                <a:off x="5277483" y="2882728"/>
                <a:ext cx="579809" cy="497376"/>
              </a:xfrm>
              <a:custGeom>
                <a:avLst/>
                <a:gdLst>
                  <a:gd name="T0" fmla="*/ 2147483647 w 332"/>
                  <a:gd name="T1" fmla="*/ 2147483647 h 298"/>
                  <a:gd name="T2" fmla="*/ 2147483647 w 332"/>
                  <a:gd name="T3" fmla="*/ 2147483647 h 298"/>
                  <a:gd name="T4" fmla="*/ 2147483647 w 332"/>
                  <a:gd name="T5" fmla="*/ 2147483647 h 298"/>
                  <a:gd name="T6" fmla="*/ 2147483647 w 332"/>
                  <a:gd name="T7" fmla="*/ 2147483647 h 298"/>
                  <a:gd name="T8" fmla="*/ 2147483647 w 332"/>
                  <a:gd name="T9" fmla="*/ 2147483647 h 298"/>
                  <a:gd name="T10" fmla="*/ 2147483647 w 332"/>
                  <a:gd name="T11" fmla="*/ 2147483647 h 298"/>
                  <a:gd name="T12" fmla="*/ 2147483647 w 332"/>
                  <a:gd name="T13" fmla="*/ 2147483647 h 298"/>
                  <a:gd name="T14" fmla="*/ 2147483647 w 332"/>
                  <a:gd name="T15" fmla="*/ 2147483647 h 298"/>
                  <a:gd name="T16" fmla="*/ 2147483647 w 332"/>
                  <a:gd name="T17" fmla="*/ 2147483647 h 298"/>
                  <a:gd name="T18" fmla="*/ 2147483647 w 332"/>
                  <a:gd name="T19" fmla="*/ 2147483647 h 298"/>
                  <a:gd name="T20" fmla="*/ 2147483647 w 332"/>
                  <a:gd name="T21" fmla="*/ 2147483647 h 298"/>
                  <a:gd name="T22" fmla="*/ 2147483647 w 332"/>
                  <a:gd name="T23" fmla="*/ 2147483647 h 298"/>
                  <a:gd name="T24" fmla="*/ 2147483647 w 332"/>
                  <a:gd name="T25" fmla="*/ 2147483647 h 298"/>
                  <a:gd name="T26" fmla="*/ 2147483647 w 332"/>
                  <a:gd name="T27" fmla="*/ 2147483647 h 298"/>
                  <a:gd name="T28" fmla="*/ 2147483647 w 332"/>
                  <a:gd name="T29" fmla="*/ 2147483647 h 298"/>
                  <a:gd name="T30" fmla="*/ 2147483647 w 332"/>
                  <a:gd name="T31" fmla="*/ 2147483647 h 298"/>
                  <a:gd name="T32" fmla="*/ 2147483647 w 332"/>
                  <a:gd name="T33" fmla="*/ 2147483647 h 298"/>
                  <a:gd name="T34" fmla="*/ 2147483647 w 332"/>
                  <a:gd name="T35" fmla="*/ 2147483647 h 298"/>
                  <a:gd name="T36" fmla="*/ 2147483647 w 332"/>
                  <a:gd name="T37" fmla="*/ 2147483647 h 298"/>
                  <a:gd name="T38" fmla="*/ 2147483647 w 332"/>
                  <a:gd name="T39" fmla="*/ 2147483647 h 298"/>
                  <a:gd name="T40" fmla="*/ 2147483647 w 332"/>
                  <a:gd name="T41" fmla="*/ 2147483647 h 298"/>
                  <a:gd name="T42" fmla="*/ 2147483647 w 332"/>
                  <a:gd name="T43" fmla="*/ 2147483647 h 298"/>
                  <a:gd name="T44" fmla="*/ 2147483647 w 332"/>
                  <a:gd name="T45" fmla="*/ 2147483647 h 298"/>
                  <a:gd name="T46" fmla="*/ 2147483647 w 332"/>
                  <a:gd name="T47" fmla="*/ 2147483647 h 298"/>
                  <a:gd name="T48" fmla="*/ 2147483647 w 332"/>
                  <a:gd name="T49" fmla="*/ 2147483647 h 298"/>
                  <a:gd name="T50" fmla="*/ 2147483647 w 332"/>
                  <a:gd name="T51" fmla="*/ 2147483647 h 298"/>
                  <a:gd name="T52" fmla="*/ 2147483647 w 332"/>
                  <a:gd name="T53" fmla="*/ 2147483647 h 298"/>
                  <a:gd name="T54" fmla="*/ 2147483647 w 332"/>
                  <a:gd name="T55" fmla="*/ 2147483647 h 298"/>
                  <a:gd name="T56" fmla="*/ 2147483647 w 332"/>
                  <a:gd name="T57" fmla="*/ 2147483647 h 298"/>
                  <a:gd name="T58" fmla="*/ 2147483647 w 332"/>
                  <a:gd name="T59" fmla="*/ 2147483647 h 298"/>
                  <a:gd name="T60" fmla="*/ 2147483647 w 332"/>
                  <a:gd name="T61" fmla="*/ 2147483647 h 298"/>
                  <a:gd name="T62" fmla="*/ 2147483647 w 332"/>
                  <a:gd name="T63" fmla="*/ 0 h 298"/>
                  <a:gd name="T64" fmla="*/ 2147483647 w 332"/>
                  <a:gd name="T65" fmla="*/ 2147483647 h 298"/>
                  <a:gd name="T66" fmla="*/ 2147483647 w 332"/>
                  <a:gd name="T67" fmla="*/ 2147483647 h 298"/>
                  <a:gd name="T68" fmla="*/ 2147483647 w 332"/>
                  <a:gd name="T69" fmla="*/ 2147483647 h 298"/>
                  <a:gd name="T70" fmla="*/ 2147483647 w 332"/>
                  <a:gd name="T71" fmla="*/ 2147483647 h 298"/>
                  <a:gd name="T72" fmla="*/ 2147483647 w 332"/>
                  <a:gd name="T73" fmla="*/ 2147483647 h 298"/>
                  <a:gd name="T74" fmla="*/ 2147483647 w 332"/>
                  <a:gd name="T75" fmla="*/ 2147483647 h 29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32"/>
                  <a:gd name="T115" fmla="*/ 0 h 298"/>
                  <a:gd name="T116" fmla="*/ 332 w 332"/>
                  <a:gd name="T117" fmla="*/ 298 h 29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32" h="298">
                    <a:moveTo>
                      <a:pt x="222" y="62"/>
                    </a:moveTo>
                    <a:lnTo>
                      <a:pt x="224" y="72"/>
                    </a:lnTo>
                    <a:lnTo>
                      <a:pt x="226" y="78"/>
                    </a:lnTo>
                    <a:lnTo>
                      <a:pt x="230" y="80"/>
                    </a:lnTo>
                    <a:lnTo>
                      <a:pt x="234" y="84"/>
                    </a:lnTo>
                    <a:lnTo>
                      <a:pt x="236" y="88"/>
                    </a:lnTo>
                    <a:lnTo>
                      <a:pt x="242" y="96"/>
                    </a:lnTo>
                    <a:lnTo>
                      <a:pt x="244" y="102"/>
                    </a:lnTo>
                    <a:lnTo>
                      <a:pt x="248" y="110"/>
                    </a:lnTo>
                    <a:lnTo>
                      <a:pt x="254" y="118"/>
                    </a:lnTo>
                    <a:lnTo>
                      <a:pt x="258" y="126"/>
                    </a:lnTo>
                    <a:lnTo>
                      <a:pt x="260" y="130"/>
                    </a:lnTo>
                    <a:lnTo>
                      <a:pt x="258" y="136"/>
                    </a:lnTo>
                    <a:lnTo>
                      <a:pt x="268" y="144"/>
                    </a:lnTo>
                    <a:lnTo>
                      <a:pt x="280" y="148"/>
                    </a:lnTo>
                    <a:lnTo>
                      <a:pt x="280" y="156"/>
                    </a:lnTo>
                    <a:lnTo>
                      <a:pt x="324" y="158"/>
                    </a:lnTo>
                    <a:lnTo>
                      <a:pt x="332" y="164"/>
                    </a:lnTo>
                    <a:lnTo>
                      <a:pt x="332" y="198"/>
                    </a:lnTo>
                    <a:lnTo>
                      <a:pt x="282" y="242"/>
                    </a:lnTo>
                    <a:lnTo>
                      <a:pt x="234" y="254"/>
                    </a:lnTo>
                    <a:lnTo>
                      <a:pt x="190" y="298"/>
                    </a:lnTo>
                    <a:lnTo>
                      <a:pt x="188" y="276"/>
                    </a:lnTo>
                    <a:lnTo>
                      <a:pt x="168" y="270"/>
                    </a:lnTo>
                    <a:lnTo>
                      <a:pt x="164" y="268"/>
                    </a:lnTo>
                    <a:lnTo>
                      <a:pt x="162" y="270"/>
                    </a:lnTo>
                    <a:lnTo>
                      <a:pt x="156" y="268"/>
                    </a:lnTo>
                    <a:lnTo>
                      <a:pt x="152" y="264"/>
                    </a:lnTo>
                    <a:lnTo>
                      <a:pt x="150" y="266"/>
                    </a:lnTo>
                    <a:lnTo>
                      <a:pt x="148" y="270"/>
                    </a:lnTo>
                    <a:lnTo>
                      <a:pt x="146" y="276"/>
                    </a:lnTo>
                    <a:lnTo>
                      <a:pt x="144" y="280"/>
                    </a:lnTo>
                    <a:lnTo>
                      <a:pt x="142" y="274"/>
                    </a:lnTo>
                    <a:lnTo>
                      <a:pt x="134" y="264"/>
                    </a:lnTo>
                    <a:lnTo>
                      <a:pt x="124" y="254"/>
                    </a:lnTo>
                    <a:lnTo>
                      <a:pt x="118" y="248"/>
                    </a:lnTo>
                    <a:lnTo>
                      <a:pt x="116" y="240"/>
                    </a:lnTo>
                    <a:lnTo>
                      <a:pt x="108" y="228"/>
                    </a:lnTo>
                    <a:lnTo>
                      <a:pt x="102" y="220"/>
                    </a:lnTo>
                    <a:lnTo>
                      <a:pt x="98" y="214"/>
                    </a:lnTo>
                    <a:lnTo>
                      <a:pt x="90" y="210"/>
                    </a:lnTo>
                    <a:lnTo>
                      <a:pt x="82" y="200"/>
                    </a:lnTo>
                    <a:lnTo>
                      <a:pt x="84" y="200"/>
                    </a:lnTo>
                    <a:lnTo>
                      <a:pt x="82" y="200"/>
                    </a:lnTo>
                    <a:lnTo>
                      <a:pt x="76" y="200"/>
                    </a:lnTo>
                    <a:lnTo>
                      <a:pt x="76" y="162"/>
                    </a:lnTo>
                    <a:lnTo>
                      <a:pt x="68" y="152"/>
                    </a:lnTo>
                    <a:lnTo>
                      <a:pt x="58" y="142"/>
                    </a:lnTo>
                    <a:lnTo>
                      <a:pt x="48" y="134"/>
                    </a:lnTo>
                    <a:lnTo>
                      <a:pt x="42" y="124"/>
                    </a:lnTo>
                    <a:lnTo>
                      <a:pt x="24" y="92"/>
                    </a:lnTo>
                    <a:lnTo>
                      <a:pt x="16" y="76"/>
                    </a:lnTo>
                    <a:lnTo>
                      <a:pt x="10" y="72"/>
                    </a:lnTo>
                    <a:lnTo>
                      <a:pt x="4" y="66"/>
                    </a:lnTo>
                    <a:lnTo>
                      <a:pt x="0" y="54"/>
                    </a:lnTo>
                    <a:lnTo>
                      <a:pt x="16" y="56"/>
                    </a:lnTo>
                    <a:lnTo>
                      <a:pt x="20" y="52"/>
                    </a:lnTo>
                    <a:lnTo>
                      <a:pt x="24" y="46"/>
                    </a:lnTo>
                    <a:lnTo>
                      <a:pt x="30" y="42"/>
                    </a:lnTo>
                    <a:lnTo>
                      <a:pt x="34" y="42"/>
                    </a:lnTo>
                    <a:lnTo>
                      <a:pt x="38" y="36"/>
                    </a:lnTo>
                    <a:lnTo>
                      <a:pt x="44" y="36"/>
                    </a:lnTo>
                    <a:lnTo>
                      <a:pt x="32" y="10"/>
                    </a:lnTo>
                    <a:lnTo>
                      <a:pt x="62" y="0"/>
                    </a:lnTo>
                    <a:lnTo>
                      <a:pt x="118" y="24"/>
                    </a:lnTo>
                    <a:lnTo>
                      <a:pt x="122" y="26"/>
                    </a:lnTo>
                    <a:lnTo>
                      <a:pt x="124" y="30"/>
                    </a:lnTo>
                    <a:lnTo>
                      <a:pt x="128" y="32"/>
                    </a:lnTo>
                    <a:lnTo>
                      <a:pt x="134" y="34"/>
                    </a:lnTo>
                    <a:lnTo>
                      <a:pt x="134" y="44"/>
                    </a:lnTo>
                    <a:lnTo>
                      <a:pt x="152" y="54"/>
                    </a:lnTo>
                    <a:lnTo>
                      <a:pt x="180" y="54"/>
                    </a:lnTo>
                    <a:lnTo>
                      <a:pt x="196" y="58"/>
                    </a:lnTo>
                    <a:lnTo>
                      <a:pt x="200" y="60"/>
                    </a:lnTo>
                    <a:lnTo>
                      <a:pt x="204" y="64"/>
                    </a:lnTo>
                    <a:lnTo>
                      <a:pt x="222" y="64"/>
                    </a:lnTo>
                    <a:lnTo>
                      <a:pt x="222" y="6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Freeform 207"/>
              <p:cNvSpPr>
                <a:spLocks/>
              </p:cNvSpPr>
              <p:nvPr/>
            </p:nvSpPr>
            <p:spPr bwMode="auto">
              <a:xfrm>
                <a:off x="5200359" y="2769244"/>
                <a:ext cx="35808" cy="19615"/>
              </a:xfrm>
              <a:custGeom>
                <a:avLst/>
                <a:gdLst>
                  <a:gd name="T0" fmla="*/ 2147483647 w 20"/>
                  <a:gd name="T1" fmla="*/ 2147483647 h 12"/>
                  <a:gd name="T2" fmla="*/ 0 w 20"/>
                  <a:gd name="T3" fmla="*/ 2147483647 h 12"/>
                  <a:gd name="T4" fmla="*/ 0 w 20"/>
                  <a:gd name="T5" fmla="*/ 2147483647 h 12"/>
                  <a:gd name="T6" fmla="*/ 2147483647 w 20"/>
                  <a:gd name="T7" fmla="*/ 2147483647 h 12"/>
                  <a:gd name="T8" fmla="*/ 2147483647 w 20"/>
                  <a:gd name="T9" fmla="*/ 2147483647 h 12"/>
                  <a:gd name="T10" fmla="*/ 2147483647 w 20"/>
                  <a:gd name="T11" fmla="*/ 0 h 12"/>
                  <a:gd name="T12" fmla="*/ 2147483647 w 20"/>
                  <a:gd name="T13" fmla="*/ 2147483647 h 12"/>
                  <a:gd name="T14" fmla="*/ 2147483647 w 20"/>
                  <a:gd name="T15" fmla="*/ 2147483647 h 12"/>
                  <a:gd name="T16" fmla="*/ 2147483647 w 20"/>
                  <a:gd name="T17" fmla="*/ 0 h 12"/>
                  <a:gd name="T18" fmla="*/ 2147483647 w 20"/>
                  <a:gd name="T19" fmla="*/ 2147483647 h 12"/>
                  <a:gd name="T20" fmla="*/ 2147483647 w 20"/>
                  <a:gd name="T21" fmla="*/ 2147483647 h 12"/>
                  <a:gd name="T22" fmla="*/ 2147483647 w 20"/>
                  <a:gd name="T23" fmla="*/ 2147483647 h 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0"/>
                  <a:gd name="T37" fmla="*/ 0 h 12"/>
                  <a:gd name="T38" fmla="*/ 20 w 20"/>
                  <a:gd name="T39" fmla="*/ 12 h 1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0" h="12">
                    <a:moveTo>
                      <a:pt x="8" y="12"/>
                    </a:moveTo>
                    <a:lnTo>
                      <a:pt x="0" y="12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0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20" y="0"/>
                    </a:lnTo>
                    <a:lnTo>
                      <a:pt x="20" y="4"/>
                    </a:lnTo>
                    <a:lnTo>
                      <a:pt x="16" y="8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Freeform 208"/>
              <p:cNvSpPr>
                <a:spLocks/>
              </p:cNvSpPr>
              <p:nvPr/>
            </p:nvSpPr>
            <p:spPr bwMode="auto">
              <a:xfrm>
                <a:off x="5008926" y="2580100"/>
                <a:ext cx="56466" cy="39230"/>
              </a:xfrm>
              <a:custGeom>
                <a:avLst/>
                <a:gdLst>
                  <a:gd name="T0" fmla="*/ 2147483647 w 32"/>
                  <a:gd name="T1" fmla="*/ 0 h 24"/>
                  <a:gd name="T2" fmla="*/ 2147483647 w 32"/>
                  <a:gd name="T3" fmla="*/ 2147483647 h 24"/>
                  <a:gd name="T4" fmla="*/ 2147483647 w 32"/>
                  <a:gd name="T5" fmla="*/ 2147483647 h 24"/>
                  <a:gd name="T6" fmla="*/ 2147483647 w 32"/>
                  <a:gd name="T7" fmla="*/ 2147483647 h 24"/>
                  <a:gd name="T8" fmla="*/ 0 w 32"/>
                  <a:gd name="T9" fmla="*/ 2147483647 h 24"/>
                  <a:gd name="T10" fmla="*/ 2147483647 w 32"/>
                  <a:gd name="T11" fmla="*/ 2147483647 h 24"/>
                  <a:gd name="T12" fmla="*/ 2147483647 w 32"/>
                  <a:gd name="T13" fmla="*/ 2147483647 h 24"/>
                  <a:gd name="T14" fmla="*/ 2147483647 w 32"/>
                  <a:gd name="T15" fmla="*/ 2147483647 h 24"/>
                  <a:gd name="T16" fmla="*/ 2147483647 w 32"/>
                  <a:gd name="T17" fmla="*/ 2147483647 h 24"/>
                  <a:gd name="T18" fmla="*/ 2147483647 w 32"/>
                  <a:gd name="T19" fmla="*/ 2147483647 h 24"/>
                  <a:gd name="T20" fmla="*/ 2147483647 w 32"/>
                  <a:gd name="T21" fmla="*/ 2147483647 h 24"/>
                  <a:gd name="T22" fmla="*/ 2147483647 w 32"/>
                  <a:gd name="T23" fmla="*/ 2147483647 h 24"/>
                  <a:gd name="T24" fmla="*/ 2147483647 w 32"/>
                  <a:gd name="T25" fmla="*/ 2147483647 h 24"/>
                  <a:gd name="T26" fmla="*/ 2147483647 w 32"/>
                  <a:gd name="T27" fmla="*/ 0 h 24"/>
                  <a:gd name="T28" fmla="*/ 2147483647 w 32"/>
                  <a:gd name="T29" fmla="*/ 0 h 2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"/>
                  <a:gd name="T46" fmla="*/ 0 h 24"/>
                  <a:gd name="T47" fmla="*/ 32 w 32"/>
                  <a:gd name="T48" fmla="*/ 24 h 2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" h="24">
                    <a:moveTo>
                      <a:pt x="28" y="0"/>
                    </a:moveTo>
                    <a:lnTo>
                      <a:pt x="10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6" y="14"/>
                    </a:lnTo>
                    <a:lnTo>
                      <a:pt x="6" y="24"/>
                    </a:lnTo>
                    <a:lnTo>
                      <a:pt x="12" y="22"/>
                    </a:lnTo>
                    <a:lnTo>
                      <a:pt x="20" y="18"/>
                    </a:lnTo>
                    <a:lnTo>
                      <a:pt x="32" y="8"/>
                    </a:lnTo>
                    <a:lnTo>
                      <a:pt x="30" y="6"/>
                    </a:lnTo>
                    <a:lnTo>
                      <a:pt x="26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Freeform 209"/>
              <p:cNvSpPr>
                <a:spLocks/>
              </p:cNvSpPr>
              <p:nvPr/>
            </p:nvSpPr>
            <p:spPr bwMode="auto">
              <a:xfrm>
                <a:off x="5249939" y="2851906"/>
                <a:ext cx="38562" cy="106481"/>
              </a:xfrm>
              <a:custGeom>
                <a:avLst/>
                <a:gdLst>
                  <a:gd name="T0" fmla="*/ 2147483647 w 22"/>
                  <a:gd name="T1" fmla="*/ 0 h 64"/>
                  <a:gd name="T2" fmla="*/ 2147483647 w 22"/>
                  <a:gd name="T3" fmla="*/ 0 h 64"/>
                  <a:gd name="T4" fmla="*/ 2147483647 w 22"/>
                  <a:gd name="T5" fmla="*/ 2147483647 h 64"/>
                  <a:gd name="T6" fmla="*/ 2147483647 w 22"/>
                  <a:gd name="T7" fmla="*/ 2147483647 h 64"/>
                  <a:gd name="T8" fmla="*/ 2147483647 w 22"/>
                  <a:gd name="T9" fmla="*/ 2147483647 h 64"/>
                  <a:gd name="T10" fmla="*/ 2147483647 w 22"/>
                  <a:gd name="T11" fmla="*/ 2147483647 h 64"/>
                  <a:gd name="T12" fmla="*/ 2147483647 w 22"/>
                  <a:gd name="T13" fmla="*/ 2147483647 h 64"/>
                  <a:gd name="T14" fmla="*/ 2147483647 w 22"/>
                  <a:gd name="T15" fmla="*/ 2147483647 h 64"/>
                  <a:gd name="T16" fmla="*/ 2147483647 w 22"/>
                  <a:gd name="T17" fmla="*/ 2147483647 h 64"/>
                  <a:gd name="T18" fmla="*/ 2147483647 w 22"/>
                  <a:gd name="T19" fmla="*/ 2147483647 h 64"/>
                  <a:gd name="T20" fmla="*/ 0 w 22"/>
                  <a:gd name="T21" fmla="*/ 2147483647 h 64"/>
                  <a:gd name="T22" fmla="*/ 2147483647 w 22"/>
                  <a:gd name="T23" fmla="*/ 2147483647 h 64"/>
                  <a:gd name="T24" fmla="*/ 2147483647 w 22"/>
                  <a:gd name="T25" fmla="*/ 2147483647 h 64"/>
                  <a:gd name="T26" fmla="*/ 2147483647 w 22"/>
                  <a:gd name="T27" fmla="*/ 2147483647 h 64"/>
                  <a:gd name="T28" fmla="*/ 2147483647 w 22"/>
                  <a:gd name="T29" fmla="*/ 0 h 6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2"/>
                  <a:gd name="T46" fmla="*/ 0 h 64"/>
                  <a:gd name="T47" fmla="*/ 22 w 22"/>
                  <a:gd name="T48" fmla="*/ 64 h 6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2" h="64">
                    <a:moveTo>
                      <a:pt x="14" y="0"/>
                    </a:moveTo>
                    <a:lnTo>
                      <a:pt x="20" y="0"/>
                    </a:lnTo>
                    <a:lnTo>
                      <a:pt x="20" y="8"/>
                    </a:lnTo>
                    <a:lnTo>
                      <a:pt x="16" y="8"/>
                    </a:lnTo>
                    <a:lnTo>
                      <a:pt x="12" y="28"/>
                    </a:lnTo>
                    <a:lnTo>
                      <a:pt x="22" y="28"/>
                    </a:lnTo>
                    <a:lnTo>
                      <a:pt x="16" y="64"/>
                    </a:lnTo>
                    <a:lnTo>
                      <a:pt x="10" y="48"/>
                    </a:lnTo>
                    <a:lnTo>
                      <a:pt x="4" y="40"/>
                    </a:lnTo>
                    <a:lnTo>
                      <a:pt x="2" y="36"/>
                    </a:lnTo>
                    <a:lnTo>
                      <a:pt x="0" y="30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10" y="12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Freeform 210"/>
              <p:cNvSpPr>
                <a:spLocks/>
              </p:cNvSpPr>
              <p:nvPr/>
            </p:nvSpPr>
            <p:spPr bwMode="auto">
              <a:xfrm>
                <a:off x="5284369" y="2724410"/>
                <a:ext cx="165266" cy="148512"/>
              </a:xfrm>
              <a:custGeom>
                <a:avLst/>
                <a:gdLst>
                  <a:gd name="T0" fmla="*/ 0 w 94"/>
                  <a:gd name="T1" fmla="*/ 2147483647 h 88"/>
                  <a:gd name="T2" fmla="*/ 2147483647 w 94"/>
                  <a:gd name="T3" fmla="*/ 2147483647 h 88"/>
                  <a:gd name="T4" fmla="*/ 2147483647 w 94"/>
                  <a:gd name="T5" fmla="*/ 2147483647 h 88"/>
                  <a:gd name="T6" fmla="*/ 2147483647 w 94"/>
                  <a:gd name="T7" fmla="*/ 2147483647 h 88"/>
                  <a:gd name="T8" fmla="*/ 2147483647 w 94"/>
                  <a:gd name="T9" fmla="*/ 2147483647 h 88"/>
                  <a:gd name="T10" fmla="*/ 2147483647 w 94"/>
                  <a:gd name="T11" fmla="*/ 2147483647 h 88"/>
                  <a:gd name="T12" fmla="*/ 2147483647 w 94"/>
                  <a:gd name="T13" fmla="*/ 2147483647 h 88"/>
                  <a:gd name="T14" fmla="*/ 2147483647 w 94"/>
                  <a:gd name="T15" fmla="*/ 2147483647 h 88"/>
                  <a:gd name="T16" fmla="*/ 2147483647 w 94"/>
                  <a:gd name="T17" fmla="*/ 2147483647 h 88"/>
                  <a:gd name="T18" fmla="*/ 2147483647 w 94"/>
                  <a:gd name="T19" fmla="*/ 2147483647 h 88"/>
                  <a:gd name="T20" fmla="*/ 2147483647 w 94"/>
                  <a:gd name="T21" fmla="*/ 2147483647 h 88"/>
                  <a:gd name="T22" fmla="*/ 2147483647 w 94"/>
                  <a:gd name="T23" fmla="*/ 2147483647 h 88"/>
                  <a:gd name="T24" fmla="*/ 2147483647 w 94"/>
                  <a:gd name="T25" fmla="*/ 2147483647 h 88"/>
                  <a:gd name="T26" fmla="*/ 2147483647 w 94"/>
                  <a:gd name="T27" fmla="*/ 2147483647 h 88"/>
                  <a:gd name="T28" fmla="*/ 2147483647 w 94"/>
                  <a:gd name="T29" fmla="*/ 2147483647 h 88"/>
                  <a:gd name="T30" fmla="*/ 2147483647 w 94"/>
                  <a:gd name="T31" fmla="*/ 2147483647 h 88"/>
                  <a:gd name="T32" fmla="*/ 2147483647 w 94"/>
                  <a:gd name="T33" fmla="*/ 0 h 88"/>
                  <a:gd name="T34" fmla="*/ 2147483647 w 94"/>
                  <a:gd name="T35" fmla="*/ 2147483647 h 88"/>
                  <a:gd name="T36" fmla="*/ 2147483647 w 94"/>
                  <a:gd name="T37" fmla="*/ 2147483647 h 88"/>
                  <a:gd name="T38" fmla="*/ 2147483647 w 94"/>
                  <a:gd name="T39" fmla="*/ 2147483647 h 88"/>
                  <a:gd name="T40" fmla="*/ 2147483647 w 94"/>
                  <a:gd name="T41" fmla="*/ 2147483647 h 88"/>
                  <a:gd name="T42" fmla="*/ 2147483647 w 94"/>
                  <a:gd name="T43" fmla="*/ 2147483647 h 88"/>
                  <a:gd name="T44" fmla="*/ 2147483647 w 94"/>
                  <a:gd name="T45" fmla="*/ 2147483647 h 88"/>
                  <a:gd name="T46" fmla="*/ 2147483647 w 94"/>
                  <a:gd name="T47" fmla="*/ 2147483647 h 88"/>
                  <a:gd name="T48" fmla="*/ 2147483647 w 94"/>
                  <a:gd name="T49" fmla="*/ 2147483647 h 88"/>
                  <a:gd name="T50" fmla="*/ 2147483647 w 94"/>
                  <a:gd name="T51" fmla="*/ 2147483647 h 88"/>
                  <a:gd name="T52" fmla="*/ 2147483647 w 94"/>
                  <a:gd name="T53" fmla="*/ 2147483647 h 88"/>
                  <a:gd name="T54" fmla="*/ 2147483647 w 94"/>
                  <a:gd name="T55" fmla="*/ 2147483647 h 88"/>
                  <a:gd name="T56" fmla="*/ 2147483647 w 94"/>
                  <a:gd name="T57" fmla="*/ 2147483647 h 88"/>
                  <a:gd name="T58" fmla="*/ 2147483647 w 94"/>
                  <a:gd name="T59" fmla="*/ 2147483647 h 88"/>
                  <a:gd name="T60" fmla="*/ 2147483647 w 94"/>
                  <a:gd name="T61" fmla="*/ 2147483647 h 88"/>
                  <a:gd name="T62" fmla="*/ 2147483647 w 94"/>
                  <a:gd name="T63" fmla="*/ 2147483647 h 88"/>
                  <a:gd name="T64" fmla="*/ 2147483647 w 94"/>
                  <a:gd name="T65" fmla="*/ 2147483647 h 88"/>
                  <a:gd name="T66" fmla="*/ 2147483647 w 94"/>
                  <a:gd name="T67" fmla="*/ 2147483647 h 88"/>
                  <a:gd name="T68" fmla="*/ 2147483647 w 94"/>
                  <a:gd name="T69" fmla="*/ 2147483647 h 88"/>
                  <a:gd name="T70" fmla="*/ 2147483647 w 94"/>
                  <a:gd name="T71" fmla="*/ 2147483647 h 88"/>
                  <a:gd name="T72" fmla="*/ 2147483647 w 94"/>
                  <a:gd name="T73" fmla="*/ 2147483647 h 88"/>
                  <a:gd name="T74" fmla="*/ 2147483647 w 94"/>
                  <a:gd name="T75" fmla="*/ 2147483647 h 88"/>
                  <a:gd name="T76" fmla="*/ 2147483647 w 94"/>
                  <a:gd name="T77" fmla="*/ 2147483647 h 88"/>
                  <a:gd name="T78" fmla="*/ 2147483647 w 94"/>
                  <a:gd name="T79" fmla="*/ 2147483647 h 88"/>
                  <a:gd name="T80" fmla="*/ 2147483647 w 94"/>
                  <a:gd name="T81" fmla="*/ 2147483647 h 88"/>
                  <a:gd name="T82" fmla="*/ 2147483647 w 94"/>
                  <a:gd name="T83" fmla="*/ 2147483647 h 88"/>
                  <a:gd name="T84" fmla="*/ 2147483647 w 94"/>
                  <a:gd name="T85" fmla="*/ 2147483647 h 88"/>
                  <a:gd name="T86" fmla="*/ 2147483647 w 94"/>
                  <a:gd name="T87" fmla="*/ 2147483647 h 88"/>
                  <a:gd name="T88" fmla="*/ 0 w 94"/>
                  <a:gd name="T89" fmla="*/ 2147483647 h 88"/>
                  <a:gd name="T90" fmla="*/ 0 w 94"/>
                  <a:gd name="T91" fmla="*/ 2147483647 h 8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94"/>
                  <a:gd name="T139" fmla="*/ 0 h 88"/>
                  <a:gd name="T140" fmla="*/ 94 w 94"/>
                  <a:gd name="T141" fmla="*/ 88 h 88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94" h="88">
                    <a:moveTo>
                      <a:pt x="0" y="82"/>
                    </a:moveTo>
                    <a:lnTo>
                      <a:pt x="10" y="84"/>
                    </a:lnTo>
                    <a:lnTo>
                      <a:pt x="14" y="88"/>
                    </a:lnTo>
                    <a:lnTo>
                      <a:pt x="18" y="88"/>
                    </a:lnTo>
                    <a:lnTo>
                      <a:pt x="20" y="88"/>
                    </a:lnTo>
                    <a:lnTo>
                      <a:pt x="80" y="54"/>
                    </a:lnTo>
                    <a:lnTo>
                      <a:pt x="80" y="46"/>
                    </a:lnTo>
                    <a:lnTo>
                      <a:pt x="80" y="40"/>
                    </a:lnTo>
                    <a:lnTo>
                      <a:pt x="82" y="34"/>
                    </a:lnTo>
                    <a:lnTo>
                      <a:pt x="84" y="28"/>
                    </a:lnTo>
                    <a:lnTo>
                      <a:pt x="82" y="26"/>
                    </a:lnTo>
                    <a:lnTo>
                      <a:pt x="80" y="22"/>
                    </a:lnTo>
                    <a:lnTo>
                      <a:pt x="82" y="16"/>
                    </a:lnTo>
                    <a:lnTo>
                      <a:pt x="84" y="14"/>
                    </a:lnTo>
                    <a:lnTo>
                      <a:pt x="88" y="14"/>
                    </a:lnTo>
                    <a:lnTo>
                      <a:pt x="94" y="4"/>
                    </a:lnTo>
                    <a:lnTo>
                      <a:pt x="94" y="0"/>
                    </a:lnTo>
                    <a:lnTo>
                      <a:pt x="86" y="2"/>
                    </a:lnTo>
                    <a:lnTo>
                      <a:pt x="74" y="4"/>
                    </a:lnTo>
                    <a:lnTo>
                      <a:pt x="68" y="2"/>
                    </a:lnTo>
                    <a:lnTo>
                      <a:pt x="66" y="2"/>
                    </a:lnTo>
                    <a:lnTo>
                      <a:pt x="62" y="4"/>
                    </a:lnTo>
                    <a:lnTo>
                      <a:pt x="56" y="8"/>
                    </a:lnTo>
                    <a:lnTo>
                      <a:pt x="52" y="10"/>
                    </a:lnTo>
                    <a:lnTo>
                      <a:pt x="46" y="10"/>
                    </a:lnTo>
                    <a:lnTo>
                      <a:pt x="40" y="8"/>
                    </a:lnTo>
                    <a:lnTo>
                      <a:pt x="36" y="6"/>
                    </a:lnTo>
                    <a:lnTo>
                      <a:pt x="30" y="8"/>
                    </a:lnTo>
                    <a:lnTo>
                      <a:pt x="24" y="10"/>
                    </a:lnTo>
                    <a:lnTo>
                      <a:pt x="16" y="8"/>
                    </a:lnTo>
                    <a:lnTo>
                      <a:pt x="12" y="8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8" y="22"/>
                    </a:lnTo>
                    <a:lnTo>
                      <a:pt x="4" y="24"/>
                    </a:lnTo>
                    <a:lnTo>
                      <a:pt x="4" y="30"/>
                    </a:lnTo>
                    <a:lnTo>
                      <a:pt x="2" y="46"/>
                    </a:lnTo>
                    <a:lnTo>
                      <a:pt x="12" y="50"/>
                    </a:lnTo>
                    <a:lnTo>
                      <a:pt x="10" y="58"/>
                    </a:lnTo>
                    <a:lnTo>
                      <a:pt x="6" y="60"/>
                    </a:lnTo>
                    <a:lnTo>
                      <a:pt x="2" y="60"/>
                    </a:lnTo>
                    <a:lnTo>
                      <a:pt x="4" y="64"/>
                    </a:lnTo>
                    <a:lnTo>
                      <a:pt x="6" y="66"/>
                    </a:lnTo>
                    <a:lnTo>
                      <a:pt x="4" y="72"/>
                    </a:lnTo>
                    <a:lnTo>
                      <a:pt x="0" y="76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Freeform 211"/>
              <p:cNvSpPr>
                <a:spLocks/>
              </p:cNvSpPr>
              <p:nvPr/>
            </p:nvSpPr>
            <p:spPr bwMode="auto">
              <a:xfrm>
                <a:off x="5372511" y="2723008"/>
                <a:ext cx="268558" cy="247988"/>
              </a:xfrm>
              <a:custGeom>
                <a:avLst/>
                <a:gdLst>
                  <a:gd name="T0" fmla="*/ 2147483647 w 154"/>
                  <a:gd name="T1" fmla="*/ 2147483647 h 150"/>
                  <a:gd name="T2" fmla="*/ 2147483647 w 154"/>
                  <a:gd name="T3" fmla="*/ 2147483647 h 150"/>
                  <a:gd name="T4" fmla="*/ 2147483647 w 154"/>
                  <a:gd name="T5" fmla="*/ 0 h 150"/>
                  <a:gd name="T6" fmla="*/ 2147483647 w 154"/>
                  <a:gd name="T7" fmla="*/ 2147483647 h 150"/>
                  <a:gd name="T8" fmla="*/ 2147483647 w 154"/>
                  <a:gd name="T9" fmla="*/ 2147483647 h 150"/>
                  <a:gd name="T10" fmla="*/ 2147483647 w 154"/>
                  <a:gd name="T11" fmla="*/ 2147483647 h 150"/>
                  <a:gd name="T12" fmla="*/ 2147483647 w 154"/>
                  <a:gd name="T13" fmla="*/ 2147483647 h 150"/>
                  <a:gd name="T14" fmla="*/ 2147483647 w 154"/>
                  <a:gd name="T15" fmla="*/ 2147483647 h 150"/>
                  <a:gd name="T16" fmla="*/ 2147483647 w 154"/>
                  <a:gd name="T17" fmla="*/ 2147483647 h 150"/>
                  <a:gd name="T18" fmla="*/ 2147483647 w 154"/>
                  <a:gd name="T19" fmla="*/ 2147483647 h 150"/>
                  <a:gd name="T20" fmla="*/ 2147483647 w 154"/>
                  <a:gd name="T21" fmla="*/ 2147483647 h 150"/>
                  <a:gd name="T22" fmla="*/ 2147483647 w 154"/>
                  <a:gd name="T23" fmla="*/ 2147483647 h 150"/>
                  <a:gd name="T24" fmla="*/ 2147483647 w 154"/>
                  <a:gd name="T25" fmla="*/ 2147483647 h 150"/>
                  <a:gd name="T26" fmla="*/ 2147483647 w 154"/>
                  <a:gd name="T27" fmla="*/ 2147483647 h 150"/>
                  <a:gd name="T28" fmla="*/ 2147483647 w 154"/>
                  <a:gd name="T29" fmla="*/ 2147483647 h 150"/>
                  <a:gd name="T30" fmla="*/ 2147483647 w 154"/>
                  <a:gd name="T31" fmla="*/ 2147483647 h 150"/>
                  <a:gd name="T32" fmla="*/ 2147483647 w 154"/>
                  <a:gd name="T33" fmla="*/ 2147483647 h 150"/>
                  <a:gd name="T34" fmla="*/ 2147483647 w 154"/>
                  <a:gd name="T35" fmla="*/ 2147483647 h 150"/>
                  <a:gd name="T36" fmla="*/ 2147483647 w 154"/>
                  <a:gd name="T37" fmla="*/ 2147483647 h 150"/>
                  <a:gd name="T38" fmla="*/ 2147483647 w 154"/>
                  <a:gd name="T39" fmla="*/ 2147483647 h 150"/>
                  <a:gd name="T40" fmla="*/ 2147483647 w 154"/>
                  <a:gd name="T41" fmla="*/ 2147483647 h 150"/>
                  <a:gd name="T42" fmla="*/ 2147483647 w 154"/>
                  <a:gd name="T43" fmla="*/ 2147483647 h 150"/>
                  <a:gd name="T44" fmla="*/ 2147483647 w 154"/>
                  <a:gd name="T45" fmla="*/ 2147483647 h 150"/>
                  <a:gd name="T46" fmla="*/ 2147483647 w 154"/>
                  <a:gd name="T47" fmla="*/ 2147483647 h 150"/>
                  <a:gd name="T48" fmla="*/ 2147483647 w 154"/>
                  <a:gd name="T49" fmla="*/ 2147483647 h 150"/>
                  <a:gd name="T50" fmla="*/ 2147483647 w 154"/>
                  <a:gd name="T51" fmla="*/ 2147483647 h 150"/>
                  <a:gd name="T52" fmla="*/ 2147483647 w 154"/>
                  <a:gd name="T53" fmla="*/ 2147483647 h 150"/>
                  <a:gd name="T54" fmla="*/ 2147483647 w 154"/>
                  <a:gd name="T55" fmla="*/ 2147483647 h 150"/>
                  <a:gd name="T56" fmla="*/ 2147483647 w 154"/>
                  <a:gd name="T57" fmla="*/ 2147483647 h 150"/>
                  <a:gd name="T58" fmla="*/ 2147483647 w 154"/>
                  <a:gd name="T59" fmla="*/ 2147483647 h 150"/>
                  <a:gd name="T60" fmla="*/ 2147483647 w 154"/>
                  <a:gd name="T61" fmla="*/ 2147483647 h 150"/>
                  <a:gd name="T62" fmla="*/ 2147483647 w 154"/>
                  <a:gd name="T63" fmla="*/ 2147483647 h 150"/>
                  <a:gd name="T64" fmla="*/ 2147483647 w 154"/>
                  <a:gd name="T65" fmla="*/ 2147483647 h 150"/>
                  <a:gd name="T66" fmla="*/ 2147483647 w 154"/>
                  <a:gd name="T67" fmla="*/ 2147483647 h 150"/>
                  <a:gd name="T68" fmla="*/ 2147483647 w 154"/>
                  <a:gd name="T69" fmla="*/ 2147483647 h 150"/>
                  <a:gd name="T70" fmla="*/ 2147483647 w 154"/>
                  <a:gd name="T71" fmla="*/ 2147483647 h 150"/>
                  <a:gd name="T72" fmla="*/ 2147483647 w 154"/>
                  <a:gd name="T73" fmla="*/ 2147483647 h 150"/>
                  <a:gd name="T74" fmla="*/ 2147483647 w 154"/>
                  <a:gd name="T75" fmla="*/ 2147483647 h 150"/>
                  <a:gd name="T76" fmla="*/ 2147483647 w 154"/>
                  <a:gd name="T77" fmla="*/ 2147483647 h 150"/>
                  <a:gd name="T78" fmla="*/ 2147483647 w 154"/>
                  <a:gd name="T79" fmla="*/ 2147483647 h 150"/>
                  <a:gd name="T80" fmla="*/ 0 w 154"/>
                  <a:gd name="T81" fmla="*/ 2147483647 h 150"/>
                  <a:gd name="T82" fmla="*/ 2147483647 w 154"/>
                  <a:gd name="T83" fmla="*/ 2147483647 h 150"/>
                  <a:gd name="T84" fmla="*/ 2147483647 w 154"/>
                  <a:gd name="T85" fmla="*/ 2147483647 h 150"/>
                  <a:gd name="T86" fmla="*/ 2147483647 w 154"/>
                  <a:gd name="T87" fmla="*/ 2147483647 h 150"/>
                  <a:gd name="T88" fmla="*/ 2147483647 w 154"/>
                  <a:gd name="T89" fmla="*/ 2147483647 h 150"/>
                  <a:gd name="T90" fmla="*/ 2147483647 w 154"/>
                  <a:gd name="T91" fmla="*/ 2147483647 h 150"/>
                  <a:gd name="T92" fmla="*/ 2147483647 w 154"/>
                  <a:gd name="T93" fmla="*/ 2147483647 h 150"/>
                  <a:gd name="T94" fmla="*/ 2147483647 w 154"/>
                  <a:gd name="T95" fmla="*/ 2147483647 h 150"/>
                  <a:gd name="T96" fmla="*/ 2147483647 w 154"/>
                  <a:gd name="T97" fmla="*/ 2147483647 h 150"/>
                  <a:gd name="T98" fmla="*/ 2147483647 w 154"/>
                  <a:gd name="T99" fmla="*/ 2147483647 h 150"/>
                  <a:gd name="T100" fmla="*/ 2147483647 w 154"/>
                  <a:gd name="T101" fmla="*/ 2147483647 h 150"/>
                  <a:gd name="T102" fmla="*/ 2147483647 w 154"/>
                  <a:gd name="T103" fmla="*/ 2147483647 h 150"/>
                  <a:gd name="T104" fmla="*/ 2147483647 w 154"/>
                  <a:gd name="T105" fmla="*/ 2147483647 h 150"/>
                  <a:gd name="T106" fmla="*/ 2147483647 w 154"/>
                  <a:gd name="T107" fmla="*/ 2147483647 h 15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54"/>
                  <a:gd name="T163" fmla="*/ 0 h 150"/>
                  <a:gd name="T164" fmla="*/ 154 w 154"/>
                  <a:gd name="T165" fmla="*/ 150 h 15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54" h="150">
                    <a:moveTo>
                      <a:pt x="48" y="2"/>
                    </a:moveTo>
                    <a:lnTo>
                      <a:pt x="62" y="2"/>
                    </a:lnTo>
                    <a:lnTo>
                      <a:pt x="66" y="0"/>
                    </a:lnTo>
                    <a:lnTo>
                      <a:pt x="70" y="2"/>
                    </a:lnTo>
                    <a:lnTo>
                      <a:pt x="76" y="2"/>
                    </a:lnTo>
                    <a:lnTo>
                      <a:pt x="80" y="12"/>
                    </a:lnTo>
                    <a:lnTo>
                      <a:pt x="88" y="20"/>
                    </a:lnTo>
                    <a:lnTo>
                      <a:pt x="98" y="24"/>
                    </a:lnTo>
                    <a:lnTo>
                      <a:pt x="108" y="28"/>
                    </a:lnTo>
                    <a:lnTo>
                      <a:pt x="102" y="40"/>
                    </a:lnTo>
                    <a:lnTo>
                      <a:pt x="100" y="48"/>
                    </a:lnTo>
                    <a:lnTo>
                      <a:pt x="98" y="56"/>
                    </a:lnTo>
                    <a:lnTo>
                      <a:pt x="100" y="62"/>
                    </a:lnTo>
                    <a:lnTo>
                      <a:pt x="102" y="68"/>
                    </a:lnTo>
                    <a:lnTo>
                      <a:pt x="108" y="74"/>
                    </a:lnTo>
                    <a:lnTo>
                      <a:pt x="112" y="78"/>
                    </a:lnTo>
                    <a:lnTo>
                      <a:pt x="124" y="86"/>
                    </a:lnTo>
                    <a:lnTo>
                      <a:pt x="132" y="92"/>
                    </a:lnTo>
                    <a:lnTo>
                      <a:pt x="136" y="96"/>
                    </a:lnTo>
                    <a:lnTo>
                      <a:pt x="136" y="102"/>
                    </a:lnTo>
                    <a:lnTo>
                      <a:pt x="138" y="112"/>
                    </a:lnTo>
                    <a:lnTo>
                      <a:pt x="142" y="116"/>
                    </a:lnTo>
                    <a:lnTo>
                      <a:pt x="148" y="122"/>
                    </a:lnTo>
                    <a:lnTo>
                      <a:pt x="152" y="126"/>
                    </a:lnTo>
                    <a:lnTo>
                      <a:pt x="154" y="132"/>
                    </a:lnTo>
                    <a:lnTo>
                      <a:pt x="152" y="134"/>
                    </a:lnTo>
                    <a:lnTo>
                      <a:pt x="148" y="132"/>
                    </a:lnTo>
                    <a:lnTo>
                      <a:pt x="142" y="132"/>
                    </a:lnTo>
                    <a:lnTo>
                      <a:pt x="138" y="132"/>
                    </a:lnTo>
                    <a:lnTo>
                      <a:pt x="134" y="136"/>
                    </a:lnTo>
                    <a:lnTo>
                      <a:pt x="130" y="142"/>
                    </a:lnTo>
                    <a:lnTo>
                      <a:pt x="126" y="150"/>
                    </a:lnTo>
                    <a:lnTo>
                      <a:pt x="98" y="150"/>
                    </a:lnTo>
                    <a:lnTo>
                      <a:pt x="80" y="140"/>
                    </a:lnTo>
                    <a:lnTo>
                      <a:pt x="80" y="130"/>
                    </a:lnTo>
                    <a:lnTo>
                      <a:pt x="74" y="128"/>
                    </a:lnTo>
                    <a:lnTo>
                      <a:pt x="70" y="126"/>
                    </a:lnTo>
                    <a:lnTo>
                      <a:pt x="68" y="122"/>
                    </a:lnTo>
                    <a:lnTo>
                      <a:pt x="64" y="120"/>
                    </a:lnTo>
                    <a:lnTo>
                      <a:pt x="8" y="96"/>
                    </a:lnTo>
                    <a:lnTo>
                      <a:pt x="0" y="74"/>
                    </a:lnTo>
                    <a:lnTo>
                      <a:pt x="30" y="56"/>
                    </a:lnTo>
                    <a:lnTo>
                      <a:pt x="30" y="48"/>
                    </a:lnTo>
                    <a:lnTo>
                      <a:pt x="30" y="42"/>
                    </a:lnTo>
                    <a:lnTo>
                      <a:pt x="32" y="36"/>
                    </a:lnTo>
                    <a:lnTo>
                      <a:pt x="34" y="30"/>
                    </a:lnTo>
                    <a:lnTo>
                      <a:pt x="32" y="28"/>
                    </a:lnTo>
                    <a:lnTo>
                      <a:pt x="30" y="24"/>
                    </a:lnTo>
                    <a:lnTo>
                      <a:pt x="32" y="18"/>
                    </a:lnTo>
                    <a:lnTo>
                      <a:pt x="34" y="16"/>
                    </a:lnTo>
                    <a:lnTo>
                      <a:pt x="38" y="16"/>
                    </a:lnTo>
                    <a:lnTo>
                      <a:pt x="44" y="6"/>
                    </a:lnTo>
                    <a:lnTo>
                      <a:pt x="44" y="2"/>
                    </a:lnTo>
                    <a:lnTo>
                      <a:pt x="48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Freeform 212"/>
              <p:cNvSpPr>
                <a:spLocks/>
              </p:cNvSpPr>
              <p:nvPr/>
            </p:nvSpPr>
            <p:spPr bwMode="auto">
              <a:xfrm>
                <a:off x="5008926" y="2571695"/>
                <a:ext cx="486156" cy="193346"/>
              </a:xfrm>
              <a:custGeom>
                <a:avLst/>
                <a:gdLst>
                  <a:gd name="T0" fmla="*/ 2147483647 w 278"/>
                  <a:gd name="T1" fmla="*/ 2147483647 h 116"/>
                  <a:gd name="T2" fmla="*/ 2147483647 w 278"/>
                  <a:gd name="T3" fmla="*/ 2147483647 h 116"/>
                  <a:gd name="T4" fmla="*/ 2147483647 w 278"/>
                  <a:gd name="T5" fmla="*/ 2147483647 h 116"/>
                  <a:gd name="T6" fmla="*/ 2147483647 w 278"/>
                  <a:gd name="T7" fmla="*/ 2147483647 h 116"/>
                  <a:gd name="T8" fmla="*/ 2147483647 w 278"/>
                  <a:gd name="T9" fmla="*/ 2147483647 h 116"/>
                  <a:gd name="T10" fmla="*/ 2147483647 w 278"/>
                  <a:gd name="T11" fmla="*/ 2147483647 h 116"/>
                  <a:gd name="T12" fmla="*/ 2147483647 w 278"/>
                  <a:gd name="T13" fmla="*/ 2147483647 h 116"/>
                  <a:gd name="T14" fmla="*/ 2147483647 w 278"/>
                  <a:gd name="T15" fmla="*/ 2147483647 h 116"/>
                  <a:gd name="T16" fmla="*/ 2147483647 w 278"/>
                  <a:gd name="T17" fmla="*/ 2147483647 h 116"/>
                  <a:gd name="T18" fmla="*/ 2147483647 w 278"/>
                  <a:gd name="T19" fmla="*/ 2147483647 h 116"/>
                  <a:gd name="T20" fmla="*/ 2147483647 w 278"/>
                  <a:gd name="T21" fmla="*/ 2147483647 h 116"/>
                  <a:gd name="T22" fmla="*/ 2147483647 w 278"/>
                  <a:gd name="T23" fmla="*/ 2147483647 h 116"/>
                  <a:gd name="T24" fmla="*/ 2147483647 w 278"/>
                  <a:gd name="T25" fmla="*/ 2147483647 h 116"/>
                  <a:gd name="T26" fmla="*/ 2147483647 w 278"/>
                  <a:gd name="T27" fmla="*/ 2147483647 h 116"/>
                  <a:gd name="T28" fmla="*/ 2147483647 w 278"/>
                  <a:gd name="T29" fmla="*/ 2147483647 h 116"/>
                  <a:gd name="T30" fmla="*/ 2147483647 w 278"/>
                  <a:gd name="T31" fmla="*/ 2147483647 h 116"/>
                  <a:gd name="T32" fmla="*/ 2147483647 w 278"/>
                  <a:gd name="T33" fmla="*/ 2147483647 h 116"/>
                  <a:gd name="T34" fmla="*/ 2147483647 w 278"/>
                  <a:gd name="T35" fmla="*/ 2147483647 h 116"/>
                  <a:gd name="T36" fmla="*/ 2147483647 w 278"/>
                  <a:gd name="T37" fmla="*/ 2147483647 h 116"/>
                  <a:gd name="T38" fmla="*/ 2147483647 w 278"/>
                  <a:gd name="T39" fmla="*/ 2147483647 h 116"/>
                  <a:gd name="T40" fmla="*/ 2147483647 w 278"/>
                  <a:gd name="T41" fmla="*/ 2147483647 h 116"/>
                  <a:gd name="T42" fmla="*/ 2147483647 w 278"/>
                  <a:gd name="T43" fmla="*/ 2147483647 h 116"/>
                  <a:gd name="T44" fmla="*/ 2147483647 w 278"/>
                  <a:gd name="T45" fmla="*/ 0 h 116"/>
                  <a:gd name="T46" fmla="*/ 2147483647 w 278"/>
                  <a:gd name="T47" fmla="*/ 2147483647 h 116"/>
                  <a:gd name="T48" fmla="*/ 2147483647 w 278"/>
                  <a:gd name="T49" fmla="*/ 2147483647 h 116"/>
                  <a:gd name="T50" fmla="*/ 2147483647 w 278"/>
                  <a:gd name="T51" fmla="*/ 2147483647 h 116"/>
                  <a:gd name="T52" fmla="*/ 2147483647 w 278"/>
                  <a:gd name="T53" fmla="*/ 2147483647 h 116"/>
                  <a:gd name="T54" fmla="*/ 2147483647 w 278"/>
                  <a:gd name="T55" fmla="*/ 2147483647 h 116"/>
                  <a:gd name="T56" fmla="*/ 2147483647 w 278"/>
                  <a:gd name="T57" fmla="*/ 2147483647 h 116"/>
                  <a:gd name="T58" fmla="*/ 2147483647 w 278"/>
                  <a:gd name="T59" fmla="*/ 2147483647 h 116"/>
                  <a:gd name="T60" fmla="*/ 2147483647 w 278"/>
                  <a:gd name="T61" fmla="*/ 2147483647 h 116"/>
                  <a:gd name="T62" fmla="*/ 0 w 278"/>
                  <a:gd name="T63" fmla="*/ 2147483647 h 116"/>
                  <a:gd name="T64" fmla="*/ 2147483647 w 278"/>
                  <a:gd name="T65" fmla="*/ 2147483647 h 116"/>
                  <a:gd name="T66" fmla="*/ 2147483647 w 278"/>
                  <a:gd name="T67" fmla="*/ 2147483647 h 116"/>
                  <a:gd name="T68" fmla="*/ 2147483647 w 278"/>
                  <a:gd name="T69" fmla="*/ 2147483647 h 116"/>
                  <a:gd name="T70" fmla="*/ 2147483647 w 278"/>
                  <a:gd name="T71" fmla="*/ 2147483647 h 116"/>
                  <a:gd name="T72" fmla="*/ 2147483647 w 278"/>
                  <a:gd name="T73" fmla="*/ 2147483647 h 116"/>
                  <a:gd name="T74" fmla="*/ 2147483647 w 278"/>
                  <a:gd name="T75" fmla="*/ 2147483647 h 116"/>
                  <a:gd name="T76" fmla="*/ 2147483647 w 278"/>
                  <a:gd name="T77" fmla="*/ 2147483647 h 116"/>
                  <a:gd name="T78" fmla="*/ 2147483647 w 278"/>
                  <a:gd name="T79" fmla="*/ 2147483647 h 116"/>
                  <a:gd name="T80" fmla="*/ 2147483647 w 278"/>
                  <a:gd name="T81" fmla="*/ 2147483647 h 116"/>
                  <a:gd name="T82" fmla="*/ 2147483647 w 278"/>
                  <a:gd name="T83" fmla="*/ 2147483647 h 116"/>
                  <a:gd name="T84" fmla="*/ 2147483647 w 278"/>
                  <a:gd name="T85" fmla="*/ 2147483647 h 116"/>
                  <a:gd name="T86" fmla="*/ 2147483647 w 278"/>
                  <a:gd name="T87" fmla="*/ 2147483647 h 116"/>
                  <a:gd name="T88" fmla="*/ 2147483647 w 278"/>
                  <a:gd name="T89" fmla="*/ 2147483647 h 116"/>
                  <a:gd name="T90" fmla="*/ 2147483647 w 278"/>
                  <a:gd name="T91" fmla="*/ 2147483647 h 116"/>
                  <a:gd name="T92" fmla="*/ 2147483647 w 278"/>
                  <a:gd name="T93" fmla="*/ 2147483647 h 116"/>
                  <a:gd name="T94" fmla="*/ 2147483647 w 278"/>
                  <a:gd name="T95" fmla="*/ 2147483647 h 116"/>
                  <a:gd name="T96" fmla="*/ 2147483647 w 278"/>
                  <a:gd name="T97" fmla="*/ 2147483647 h 116"/>
                  <a:gd name="T98" fmla="*/ 2147483647 w 278"/>
                  <a:gd name="T99" fmla="*/ 2147483647 h 116"/>
                  <a:gd name="T100" fmla="*/ 2147483647 w 278"/>
                  <a:gd name="T101" fmla="*/ 2147483647 h 116"/>
                  <a:gd name="T102" fmla="*/ 2147483647 w 278"/>
                  <a:gd name="T103" fmla="*/ 2147483647 h 116"/>
                  <a:gd name="T104" fmla="*/ 2147483647 w 278"/>
                  <a:gd name="T105" fmla="*/ 2147483647 h 116"/>
                  <a:gd name="T106" fmla="*/ 2147483647 w 278"/>
                  <a:gd name="T107" fmla="*/ 2147483647 h 116"/>
                  <a:gd name="T108" fmla="*/ 2147483647 w 278"/>
                  <a:gd name="T109" fmla="*/ 2147483647 h 116"/>
                  <a:gd name="T110" fmla="*/ 2147483647 w 278"/>
                  <a:gd name="T111" fmla="*/ 2147483647 h 1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78"/>
                  <a:gd name="T169" fmla="*/ 0 h 116"/>
                  <a:gd name="T170" fmla="*/ 278 w 278"/>
                  <a:gd name="T171" fmla="*/ 116 h 11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78" h="116">
                    <a:moveTo>
                      <a:pt x="166" y="114"/>
                    </a:moveTo>
                    <a:lnTo>
                      <a:pt x="166" y="96"/>
                    </a:lnTo>
                    <a:lnTo>
                      <a:pt x="170" y="96"/>
                    </a:lnTo>
                    <a:lnTo>
                      <a:pt x="170" y="100"/>
                    </a:lnTo>
                    <a:lnTo>
                      <a:pt x="174" y="100"/>
                    </a:lnTo>
                    <a:lnTo>
                      <a:pt x="182" y="102"/>
                    </a:lnTo>
                    <a:lnTo>
                      <a:pt x="188" y="100"/>
                    </a:lnTo>
                    <a:lnTo>
                      <a:pt x="194" y="98"/>
                    </a:lnTo>
                    <a:lnTo>
                      <a:pt x="198" y="100"/>
                    </a:lnTo>
                    <a:lnTo>
                      <a:pt x="204" y="102"/>
                    </a:lnTo>
                    <a:lnTo>
                      <a:pt x="210" y="102"/>
                    </a:lnTo>
                    <a:lnTo>
                      <a:pt x="214" y="100"/>
                    </a:lnTo>
                    <a:lnTo>
                      <a:pt x="220" y="96"/>
                    </a:lnTo>
                    <a:lnTo>
                      <a:pt x="224" y="94"/>
                    </a:lnTo>
                    <a:lnTo>
                      <a:pt x="226" y="94"/>
                    </a:lnTo>
                    <a:lnTo>
                      <a:pt x="232" y="96"/>
                    </a:lnTo>
                    <a:lnTo>
                      <a:pt x="244" y="94"/>
                    </a:lnTo>
                    <a:lnTo>
                      <a:pt x="252" y="92"/>
                    </a:lnTo>
                    <a:lnTo>
                      <a:pt x="256" y="92"/>
                    </a:lnTo>
                    <a:lnTo>
                      <a:pt x="270" y="92"/>
                    </a:lnTo>
                    <a:lnTo>
                      <a:pt x="274" y="90"/>
                    </a:lnTo>
                    <a:lnTo>
                      <a:pt x="278" y="90"/>
                    </a:lnTo>
                    <a:lnTo>
                      <a:pt x="276" y="80"/>
                    </a:lnTo>
                    <a:lnTo>
                      <a:pt x="274" y="70"/>
                    </a:lnTo>
                    <a:lnTo>
                      <a:pt x="272" y="62"/>
                    </a:lnTo>
                    <a:lnTo>
                      <a:pt x="270" y="52"/>
                    </a:lnTo>
                    <a:lnTo>
                      <a:pt x="272" y="52"/>
                    </a:lnTo>
                    <a:lnTo>
                      <a:pt x="274" y="44"/>
                    </a:lnTo>
                    <a:lnTo>
                      <a:pt x="274" y="40"/>
                    </a:lnTo>
                    <a:lnTo>
                      <a:pt x="268" y="36"/>
                    </a:lnTo>
                    <a:lnTo>
                      <a:pt x="260" y="36"/>
                    </a:lnTo>
                    <a:lnTo>
                      <a:pt x="260" y="32"/>
                    </a:lnTo>
                    <a:lnTo>
                      <a:pt x="260" y="28"/>
                    </a:lnTo>
                    <a:lnTo>
                      <a:pt x="258" y="20"/>
                    </a:lnTo>
                    <a:lnTo>
                      <a:pt x="256" y="14"/>
                    </a:lnTo>
                    <a:lnTo>
                      <a:pt x="252" y="10"/>
                    </a:lnTo>
                    <a:lnTo>
                      <a:pt x="242" y="8"/>
                    </a:lnTo>
                    <a:lnTo>
                      <a:pt x="226" y="10"/>
                    </a:lnTo>
                    <a:lnTo>
                      <a:pt x="210" y="12"/>
                    </a:lnTo>
                    <a:lnTo>
                      <a:pt x="194" y="16"/>
                    </a:lnTo>
                    <a:lnTo>
                      <a:pt x="176" y="18"/>
                    </a:lnTo>
                    <a:lnTo>
                      <a:pt x="170" y="18"/>
                    </a:lnTo>
                    <a:lnTo>
                      <a:pt x="162" y="14"/>
                    </a:lnTo>
                    <a:lnTo>
                      <a:pt x="148" y="10"/>
                    </a:lnTo>
                    <a:lnTo>
                      <a:pt x="134" y="2"/>
                    </a:lnTo>
                    <a:lnTo>
                      <a:pt x="124" y="0"/>
                    </a:lnTo>
                    <a:lnTo>
                      <a:pt x="114" y="0"/>
                    </a:lnTo>
                    <a:lnTo>
                      <a:pt x="102" y="2"/>
                    </a:lnTo>
                    <a:lnTo>
                      <a:pt x="92" y="6"/>
                    </a:lnTo>
                    <a:lnTo>
                      <a:pt x="84" y="12"/>
                    </a:lnTo>
                    <a:lnTo>
                      <a:pt x="76" y="14"/>
                    </a:lnTo>
                    <a:lnTo>
                      <a:pt x="64" y="14"/>
                    </a:lnTo>
                    <a:lnTo>
                      <a:pt x="60" y="14"/>
                    </a:lnTo>
                    <a:lnTo>
                      <a:pt x="60" y="12"/>
                    </a:lnTo>
                    <a:lnTo>
                      <a:pt x="52" y="12"/>
                    </a:lnTo>
                    <a:lnTo>
                      <a:pt x="46" y="12"/>
                    </a:lnTo>
                    <a:lnTo>
                      <a:pt x="34" y="12"/>
                    </a:lnTo>
                    <a:lnTo>
                      <a:pt x="34" y="14"/>
                    </a:lnTo>
                    <a:lnTo>
                      <a:pt x="38" y="18"/>
                    </a:lnTo>
                    <a:lnTo>
                      <a:pt x="44" y="24"/>
                    </a:lnTo>
                    <a:lnTo>
                      <a:pt x="32" y="26"/>
                    </a:lnTo>
                    <a:lnTo>
                      <a:pt x="12" y="28"/>
                    </a:lnTo>
                    <a:lnTo>
                      <a:pt x="6" y="34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4" y="42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0" y="50"/>
                    </a:lnTo>
                    <a:lnTo>
                      <a:pt x="14" y="54"/>
                    </a:lnTo>
                    <a:lnTo>
                      <a:pt x="12" y="58"/>
                    </a:lnTo>
                    <a:lnTo>
                      <a:pt x="10" y="60"/>
                    </a:lnTo>
                    <a:lnTo>
                      <a:pt x="10" y="66"/>
                    </a:lnTo>
                    <a:lnTo>
                      <a:pt x="18" y="66"/>
                    </a:lnTo>
                    <a:lnTo>
                      <a:pt x="18" y="70"/>
                    </a:lnTo>
                    <a:lnTo>
                      <a:pt x="22" y="76"/>
                    </a:lnTo>
                    <a:lnTo>
                      <a:pt x="30" y="84"/>
                    </a:lnTo>
                    <a:lnTo>
                      <a:pt x="30" y="86"/>
                    </a:lnTo>
                    <a:lnTo>
                      <a:pt x="32" y="90"/>
                    </a:lnTo>
                    <a:lnTo>
                      <a:pt x="46" y="96"/>
                    </a:lnTo>
                    <a:lnTo>
                      <a:pt x="60" y="100"/>
                    </a:lnTo>
                    <a:lnTo>
                      <a:pt x="76" y="104"/>
                    </a:lnTo>
                    <a:lnTo>
                      <a:pt x="78" y="100"/>
                    </a:lnTo>
                    <a:lnTo>
                      <a:pt x="78" y="96"/>
                    </a:lnTo>
                    <a:lnTo>
                      <a:pt x="76" y="94"/>
                    </a:lnTo>
                    <a:lnTo>
                      <a:pt x="74" y="94"/>
                    </a:lnTo>
                    <a:lnTo>
                      <a:pt x="78" y="94"/>
                    </a:lnTo>
                    <a:lnTo>
                      <a:pt x="82" y="92"/>
                    </a:lnTo>
                    <a:lnTo>
                      <a:pt x="88" y="92"/>
                    </a:lnTo>
                    <a:lnTo>
                      <a:pt x="90" y="94"/>
                    </a:lnTo>
                    <a:lnTo>
                      <a:pt x="98" y="98"/>
                    </a:lnTo>
                    <a:lnTo>
                      <a:pt x="104" y="106"/>
                    </a:lnTo>
                    <a:lnTo>
                      <a:pt x="108" y="108"/>
                    </a:lnTo>
                    <a:lnTo>
                      <a:pt x="114" y="108"/>
                    </a:lnTo>
                    <a:lnTo>
                      <a:pt x="116" y="108"/>
                    </a:lnTo>
                    <a:lnTo>
                      <a:pt x="120" y="106"/>
                    </a:lnTo>
                    <a:lnTo>
                      <a:pt x="126" y="98"/>
                    </a:lnTo>
                    <a:lnTo>
                      <a:pt x="132" y="94"/>
                    </a:lnTo>
                    <a:lnTo>
                      <a:pt x="134" y="92"/>
                    </a:lnTo>
                    <a:lnTo>
                      <a:pt x="138" y="92"/>
                    </a:lnTo>
                    <a:lnTo>
                      <a:pt x="142" y="92"/>
                    </a:lnTo>
                    <a:lnTo>
                      <a:pt x="142" y="94"/>
                    </a:lnTo>
                    <a:lnTo>
                      <a:pt x="146" y="94"/>
                    </a:lnTo>
                    <a:lnTo>
                      <a:pt x="148" y="96"/>
                    </a:lnTo>
                    <a:lnTo>
                      <a:pt x="152" y="94"/>
                    </a:lnTo>
                    <a:lnTo>
                      <a:pt x="154" y="94"/>
                    </a:lnTo>
                    <a:lnTo>
                      <a:pt x="164" y="94"/>
                    </a:lnTo>
                    <a:lnTo>
                      <a:pt x="162" y="96"/>
                    </a:lnTo>
                    <a:lnTo>
                      <a:pt x="160" y="98"/>
                    </a:lnTo>
                    <a:lnTo>
                      <a:pt x="156" y="98"/>
                    </a:lnTo>
                    <a:lnTo>
                      <a:pt x="158" y="108"/>
                    </a:lnTo>
                    <a:lnTo>
                      <a:pt x="162" y="116"/>
                    </a:lnTo>
                    <a:lnTo>
                      <a:pt x="166" y="1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Freeform 213"/>
              <p:cNvSpPr>
                <a:spLocks/>
              </p:cNvSpPr>
              <p:nvPr/>
            </p:nvSpPr>
            <p:spPr bwMode="auto">
              <a:xfrm>
                <a:off x="5722324" y="3060663"/>
                <a:ext cx="26167" cy="39230"/>
              </a:xfrm>
              <a:custGeom>
                <a:avLst/>
                <a:gdLst>
                  <a:gd name="T0" fmla="*/ 0 w 16"/>
                  <a:gd name="T1" fmla="*/ 2147483647 h 24"/>
                  <a:gd name="T2" fmla="*/ 2147483647 w 16"/>
                  <a:gd name="T3" fmla="*/ 2147483647 h 24"/>
                  <a:gd name="T4" fmla="*/ 2147483647 w 16"/>
                  <a:gd name="T5" fmla="*/ 2147483647 h 24"/>
                  <a:gd name="T6" fmla="*/ 2147483647 w 16"/>
                  <a:gd name="T7" fmla="*/ 0 h 24"/>
                  <a:gd name="T8" fmla="*/ 2147483647 w 16"/>
                  <a:gd name="T9" fmla="*/ 0 h 24"/>
                  <a:gd name="T10" fmla="*/ 2147483647 w 16"/>
                  <a:gd name="T11" fmla="*/ 2147483647 h 24"/>
                  <a:gd name="T12" fmla="*/ 2147483647 w 16"/>
                  <a:gd name="T13" fmla="*/ 2147483647 h 24"/>
                  <a:gd name="T14" fmla="*/ 2147483647 w 16"/>
                  <a:gd name="T15" fmla="*/ 2147483647 h 24"/>
                  <a:gd name="T16" fmla="*/ 2147483647 w 16"/>
                  <a:gd name="T17" fmla="*/ 2147483647 h 24"/>
                  <a:gd name="T18" fmla="*/ 2147483647 w 16"/>
                  <a:gd name="T19" fmla="*/ 2147483647 h 24"/>
                  <a:gd name="T20" fmla="*/ 2147483647 w 16"/>
                  <a:gd name="T21" fmla="*/ 2147483647 h 24"/>
                  <a:gd name="T22" fmla="*/ 2147483647 w 16"/>
                  <a:gd name="T23" fmla="*/ 2147483647 h 24"/>
                  <a:gd name="T24" fmla="*/ 0 w 16"/>
                  <a:gd name="T25" fmla="*/ 2147483647 h 2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24"/>
                  <a:gd name="T41" fmla="*/ 16 w 16"/>
                  <a:gd name="T42" fmla="*/ 24 h 2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24">
                    <a:moveTo>
                      <a:pt x="0" y="12"/>
                    </a:moveTo>
                    <a:lnTo>
                      <a:pt x="2" y="10"/>
                    </a:lnTo>
                    <a:lnTo>
                      <a:pt x="4" y="8"/>
                    </a:lnTo>
                    <a:lnTo>
                      <a:pt x="2" y="0"/>
                    </a:lnTo>
                    <a:lnTo>
                      <a:pt x="10" y="0"/>
                    </a:lnTo>
                    <a:lnTo>
                      <a:pt x="12" y="6"/>
                    </a:lnTo>
                    <a:lnTo>
                      <a:pt x="14" y="10"/>
                    </a:lnTo>
                    <a:lnTo>
                      <a:pt x="16" y="12"/>
                    </a:lnTo>
                    <a:lnTo>
                      <a:pt x="14" y="16"/>
                    </a:lnTo>
                    <a:lnTo>
                      <a:pt x="10" y="20"/>
                    </a:lnTo>
                    <a:lnTo>
                      <a:pt x="6" y="24"/>
                    </a:lnTo>
                    <a:lnTo>
                      <a:pt x="4" y="2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Freeform 214"/>
              <p:cNvSpPr>
                <a:spLocks/>
              </p:cNvSpPr>
              <p:nvPr/>
            </p:nvSpPr>
            <p:spPr bwMode="auto">
              <a:xfrm>
                <a:off x="5770527" y="3088685"/>
                <a:ext cx="209336" cy="250789"/>
              </a:xfrm>
              <a:custGeom>
                <a:avLst/>
                <a:gdLst>
                  <a:gd name="T0" fmla="*/ 2147483647 w 120"/>
                  <a:gd name="T1" fmla="*/ 2147483647 h 150"/>
                  <a:gd name="T2" fmla="*/ 2147483647 w 120"/>
                  <a:gd name="T3" fmla="*/ 2147483647 h 150"/>
                  <a:gd name="T4" fmla="*/ 2147483647 w 120"/>
                  <a:gd name="T5" fmla="*/ 2147483647 h 150"/>
                  <a:gd name="T6" fmla="*/ 2147483647 w 120"/>
                  <a:gd name="T7" fmla="*/ 2147483647 h 150"/>
                  <a:gd name="T8" fmla="*/ 2147483647 w 120"/>
                  <a:gd name="T9" fmla="*/ 2147483647 h 150"/>
                  <a:gd name="T10" fmla="*/ 2147483647 w 120"/>
                  <a:gd name="T11" fmla="*/ 2147483647 h 150"/>
                  <a:gd name="T12" fmla="*/ 2147483647 w 120"/>
                  <a:gd name="T13" fmla="*/ 2147483647 h 150"/>
                  <a:gd name="T14" fmla="*/ 2147483647 w 120"/>
                  <a:gd name="T15" fmla="*/ 2147483647 h 150"/>
                  <a:gd name="T16" fmla="*/ 2147483647 w 120"/>
                  <a:gd name="T17" fmla="*/ 2147483647 h 150"/>
                  <a:gd name="T18" fmla="*/ 2147483647 w 120"/>
                  <a:gd name="T19" fmla="*/ 2147483647 h 150"/>
                  <a:gd name="T20" fmla="*/ 2147483647 w 120"/>
                  <a:gd name="T21" fmla="*/ 2147483647 h 150"/>
                  <a:gd name="T22" fmla="*/ 2147483647 w 120"/>
                  <a:gd name="T23" fmla="*/ 2147483647 h 150"/>
                  <a:gd name="T24" fmla="*/ 2147483647 w 120"/>
                  <a:gd name="T25" fmla="*/ 2147483647 h 150"/>
                  <a:gd name="T26" fmla="*/ 2147483647 w 120"/>
                  <a:gd name="T27" fmla="*/ 2147483647 h 150"/>
                  <a:gd name="T28" fmla="*/ 2147483647 w 120"/>
                  <a:gd name="T29" fmla="*/ 2147483647 h 150"/>
                  <a:gd name="T30" fmla="*/ 2147483647 w 120"/>
                  <a:gd name="T31" fmla="*/ 2147483647 h 150"/>
                  <a:gd name="T32" fmla="*/ 2147483647 w 120"/>
                  <a:gd name="T33" fmla="*/ 2147483647 h 150"/>
                  <a:gd name="T34" fmla="*/ 2147483647 w 120"/>
                  <a:gd name="T35" fmla="*/ 2147483647 h 150"/>
                  <a:gd name="T36" fmla="*/ 2147483647 w 120"/>
                  <a:gd name="T37" fmla="*/ 2147483647 h 150"/>
                  <a:gd name="T38" fmla="*/ 2147483647 w 120"/>
                  <a:gd name="T39" fmla="*/ 2147483647 h 150"/>
                  <a:gd name="T40" fmla="*/ 2147483647 w 120"/>
                  <a:gd name="T41" fmla="*/ 2147483647 h 150"/>
                  <a:gd name="T42" fmla="*/ 2147483647 w 120"/>
                  <a:gd name="T43" fmla="*/ 2147483647 h 150"/>
                  <a:gd name="T44" fmla="*/ 2147483647 w 120"/>
                  <a:gd name="T45" fmla="*/ 2147483647 h 150"/>
                  <a:gd name="T46" fmla="*/ 2147483647 w 120"/>
                  <a:gd name="T47" fmla="*/ 2147483647 h 150"/>
                  <a:gd name="T48" fmla="*/ 2147483647 w 120"/>
                  <a:gd name="T49" fmla="*/ 2147483647 h 150"/>
                  <a:gd name="T50" fmla="*/ 2147483647 w 120"/>
                  <a:gd name="T51" fmla="*/ 2147483647 h 150"/>
                  <a:gd name="T52" fmla="*/ 2147483647 w 120"/>
                  <a:gd name="T53" fmla="*/ 2147483647 h 150"/>
                  <a:gd name="T54" fmla="*/ 2147483647 w 120"/>
                  <a:gd name="T55" fmla="*/ 2147483647 h 150"/>
                  <a:gd name="T56" fmla="*/ 2147483647 w 120"/>
                  <a:gd name="T57" fmla="*/ 2147483647 h 150"/>
                  <a:gd name="T58" fmla="*/ 2147483647 w 120"/>
                  <a:gd name="T59" fmla="*/ 2147483647 h 150"/>
                  <a:gd name="T60" fmla="*/ 2147483647 w 120"/>
                  <a:gd name="T61" fmla="*/ 2147483647 h 150"/>
                  <a:gd name="T62" fmla="*/ 2147483647 w 120"/>
                  <a:gd name="T63" fmla="*/ 2147483647 h 150"/>
                  <a:gd name="T64" fmla="*/ 2147483647 w 120"/>
                  <a:gd name="T65" fmla="*/ 2147483647 h 150"/>
                  <a:gd name="T66" fmla="*/ 0 w 120"/>
                  <a:gd name="T67" fmla="*/ 2147483647 h 150"/>
                  <a:gd name="T68" fmla="*/ 0 w 120"/>
                  <a:gd name="T69" fmla="*/ 2147483647 h 150"/>
                  <a:gd name="T70" fmla="*/ 2147483647 w 120"/>
                  <a:gd name="T71" fmla="*/ 2147483647 h 150"/>
                  <a:gd name="T72" fmla="*/ 2147483647 w 120"/>
                  <a:gd name="T73" fmla="*/ 2147483647 h 150"/>
                  <a:gd name="T74" fmla="*/ 2147483647 w 120"/>
                  <a:gd name="T75" fmla="*/ 2147483647 h 150"/>
                  <a:gd name="T76" fmla="*/ 2147483647 w 120"/>
                  <a:gd name="T77" fmla="*/ 0 h 150"/>
                  <a:gd name="T78" fmla="*/ 2147483647 w 120"/>
                  <a:gd name="T79" fmla="*/ 2147483647 h 15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20"/>
                  <a:gd name="T121" fmla="*/ 0 h 150"/>
                  <a:gd name="T122" fmla="*/ 120 w 120"/>
                  <a:gd name="T123" fmla="*/ 150 h 15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20" h="150">
                    <a:moveTo>
                      <a:pt x="66" y="4"/>
                    </a:moveTo>
                    <a:lnTo>
                      <a:pt x="72" y="12"/>
                    </a:lnTo>
                    <a:lnTo>
                      <a:pt x="76" y="22"/>
                    </a:lnTo>
                    <a:lnTo>
                      <a:pt x="82" y="26"/>
                    </a:lnTo>
                    <a:lnTo>
                      <a:pt x="88" y="28"/>
                    </a:lnTo>
                    <a:lnTo>
                      <a:pt x="102" y="30"/>
                    </a:lnTo>
                    <a:lnTo>
                      <a:pt x="110" y="34"/>
                    </a:lnTo>
                    <a:lnTo>
                      <a:pt x="116" y="38"/>
                    </a:lnTo>
                    <a:lnTo>
                      <a:pt x="118" y="42"/>
                    </a:lnTo>
                    <a:lnTo>
                      <a:pt x="120" y="50"/>
                    </a:lnTo>
                    <a:lnTo>
                      <a:pt x="118" y="58"/>
                    </a:lnTo>
                    <a:lnTo>
                      <a:pt x="116" y="64"/>
                    </a:lnTo>
                    <a:lnTo>
                      <a:pt x="104" y="76"/>
                    </a:lnTo>
                    <a:lnTo>
                      <a:pt x="98" y="82"/>
                    </a:lnTo>
                    <a:lnTo>
                      <a:pt x="94" y="86"/>
                    </a:lnTo>
                    <a:lnTo>
                      <a:pt x="92" y="90"/>
                    </a:lnTo>
                    <a:lnTo>
                      <a:pt x="92" y="98"/>
                    </a:lnTo>
                    <a:lnTo>
                      <a:pt x="92" y="110"/>
                    </a:lnTo>
                    <a:lnTo>
                      <a:pt x="84" y="112"/>
                    </a:lnTo>
                    <a:lnTo>
                      <a:pt x="78" y="110"/>
                    </a:lnTo>
                    <a:lnTo>
                      <a:pt x="78" y="120"/>
                    </a:lnTo>
                    <a:lnTo>
                      <a:pt x="78" y="122"/>
                    </a:lnTo>
                    <a:lnTo>
                      <a:pt x="78" y="126"/>
                    </a:lnTo>
                    <a:lnTo>
                      <a:pt x="72" y="128"/>
                    </a:lnTo>
                    <a:lnTo>
                      <a:pt x="66" y="130"/>
                    </a:lnTo>
                    <a:lnTo>
                      <a:pt x="64" y="132"/>
                    </a:lnTo>
                    <a:lnTo>
                      <a:pt x="62" y="136"/>
                    </a:lnTo>
                    <a:lnTo>
                      <a:pt x="58" y="140"/>
                    </a:lnTo>
                    <a:lnTo>
                      <a:pt x="56" y="144"/>
                    </a:lnTo>
                    <a:lnTo>
                      <a:pt x="44" y="146"/>
                    </a:lnTo>
                    <a:lnTo>
                      <a:pt x="36" y="148"/>
                    </a:lnTo>
                    <a:lnTo>
                      <a:pt x="30" y="148"/>
                    </a:lnTo>
                    <a:lnTo>
                      <a:pt x="20" y="150"/>
                    </a:lnTo>
                    <a:lnTo>
                      <a:pt x="0" y="126"/>
                    </a:lnTo>
                    <a:lnTo>
                      <a:pt x="0" y="118"/>
                    </a:lnTo>
                    <a:lnTo>
                      <a:pt x="50" y="74"/>
                    </a:lnTo>
                    <a:lnTo>
                      <a:pt x="50" y="40"/>
                    </a:lnTo>
                    <a:lnTo>
                      <a:pt x="42" y="34"/>
                    </a:lnTo>
                    <a:lnTo>
                      <a:pt x="66" y="0"/>
                    </a:lnTo>
                    <a:lnTo>
                      <a:pt x="66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Freeform 215"/>
              <p:cNvSpPr>
                <a:spLocks/>
              </p:cNvSpPr>
              <p:nvPr/>
            </p:nvSpPr>
            <p:spPr bwMode="auto">
              <a:xfrm>
                <a:off x="5861423" y="3049455"/>
                <a:ext cx="16526" cy="29422"/>
              </a:xfrm>
              <a:custGeom>
                <a:avLst/>
                <a:gdLst>
                  <a:gd name="T0" fmla="*/ 0 w 10"/>
                  <a:gd name="T1" fmla="*/ 2147483647 h 18"/>
                  <a:gd name="T2" fmla="*/ 2147483647 w 10"/>
                  <a:gd name="T3" fmla="*/ 0 h 18"/>
                  <a:gd name="T4" fmla="*/ 2147483647 w 10"/>
                  <a:gd name="T5" fmla="*/ 2147483647 h 18"/>
                  <a:gd name="T6" fmla="*/ 2147483647 w 10"/>
                  <a:gd name="T7" fmla="*/ 2147483647 h 18"/>
                  <a:gd name="T8" fmla="*/ 2147483647 w 10"/>
                  <a:gd name="T9" fmla="*/ 2147483647 h 18"/>
                  <a:gd name="T10" fmla="*/ 2147483647 w 10"/>
                  <a:gd name="T11" fmla="*/ 2147483647 h 18"/>
                  <a:gd name="T12" fmla="*/ 2147483647 w 10"/>
                  <a:gd name="T13" fmla="*/ 2147483647 h 18"/>
                  <a:gd name="T14" fmla="*/ 0 w 10"/>
                  <a:gd name="T15" fmla="*/ 2147483647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"/>
                  <a:gd name="T25" fmla="*/ 0 h 18"/>
                  <a:gd name="T26" fmla="*/ 10 w 10"/>
                  <a:gd name="T27" fmla="*/ 18 h 1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" h="18">
                    <a:moveTo>
                      <a:pt x="0" y="8"/>
                    </a:moveTo>
                    <a:lnTo>
                      <a:pt x="6" y="0"/>
                    </a:lnTo>
                    <a:lnTo>
                      <a:pt x="10" y="6"/>
                    </a:lnTo>
                    <a:lnTo>
                      <a:pt x="10" y="14"/>
                    </a:lnTo>
                    <a:lnTo>
                      <a:pt x="6" y="18"/>
                    </a:lnTo>
                    <a:lnTo>
                      <a:pt x="4" y="16"/>
                    </a:lnTo>
                    <a:lnTo>
                      <a:pt x="2" y="12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Freeform 216"/>
              <p:cNvSpPr>
                <a:spLocks/>
              </p:cNvSpPr>
              <p:nvPr/>
            </p:nvSpPr>
            <p:spPr bwMode="auto">
              <a:xfrm>
                <a:off x="5729210" y="3063466"/>
                <a:ext cx="155625" cy="81261"/>
              </a:xfrm>
              <a:custGeom>
                <a:avLst/>
                <a:gdLst>
                  <a:gd name="T0" fmla="*/ 2147483647 w 90"/>
                  <a:gd name="T1" fmla="*/ 2147483647 h 50"/>
                  <a:gd name="T2" fmla="*/ 2147483647 w 90"/>
                  <a:gd name="T3" fmla="*/ 2147483647 h 50"/>
                  <a:gd name="T4" fmla="*/ 2147483647 w 90"/>
                  <a:gd name="T5" fmla="*/ 2147483647 h 50"/>
                  <a:gd name="T6" fmla="*/ 2147483647 w 90"/>
                  <a:gd name="T7" fmla="*/ 2147483647 h 50"/>
                  <a:gd name="T8" fmla="*/ 2147483647 w 90"/>
                  <a:gd name="T9" fmla="*/ 2147483647 h 50"/>
                  <a:gd name="T10" fmla="*/ 2147483647 w 90"/>
                  <a:gd name="T11" fmla="*/ 2147483647 h 50"/>
                  <a:gd name="T12" fmla="*/ 2147483647 w 90"/>
                  <a:gd name="T13" fmla="*/ 0 h 50"/>
                  <a:gd name="T14" fmla="*/ 2147483647 w 90"/>
                  <a:gd name="T15" fmla="*/ 2147483647 h 50"/>
                  <a:gd name="T16" fmla="*/ 2147483647 w 90"/>
                  <a:gd name="T17" fmla="*/ 2147483647 h 50"/>
                  <a:gd name="T18" fmla="*/ 2147483647 w 90"/>
                  <a:gd name="T19" fmla="*/ 2147483647 h 50"/>
                  <a:gd name="T20" fmla="*/ 2147483647 w 90"/>
                  <a:gd name="T21" fmla="*/ 2147483647 h 50"/>
                  <a:gd name="T22" fmla="*/ 2147483647 w 90"/>
                  <a:gd name="T23" fmla="*/ 2147483647 h 50"/>
                  <a:gd name="T24" fmla="*/ 2147483647 w 90"/>
                  <a:gd name="T25" fmla="*/ 2147483647 h 50"/>
                  <a:gd name="T26" fmla="*/ 2147483647 w 90"/>
                  <a:gd name="T27" fmla="*/ 2147483647 h 50"/>
                  <a:gd name="T28" fmla="*/ 2147483647 w 90"/>
                  <a:gd name="T29" fmla="*/ 2147483647 h 50"/>
                  <a:gd name="T30" fmla="*/ 2147483647 w 90"/>
                  <a:gd name="T31" fmla="*/ 2147483647 h 50"/>
                  <a:gd name="T32" fmla="*/ 0 w 90"/>
                  <a:gd name="T33" fmla="*/ 2147483647 h 50"/>
                  <a:gd name="T34" fmla="*/ 2147483647 w 90"/>
                  <a:gd name="T35" fmla="*/ 2147483647 h 50"/>
                  <a:gd name="T36" fmla="*/ 2147483647 w 90"/>
                  <a:gd name="T37" fmla="*/ 2147483647 h 50"/>
                  <a:gd name="T38" fmla="*/ 2147483647 w 90"/>
                  <a:gd name="T39" fmla="*/ 2147483647 h 50"/>
                  <a:gd name="T40" fmla="*/ 2147483647 w 90"/>
                  <a:gd name="T41" fmla="*/ 2147483647 h 5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0"/>
                  <a:gd name="T64" fmla="*/ 0 h 50"/>
                  <a:gd name="T65" fmla="*/ 90 w 90"/>
                  <a:gd name="T66" fmla="*/ 50 h 50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0" h="50">
                    <a:moveTo>
                      <a:pt x="66" y="50"/>
                    </a:moveTo>
                    <a:lnTo>
                      <a:pt x="90" y="16"/>
                    </a:lnTo>
                    <a:lnTo>
                      <a:pt x="86" y="6"/>
                    </a:lnTo>
                    <a:lnTo>
                      <a:pt x="82" y="10"/>
                    </a:lnTo>
                    <a:lnTo>
                      <a:pt x="80" y="8"/>
                    </a:lnTo>
                    <a:lnTo>
                      <a:pt x="78" y="4"/>
                    </a:lnTo>
                    <a:lnTo>
                      <a:pt x="76" y="0"/>
                    </a:lnTo>
                    <a:lnTo>
                      <a:pt x="66" y="12"/>
                    </a:lnTo>
                    <a:lnTo>
                      <a:pt x="58" y="22"/>
                    </a:lnTo>
                    <a:lnTo>
                      <a:pt x="52" y="28"/>
                    </a:lnTo>
                    <a:lnTo>
                      <a:pt x="44" y="30"/>
                    </a:lnTo>
                    <a:lnTo>
                      <a:pt x="36" y="34"/>
                    </a:lnTo>
                    <a:lnTo>
                      <a:pt x="26" y="34"/>
                    </a:lnTo>
                    <a:lnTo>
                      <a:pt x="20" y="34"/>
                    </a:lnTo>
                    <a:lnTo>
                      <a:pt x="12" y="30"/>
                    </a:lnTo>
                    <a:lnTo>
                      <a:pt x="2" y="22"/>
                    </a:lnTo>
                    <a:lnTo>
                      <a:pt x="0" y="28"/>
                    </a:lnTo>
                    <a:lnTo>
                      <a:pt x="10" y="36"/>
                    </a:lnTo>
                    <a:lnTo>
                      <a:pt x="22" y="40"/>
                    </a:lnTo>
                    <a:lnTo>
                      <a:pt x="22" y="48"/>
                    </a:lnTo>
                    <a:lnTo>
                      <a:pt x="66" y="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Freeform 217"/>
              <p:cNvSpPr>
                <a:spLocks/>
              </p:cNvSpPr>
              <p:nvPr/>
            </p:nvSpPr>
            <p:spPr bwMode="auto">
              <a:xfrm>
                <a:off x="5519874" y="3286233"/>
                <a:ext cx="286460" cy="176534"/>
              </a:xfrm>
              <a:custGeom>
                <a:avLst/>
                <a:gdLst>
                  <a:gd name="T0" fmla="*/ 2147483647 w 164"/>
                  <a:gd name="T1" fmla="*/ 2147483647 h 106"/>
                  <a:gd name="T2" fmla="*/ 2147483647 w 164"/>
                  <a:gd name="T3" fmla="*/ 2147483647 h 106"/>
                  <a:gd name="T4" fmla="*/ 2147483647 w 164"/>
                  <a:gd name="T5" fmla="*/ 0 h 106"/>
                  <a:gd name="T6" fmla="*/ 2147483647 w 164"/>
                  <a:gd name="T7" fmla="*/ 2147483647 h 106"/>
                  <a:gd name="T8" fmla="*/ 2147483647 w 164"/>
                  <a:gd name="T9" fmla="*/ 2147483647 h 106"/>
                  <a:gd name="T10" fmla="*/ 2147483647 w 164"/>
                  <a:gd name="T11" fmla="*/ 2147483647 h 106"/>
                  <a:gd name="T12" fmla="*/ 2147483647 w 164"/>
                  <a:gd name="T13" fmla="*/ 2147483647 h 106"/>
                  <a:gd name="T14" fmla="*/ 2147483647 w 164"/>
                  <a:gd name="T15" fmla="*/ 2147483647 h 106"/>
                  <a:gd name="T16" fmla="*/ 2147483647 w 164"/>
                  <a:gd name="T17" fmla="*/ 2147483647 h 106"/>
                  <a:gd name="T18" fmla="*/ 2147483647 w 164"/>
                  <a:gd name="T19" fmla="*/ 2147483647 h 106"/>
                  <a:gd name="T20" fmla="*/ 2147483647 w 164"/>
                  <a:gd name="T21" fmla="*/ 2147483647 h 106"/>
                  <a:gd name="T22" fmla="*/ 2147483647 w 164"/>
                  <a:gd name="T23" fmla="*/ 2147483647 h 106"/>
                  <a:gd name="T24" fmla="*/ 2147483647 w 164"/>
                  <a:gd name="T25" fmla="*/ 2147483647 h 106"/>
                  <a:gd name="T26" fmla="*/ 2147483647 w 164"/>
                  <a:gd name="T27" fmla="*/ 2147483647 h 106"/>
                  <a:gd name="T28" fmla="*/ 2147483647 w 164"/>
                  <a:gd name="T29" fmla="*/ 2147483647 h 106"/>
                  <a:gd name="T30" fmla="*/ 2147483647 w 164"/>
                  <a:gd name="T31" fmla="*/ 2147483647 h 106"/>
                  <a:gd name="T32" fmla="*/ 0 w 164"/>
                  <a:gd name="T33" fmla="*/ 2147483647 h 106"/>
                  <a:gd name="T34" fmla="*/ 2147483647 w 164"/>
                  <a:gd name="T35" fmla="*/ 2147483647 h 106"/>
                  <a:gd name="T36" fmla="*/ 2147483647 w 164"/>
                  <a:gd name="T37" fmla="*/ 2147483647 h 106"/>
                  <a:gd name="T38" fmla="*/ 2147483647 w 164"/>
                  <a:gd name="T39" fmla="*/ 2147483647 h 106"/>
                  <a:gd name="T40" fmla="*/ 2147483647 w 164"/>
                  <a:gd name="T41" fmla="*/ 2147483647 h 106"/>
                  <a:gd name="T42" fmla="*/ 2147483647 w 164"/>
                  <a:gd name="T43" fmla="*/ 2147483647 h 106"/>
                  <a:gd name="T44" fmla="*/ 2147483647 w 164"/>
                  <a:gd name="T45" fmla="*/ 2147483647 h 106"/>
                  <a:gd name="T46" fmla="*/ 2147483647 w 164"/>
                  <a:gd name="T47" fmla="*/ 2147483647 h 106"/>
                  <a:gd name="T48" fmla="*/ 2147483647 w 164"/>
                  <a:gd name="T49" fmla="*/ 2147483647 h 106"/>
                  <a:gd name="T50" fmla="*/ 2147483647 w 164"/>
                  <a:gd name="T51" fmla="*/ 2147483647 h 106"/>
                  <a:gd name="T52" fmla="*/ 2147483647 w 164"/>
                  <a:gd name="T53" fmla="*/ 2147483647 h 106"/>
                  <a:gd name="T54" fmla="*/ 2147483647 w 164"/>
                  <a:gd name="T55" fmla="*/ 2147483647 h 106"/>
                  <a:gd name="T56" fmla="*/ 2147483647 w 164"/>
                  <a:gd name="T57" fmla="*/ 2147483647 h 106"/>
                  <a:gd name="T58" fmla="*/ 2147483647 w 164"/>
                  <a:gd name="T59" fmla="*/ 2147483647 h 106"/>
                  <a:gd name="T60" fmla="*/ 2147483647 w 164"/>
                  <a:gd name="T61" fmla="*/ 2147483647 h 106"/>
                  <a:gd name="T62" fmla="*/ 2147483647 w 164"/>
                  <a:gd name="T63" fmla="*/ 2147483647 h 106"/>
                  <a:gd name="T64" fmla="*/ 2147483647 w 164"/>
                  <a:gd name="T65" fmla="*/ 2147483647 h 106"/>
                  <a:gd name="T66" fmla="*/ 2147483647 w 164"/>
                  <a:gd name="T67" fmla="*/ 2147483647 h 106"/>
                  <a:gd name="T68" fmla="*/ 2147483647 w 164"/>
                  <a:gd name="T69" fmla="*/ 2147483647 h 106"/>
                  <a:gd name="T70" fmla="*/ 2147483647 w 164"/>
                  <a:gd name="T71" fmla="*/ 2147483647 h 106"/>
                  <a:gd name="T72" fmla="*/ 2147483647 w 164"/>
                  <a:gd name="T73" fmla="*/ 2147483647 h 106"/>
                  <a:gd name="T74" fmla="*/ 2147483647 w 164"/>
                  <a:gd name="T75" fmla="*/ 2147483647 h 106"/>
                  <a:gd name="T76" fmla="*/ 2147483647 w 164"/>
                  <a:gd name="T77" fmla="*/ 2147483647 h 106"/>
                  <a:gd name="T78" fmla="*/ 2147483647 w 164"/>
                  <a:gd name="T79" fmla="*/ 2147483647 h 106"/>
                  <a:gd name="T80" fmla="*/ 2147483647 w 164"/>
                  <a:gd name="T81" fmla="*/ 2147483647 h 10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64"/>
                  <a:gd name="T124" fmla="*/ 0 h 106"/>
                  <a:gd name="T125" fmla="*/ 164 w 164"/>
                  <a:gd name="T126" fmla="*/ 106 h 10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64" h="106">
                    <a:moveTo>
                      <a:pt x="164" y="32"/>
                    </a:moveTo>
                    <a:lnTo>
                      <a:pt x="144" y="8"/>
                    </a:lnTo>
                    <a:lnTo>
                      <a:pt x="144" y="0"/>
                    </a:lnTo>
                    <a:lnTo>
                      <a:pt x="96" y="12"/>
                    </a:lnTo>
                    <a:lnTo>
                      <a:pt x="52" y="56"/>
                    </a:lnTo>
                    <a:lnTo>
                      <a:pt x="50" y="34"/>
                    </a:lnTo>
                    <a:lnTo>
                      <a:pt x="30" y="28"/>
                    </a:lnTo>
                    <a:lnTo>
                      <a:pt x="26" y="26"/>
                    </a:lnTo>
                    <a:lnTo>
                      <a:pt x="24" y="28"/>
                    </a:lnTo>
                    <a:lnTo>
                      <a:pt x="18" y="26"/>
                    </a:lnTo>
                    <a:lnTo>
                      <a:pt x="14" y="22"/>
                    </a:lnTo>
                    <a:lnTo>
                      <a:pt x="12" y="24"/>
                    </a:lnTo>
                    <a:lnTo>
                      <a:pt x="10" y="28"/>
                    </a:lnTo>
                    <a:lnTo>
                      <a:pt x="8" y="34"/>
                    </a:lnTo>
                    <a:lnTo>
                      <a:pt x="6" y="38"/>
                    </a:lnTo>
                    <a:lnTo>
                      <a:pt x="4" y="46"/>
                    </a:lnTo>
                    <a:lnTo>
                      <a:pt x="0" y="54"/>
                    </a:lnTo>
                    <a:lnTo>
                      <a:pt x="10" y="78"/>
                    </a:lnTo>
                    <a:lnTo>
                      <a:pt x="14" y="92"/>
                    </a:lnTo>
                    <a:lnTo>
                      <a:pt x="14" y="106"/>
                    </a:lnTo>
                    <a:lnTo>
                      <a:pt x="20" y="106"/>
                    </a:lnTo>
                    <a:lnTo>
                      <a:pt x="30" y="106"/>
                    </a:lnTo>
                    <a:lnTo>
                      <a:pt x="40" y="102"/>
                    </a:lnTo>
                    <a:lnTo>
                      <a:pt x="44" y="98"/>
                    </a:lnTo>
                    <a:lnTo>
                      <a:pt x="52" y="94"/>
                    </a:lnTo>
                    <a:lnTo>
                      <a:pt x="66" y="90"/>
                    </a:lnTo>
                    <a:lnTo>
                      <a:pt x="76" y="88"/>
                    </a:lnTo>
                    <a:lnTo>
                      <a:pt x="86" y="84"/>
                    </a:lnTo>
                    <a:lnTo>
                      <a:pt x="96" y="82"/>
                    </a:lnTo>
                    <a:lnTo>
                      <a:pt x="100" y="78"/>
                    </a:lnTo>
                    <a:lnTo>
                      <a:pt x="104" y="76"/>
                    </a:lnTo>
                    <a:lnTo>
                      <a:pt x="106" y="70"/>
                    </a:lnTo>
                    <a:lnTo>
                      <a:pt x="112" y="68"/>
                    </a:lnTo>
                    <a:lnTo>
                      <a:pt x="130" y="64"/>
                    </a:lnTo>
                    <a:lnTo>
                      <a:pt x="140" y="60"/>
                    </a:lnTo>
                    <a:lnTo>
                      <a:pt x="150" y="54"/>
                    </a:lnTo>
                    <a:lnTo>
                      <a:pt x="152" y="50"/>
                    </a:lnTo>
                    <a:lnTo>
                      <a:pt x="154" y="44"/>
                    </a:lnTo>
                    <a:lnTo>
                      <a:pt x="158" y="36"/>
                    </a:lnTo>
                    <a:lnTo>
                      <a:pt x="160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4" name="Freeform 218"/>
              <p:cNvSpPr>
                <a:spLocks/>
              </p:cNvSpPr>
              <p:nvPr/>
            </p:nvSpPr>
            <p:spPr bwMode="auto">
              <a:xfrm>
                <a:off x="5591489" y="2941573"/>
                <a:ext cx="72993" cy="46234"/>
              </a:xfrm>
              <a:custGeom>
                <a:avLst/>
                <a:gdLst>
                  <a:gd name="T0" fmla="*/ 2147483647 w 42"/>
                  <a:gd name="T1" fmla="*/ 2147483647 h 28"/>
                  <a:gd name="T2" fmla="*/ 2147483647 w 42"/>
                  <a:gd name="T3" fmla="*/ 2147483647 h 28"/>
                  <a:gd name="T4" fmla="*/ 2147483647 w 42"/>
                  <a:gd name="T5" fmla="*/ 2147483647 h 28"/>
                  <a:gd name="T6" fmla="*/ 2147483647 w 42"/>
                  <a:gd name="T7" fmla="*/ 2147483647 h 28"/>
                  <a:gd name="T8" fmla="*/ 0 w 42"/>
                  <a:gd name="T9" fmla="*/ 2147483647 h 28"/>
                  <a:gd name="T10" fmla="*/ 2147483647 w 42"/>
                  <a:gd name="T11" fmla="*/ 2147483647 h 28"/>
                  <a:gd name="T12" fmla="*/ 2147483647 w 42"/>
                  <a:gd name="T13" fmla="*/ 2147483647 h 28"/>
                  <a:gd name="T14" fmla="*/ 2147483647 w 42"/>
                  <a:gd name="T15" fmla="*/ 0 h 28"/>
                  <a:gd name="T16" fmla="*/ 2147483647 w 42"/>
                  <a:gd name="T17" fmla="*/ 0 h 28"/>
                  <a:gd name="T18" fmla="*/ 2147483647 w 42"/>
                  <a:gd name="T19" fmla="*/ 0 h 28"/>
                  <a:gd name="T20" fmla="*/ 2147483647 w 42"/>
                  <a:gd name="T21" fmla="*/ 2147483647 h 28"/>
                  <a:gd name="T22" fmla="*/ 2147483647 w 42"/>
                  <a:gd name="T23" fmla="*/ 0 h 28"/>
                  <a:gd name="T24" fmla="*/ 2147483647 w 42"/>
                  <a:gd name="T25" fmla="*/ 2147483647 h 28"/>
                  <a:gd name="T26" fmla="*/ 2147483647 w 42"/>
                  <a:gd name="T27" fmla="*/ 2147483647 h 28"/>
                  <a:gd name="T28" fmla="*/ 2147483647 w 42"/>
                  <a:gd name="T29" fmla="*/ 2147483647 h 28"/>
                  <a:gd name="T30" fmla="*/ 2147483647 w 42"/>
                  <a:gd name="T31" fmla="*/ 2147483647 h 28"/>
                  <a:gd name="T32" fmla="*/ 2147483647 w 42"/>
                  <a:gd name="T33" fmla="*/ 2147483647 h 28"/>
                  <a:gd name="T34" fmla="*/ 2147483647 w 42"/>
                  <a:gd name="T35" fmla="*/ 2147483647 h 28"/>
                  <a:gd name="T36" fmla="*/ 2147483647 w 42"/>
                  <a:gd name="T37" fmla="*/ 2147483647 h 28"/>
                  <a:gd name="T38" fmla="*/ 2147483647 w 42"/>
                  <a:gd name="T39" fmla="*/ 2147483647 h 2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2"/>
                  <a:gd name="T61" fmla="*/ 0 h 28"/>
                  <a:gd name="T62" fmla="*/ 42 w 42"/>
                  <a:gd name="T63" fmla="*/ 28 h 2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2" h="28">
                    <a:moveTo>
                      <a:pt x="42" y="28"/>
                    </a:moveTo>
                    <a:lnTo>
                      <a:pt x="24" y="28"/>
                    </a:lnTo>
                    <a:lnTo>
                      <a:pt x="20" y="24"/>
                    </a:lnTo>
                    <a:lnTo>
                      <a:pt x="16" y="22"/>
                    </a:lnTo>
                    <a:lnTo>
                      <a:pt x="0" y="18"/>
                    </a:lnTo>
                    <a:lnTo>
                      <a:pt x="4" y="10"/>
                    </a:lnTo>
                    <a:lnTo>
                      <a:pt x="8" y="4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24" y="4"/>
                    </a:lnTo>
                    <a:lnTo>
                      <a:pt x="26" y="10"/>
                    </a:lnTo>
                    <a:lnTo>
                      <a:pt x="28" y="14"/>
                    </a:lnTo>
                    <a:lnTo>
                      <a:pt x="38" y="20"/>
                    </a:lnTo>
                    <a:lnTo>
                      <a:pt x="40" y="24"/>
                    </a:lnTo>
                    <a:lnTo>
                      <a:pt x="42" y="26"/>
                    </a:lnTo>
                    <a:lnTo>
                      <a:pt x="42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5" name="Freeform 219"/>
              <p:cNvSpPr>
                <a:spLocks/>
              </p:cNvSpPr>
              <p:nvPr/>
            </p:nvSpPr>
            <p:spPr bwMode="auto">
              <a:xfrm>
                <a:off x="5481312" y="2638945"/>
                <a:ext cx="579809" cy="441333"/>
              </a:xfrm>
              <a:custGeom>
                <a:avLst/>
                <a:gdLst>
                  <a:gd name="T0" fmla="*/ 2147483647 w 332"/>
                  <a:gd name="T1" fmla="*/ 2147483647 h 266"/>
                  <a:gd name="T2" fmla="*/ 2147483647 w 332"/>
                  <a:gd name="T3" fmla="*/ 2147483647 h 266"/>
                  <a:gd name="T4" fmla="*/ 2147483647 w 332"/>
                  <a:gd name="T5" fmla="*/ 2147483647 h 266"/>
                  <a:gd name="T6" fmla="*/ 2147483647 w 332"/>
                  <a:gd name="T7" fmla="*/ 2147483647 h 266"/>
                  <a:gd name="T8" fmla="*/ 2147483647 w 332"/>
                  <a:gd name="T9" fmla="*/ 2147483647 h 266"/>
                  <a:gd name="T10" fmla="*/ 2147483647 w 332"/>
                  <a:gd name="T11" fmla="*/ 2147483647 h 266"/>
                  <a:gd name="T12" fmla="*/ 2147483647 w 332"/>
                  <a:gd name="T13" fmla="*/ 2147483647 h 266"/>
                  <a:gd name="T14" fmla="*/ 2147483647 w 332"/>
                  <a:gd name="T15" fmla="*/ 2147483647 h 266"/>
                  <a:gd name="T16" fmla="*/ 2147483647 w 332"/>
                  <a:gd name="T17" fmla="*/ 2147483647 h 266"/>
                  <a:gd name="T18" fmla="*/ 2147483647 w 332"/>
                  <a:gd name="T19" fmla="*/ 2147483647 h 266"/>
                  <a:gd name="T20" fmla="*/ 2147483647 w 332"/>
                  <a:gd name="T21" fmla="*/ 2147483647 h 266"/>
                  <a:gd name="T22" fmla="*/ 2147483647 w 332"/>
                  <a:gd name="T23" fmla="*/ 2147483647 h 266"/>
                  <a:gd name="T24" fmla="*/ 2147483647 w 332"/>
                  <a:gd name="T25" fmla="*/ 2147483647 h 266"/>
                  <a:gd name="T26" fmla="*/ 2147483647 w 332"/>
                  <a:gd name="T27" fmla="*/ 2147483647 h 266"/>
                  <a:gd name="T28" fmla="*/ 2147483647 w 332"/>
                  <a:gd name="T29" fmla="*/ 2147483647 h 266"/>
                  <a:gd name="T30" fmla="*/ 2147483647 w 332"/>
                  <a:gd name="T31" fmla="*/ 2147483647 h 266"/>
                  <a:gd name="T32" fmla="*/ 2147483647 w 332"/>
                  <a:gd name="T33" fmla="*/ 2147483647 h 266"/>
                  <a:gd name="T34" fmla="*/ 2147483647 w 332"/>
                  <a:gd name="T35" fmla="*/ 2147483647 h 266"/>
                  <a:gd name="T36" fmla="*/ 2147483647 w 332"/>
                  <a:gd name="T37" fmla="*/ 2147483647 h 266"/>
                  <a:gd name="T38" fmla="*/ 2147483647 w 332"/>
                  <a:gd name="T39" fmla="*/ 2147483647 h 266"/>
                  <a:gd name="T40" fmla="*/ 2147483647 w 332"/>
                  <a:gd name="T41" fmla="*/ 2147483647 h 266"/>
                  <a:gd name="T42" fmla="*/ 2147483647 w 332"/>
                  <a:gd name="T43" fmla="*/ 2147483647 h 266"/>
                  <a:gd name="T44" fmla="*/ 2147483647 w 332"/>
                  <a:gd name="T45" fmla="*/ 2147483647 h 266"/>
                  <a:gd name="T46" fmla="*/ 2147483647 w 332"/>
                  <a:gd name="T47" fmla="*/ 2147483647 h 266"/>
                  <a:gd name="T48" fmla="*/ 2147483647 w 332"/>
                  <a:gd name="T49" fmla="*/ 2147483647 h 266"/>
                  <a:gd name="T50" fmla="*/ 2147483647 w 332"/>
                  <a:gd name="T51" fmla="*/ 2147483647 h 266"/>
                  <a:gd name="T52" fmla="*/ 2147483647 w 332"/>
                  <a:gd name="T53" fmla="*/ 2147483647 h 266"/>
                  <a:gd name="T54" fmla="*/ 2147483647 w 332"/>
                  <a:gd name="T55" fmla="*/ 2147483647 h 266"/>
                  <a:gd name="T56" fmla="*/ 2147483647 w 332"/>
                  <a:gd name="T57" fmla="*/ 2147483647 h 266"/>
                  <a:gd name="T58" fmla="*/ 2147483647 w 332"/>
                  <a:gd name="T59" fmla="*/ 2147483647 h 266"/>
                  <a:gd name="T60" fmla="*/ 2147483647 w 332"/>
                  <a:gd name="T61" fmla="*/ 2147483647 h 266"/>
                  <a:gd name="T62" fmla="*/ 2147483647 w 332"/>
                  <a:gd name="T63" fmla="*/ 2147483647 h 266"/>
                  <a:gd name="T64" fmla="*/ 2147483647 w 332"/>
                  <a:gd name="T65" fmla="*/ 0 h 266"/>
                  <a:gd name="T66" fmla="*/ 0 w 332"/>
                  <a:gd name="T67" fmla="*/ 2147483647 h 266"/>
                  <a:gd name="T68" fmla="*/ 2147483647 w 332"/>
                  <a:gd name="T69" fmla="*/ 2147483647 h 266"/>
                  <a:gd name="T70" fmla="*/ 2147483647 w 332"/>
                  <a:gd name="T71" fmla="*/ 2147483647 h 266"/>
                  <a:gd name="T72" fmla="*/ 2147483647 w 332"/>
                  <a:gd name="T73" fmla="*/ 2147483647 h 266"/>
                  <a:gd name="T74" fmla="*/ 2147483647 w 332"/>
                  <a:gd name="T75" fmla="*/ 2147483647 h 266"/>
                  <a:gd name="T76" fmla="*/ 2147483647 w 332"/>
                  <a:gd name="T77" fmla="*/ 2147483647 h 266"/>
                  <a:gd name="T78" fmla="*/ 2147483647 w 332"/>
                  <a:gd name="T79" fmla="*/ 2147483647 h 266"/>
                  <a:gd name="T80" fmla="*/ 2147483647 w 332"/>
                  <a:gd name="T81" fmla="*/ 2147483647 h 266"/>
                  <a:gd name="T82" fmla="*/ 2147483647 w 332"/>
                  <a:gd name="T83" fmla="*/ 2147483647 h 2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32"/>
                  <a:gd name="T127" fmla="*/ 0 h 266"/>
                  <a:gd name="T128" fmla="*/ 332 w 332"/>
                  <a:gd name="T129" fmla="*/ 266 h 2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32" h="266">
                    <a:moveTo>
                      <a:pt x="94" y="184"/>
                    </a:moveTo>
                    <a:lnTo>
                      <a:pt x="98" y="180"/>
                    </a:lnTo>
                    <a:lnTo>
                      <a:pt x="100" y="172"/>
                    </a:lnTo>
                    <a:lnTo>
                      <a:pt x="112" y="180"/>
                    </a:lnTo>
                    <a:lnTo>
                      <a:pt x="122" y="190"/>
                    </a:lnTo>
                    <a:lnTo>
                      <a:pt x="144" y="212"/>
                    </a:lnTo>
                    <a:lnTo>
                      <a:pt x="154" y="222"/>
                    </a:lnTo>
                    <a:lnTo>
                      <a:pt x="166" y="230"/>
                    </a:lnTo>
                    <a:lnTo>
                      <a:pt x="180" y="238"/>
                    </a:lnTo>
                    <a:lnTo>
                      <a:pt x="188" y="238"/>
                    </a:lnTo>
                    <a:lnTo>
                      <a:pt x="198" y="240"/>
                    </a:lnTo>
                    <a:lnTo>
                      <a:pt x="206" y="238"/>
                    </a:lnTo>
                    <a:lnTo>
                      <a:pt x="214" y="234"/>
                    </a:lnTo>
                    <a:lnTo>
                      <a:pt x="222" y="230"/>
                    </a:lnTo>
                    <a:lnTo>
                      <a:pt x="228" y="228"/>
                    </a:lnTo>
                    <a:lnTo>
                      <a:pt x="234" y="228"/>
                    </a:lnTo>
                    <a:lnTo>
                      <a:pt x="236" y="230"/>
                    </a:lnTo>
                    <a:lnTo>
                      <a:pt x="236" y="234"/>
                    </a:lnTo>
                    <a:lnTo>
                      <a:pt x="238" y="240"/>
                    </a:lnTo>
                    <a:lnTo>
                      <a:pt x="236" y="246"/>
                    </a:lnTo>
                    <a:lnTo>
                      <a:pt x="240" y="248"/>
                    </a:lnTo>
                    <a:lnTo>
                      <a:pt x="246" y="252"/>
                    </a:lnTo>
                    <a:lnTo>
                      <a:pt x="262" y="258"/>
                    </a:lnTo>
                    <a:lnTo>
                      <a:pt x="282" y="264"/>
                    </a:lnTo>
                    <a:lnTo>
                      <a:pt x="294" y="266"/>
                    </a:lnTo>
                    <a:lnTo>
                      <a:pt x="302" y="266"/>
                    </a:lnTo>
                    <a:lnTo>
                      <a:pt x="308" y="266"/>
                    </a:lnTo>
                    <a:lnTo>
                      <a:pt x="308" y="258"/>
                    </a:lnTo>
                    <a:lnTo>
                      <a:pt x="310" y="254"/>
                    </a:lnTo>
                    <a:lnTo>
                      <a:pt x="312" y="248"/>
                    </a:lnTo>
                    <a:lnTo>
                      <a:pt x="316" y="246"/>
                    </a:lnTo>
                    <a:lnTo>
                      <a:pt x="326" y="240"/>
                    </a:lnTo>
                    <a:lnTo>
                      <a:pt x="330" y="238"/>
                    </a:lnTo>
                    <a:lnTo>
                      <a:pt x="332" y="234"/>
                    </a:lnTo>
                    <a:lnTo>
                      <a:pt x="328" y="230"/>
                    </a:lnTo>
                    <a:lnTo>
                      <a:pt x="322" y="226"/>
                    </a:lnTo>
                    <a:lnTo>
                      <a:pt x="320" y="218"/>
                    </a:lnTo>
                    <a:lnTo>
                      <a:pt x="318" y="212"/>
                    </a:lnTo>
                    <a:lnTo>
                      <a:pt x="314" y="210"/>
                    </a:lnTo>
                    <a:lnTo>
                      <a:pt x="310" y="210"/>
                    </a:lnTo>
                    <a:lnTo>
                      <a:pt x="304" y="204"/>
                    </a:lnTo>
                    <a:lnTo>
                      <a:pt x="298" y="196"/>
                    </a:lnTo>
                    <a:lnTo>
                      <a:pt x="292" y="192"/>
                    </a:lnTo>
                    <a:lnTo>
                      <a:pt x="286" y="190"/>
                    </a:lnTo>
                    <a:lnTo>
                      <a:pt x="282" y="186"/>
                    </a:lnTo>
                    <a:lnTo>
                      <a:pt x="282" y="182"/>
                    </a:lnTo>
                    <a:lnTo>
                      <a:pt x="284" y="178"/>
                    </a:lnTo>
                    <a:lnTo>
                      <a:pt x="288" y="172"/>
                    </a:lnTo>
                    <a:lnTo>
                      <a:pt x="294" y="164"/>
                    </a:lnTo>
                    <a:lnTo>
                      <a:pt x="296" y="162"/>
                    </a:lnTo>
                    <a:lnTo>
                      <a:pt x="296" y="158"/>
                    </a:lnTo>
                    <a:lnTo>
                      <a:pt x="288" y="156"/>
                    </a:lnTo>
                    <a:lnTo>
                      <a:pt x="282" y="152"/>
                    </a:lnTo>
                    <a:lnTo>
                      <a:pt x="280" y="148"/>
                    </a:lnTo>
                    <a:lnTo>
                      <a:pt x="278" y="142"/>
                    </a:lnTo>
                    <a:lnTo>
                      <a:pt x="274" y="130"/>
                    </a:lnTo>
                    <a:lnTo>
                      <a:pt x="270" y="118"/>
                    </a:lnTo>
                    <a:lnTo>
                      <a:pt x="270" y="110"/>
                    </a:lnTo>
                    <a:lnTo>
                      <a:pt x="270" y="104"/>
                    </a:lnTo>
                    <a:lnTo>
                      <a:pt x="272" y="94"/>
                    </a:lnTo>
                    <a:lnTo>
                      <a:pt x="274" y="84"/>
                    </a:lnTo>
                    <a:lnTo>
                      <a:pt x="274" y="76"/>
                    </a:lnTo>
                    <a:lnTo>
                      <a:pt x="274" y="72"/>
                    </a:lnTo>
                    <a:lnTo>
                      <a:pt x="272" y="68"/>
                    </a:lnTo>
                    <a:lnTo>
                      <a:pt x="268" y="64"/>
                    </a:lnTo>
                    <a:lnTo>
                      <a:pt x="264" y="62"/>
                    </a:lnTo>
                    <a:lnTo>
                      <a:pt x="256" y="60"/>
                    </a:lnTo>
                    <a:lnTo>
                      <a:pt x="250" y="56"/>
                    </a:lnTo>
                    <a:lnTo>
                      <a:pt x="226" y="40"/>
                    </a:lnTo>
                    <a:lnTo>
                      <a:pt x="210" y="32"/>
                    </a:lnTo>
                    <a:lnTo>
                      <a:pt x="200" y="28"/>
                    </a:lnTo>
                    <a:lnTo>
                      <a:pt x="194" y="28"/>
                    </a:lnTo>
                    <a:lnTo>
                      <a:pt x="184" y="30"/>
                    </a:lnTo>
                    <a:lnTo>
                      <a:pt x="174" y="32"/>
                    </a:lnTo>
                    <a:lnTo>
                      <a:pt x="162" y="42"/>
                    </a:lnTo>
                    <a:lnTo>
                      <a:pt x="156" y="46"/>
                    </a:lnTo>
                    <a:lnTo>
                      <a:pt x="148" y="50"/>
                    </a:lnTo>
                    <a:lnTo>
                      <a:pt x="140" y="54"/>
                    </a:lnTo>
                    <a:lnTo>
                      <a:pt x="126" y="54"/>
                    </a:lnTo>
                    <a:lnTo>
                      <a:pt x="112" y="52"/>
                    </a:lnTo>
                    <a:lnTo>
                      <a:pt x="94" y="46"/>
                    </a:lnTo>
                    <a:lnTo>
                      <a:pt x="88" y="40"/>
                    </a:lnTo>
                    <a:lnTo>
                      <a:pt x="82" y="34"/>
                    </a:lnTo>
                    <a:lnTo>
                      <a:pt x="78" y="30"/>
                    </a:lnTo>
                    <a:lnTo>
                      <a:pt x="76" y="26"/>
                    </a:lnTo>
                    <a:lnTo>
                      <a:pt x="68" y="22"/>
                    </a:lnTo>
                    <a:lnTo>
                      <a:pt x="64" y="18"/>
                    </a:lnTo>
                    <a:lnTo>
                      <a:pt x="64" y="12"/>
                    </a:lnTo>
                    <a:lnTo>
                      <a:pt x="62" y="4"/>
                    </a:lnTo>
                    <a:lnTo>
                      <a:pt x="54" y="4"/>
                    </a:lnTo>
                    <a:lnTo>
                      <a:pt x="44" y="14"/>
                    </a:lnTo>
                    <a:lnTo>
                      <a:pt x="36" y="20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4" y="22"/>
                    </a:lnTo>
                    <a:lnTo>
                      <a:pt x="18" y="18"/>
                    </a:lnTo>
                    <a:lnTo>
                      <a:pt x="14" y="12"/>
                    </a:lnTo>
                    <a:lnTo>
                      <a:pt x="8" y="4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2" y="22"/>
                    </a:lnTo>
                    <a:lnTo>
                      <a:pt x="4" y="30"/>
                    </a:lnTo>
                    <a:lnTo>
                      <a:pt x="6" y="40"/>
                    </a:lnTo>
                    <a:lnTo>
                      <a:pt x="8" y="52"/>
                    </a:lnTo>
                    <a:lnTo>
                      <a:pt x="14" y="52"/>
                    </a:lnTo>
                    <a:lnTo>
                      <a:pt x="18" y="62"/>
                    </a:lnTo>
                    <a:lnTo>
                      <a:pt x="26" y="70"/>
                    </a:lnTo>
                    <a:lnTo>
                      <a:pt x="36" y="74"/>
                    </a:lnTo>
                    <a:lnTo>
                      <a:pt x="46" y="78"/>
                    </a:lnTo>
                    <a:lnTo>
                      <a:pt x="40" y="90"/>
                    </a:lnTo>
                    <a:lnTo>
                      <a:pt x="38" y="98"/>
                    </a:lnTo>
                    <a:lnTo>
                      <a:pt x="36" y="106"/>
                    </a:lnTo>
                    <a:lnTo>
                      <a:pt x="38" y="112"/>
                    </a:lnTo>
                    <a:lnTo>
                      <a:pt x="40" y="118"/>
                    </a:lnTo>
                    <a:lnTo>
                      <a:pt x="46" y="124"/>
                    </a:lnTo>
                    <a:lnTo>
                      <a:pt x="50" y="128"/>
                    </a:lnTo>
                    <a:lnTo>
                      <a:pt x="62" y="136"/>
                    </a:lnTo>
                    <a:lnTo>
                      <a:pt x="70" y="142"/>
                    </a:lnTo>
                    <a:lnTo>
                      <a:pt x="74" y="146"/>
                    </a:lnTo>
                    <a:lnTo>
                      <a:pt x="74" y="152"/>
                    </a:lnTo>
                    <a:lnTo>
                      <a:pt x="76" y="162"/>
                    </a:lnTo>
                    <a:lnTo>
                      <a:pt x="80" y="166"/>
                    </a:lnTo>
                    <a:lnTo>
                      <a:pt x="86" y="172"/>
                    </a:lnTo>
                    <a:lnTo>
                      <a:pt x="90" y="176"/>
                    </a:lnTo>
                    <a:lnTo>
                      <a:pt x="92" y="182"/>
                    </a:lnTo>
                    <a:lnTo>
                      <a:pt x="94" y="18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6" name="Freeform 220"/>
              <p:cNvSpPr>
                <a:spLocks/>
              </p:cNvSpPr>
              <p:nvPr/>
            </p:nvSpPr>
            <p:spPr bwMode="auto">
              <a:xfrm>
                <a:off x="5277483" y="2844901"/>
                <a:ext cx="107423" cy="131700"/>
              </a:xfrm>
              <a:custGeom>
                <a:avLst/>
                <a:gdLst>
                  <a:gd name="T0" fmla="*/ 0 w 62"/>
                  <a:gd name="T1" fmla="*/ 2147483647 h 78"/>
                  <a:gd name="T2" fmla="*/ 2147483647 w 62"/>
                  <a:gd name="T3" fmla="*/ 2147483647 h 78"/>
                  <a:gd name="T4" fmla="*/ 2147483647 w 62"/>
                  <a:gd name="T5" fmla="*/ 2147483647 h 78"/>
                  <a:gd name="T6" fmla="*/ 2147483647 w 62"/>
                  <a:gd name="T7" fmla="*/ 2147483647 h 78"/>
                  <a:gd name="T8" fmla="*/ 2147483647 w 62"/>
                  <a:gd name="T9" fmla="*/ 2147483647 h 78"/>
                  <a:gd name="T10" fmla="*/ 2147483647 w 62"/>
                  <a:gd name="T11" fmla="*/ 2147483647 h 78"/>
                  <a:gd name="T12" fmla="*/ 2147483647 w 62"/>
                  <a:gd name="T13" fmla="*/ 2147483647 h 78"/>
                  <a:gd name="T14" fmla="*/ 2147483647 w 62"/>
                  <a:gd name="T15" fmla="*/ 2147483647 h 78"/>
                  <a:gd name="T16" fmla="*/ 2147483647 w 62"/>
                  <a:gd name="T17" fmla="*/ 2147483647 h 78"/>
                  <a:gd name="T18" fmla="*/ 2147483647 w 62"/>
                  <a:gd name="T19" fmla="*/ 2147483647 h 78"/>
                  <a:gd name="T20" fmla="*/ 2147483647 w 62"/>
                  <a:gd name="T21" fmla="*/ 0 h 78"/>
                  <a:gd name="T22" fmla="*/ 2147483647 w 62"/>
                  <a:gd name="T23" fmla="*/ 2147483647 h 78"/>
                  <a:gd name="T24" fmla="*/ 2147483647 w 62"/>
                  <a:gd name="T25" fmla="*/ 2147483647 h 78"/>
                  <a:gd name="T26" fmla="*/ 2147483647 w 62"/>
                  <a:gd name="T27" fmla="*/ 2147483647 h 78"/>
                  <a:gd name="T28" fmla="*/ 2147483647 w 62"/>
                  <a:gd name="T29" fmla="*/ 2147483647 h 78"/>
                  <a:gd name="T30" fmla="*/ 2147483647 w 62"/>
                  <a:gd name="T31" fmla="*/ 2147483647 h 78"/>
                  <a:gd name="T32" fmla="*/ 2147483647 w 62"/>
                  <a:gd name="T33" fmla="*/ 2147483647 h 78"/>
                  <a:gd name="T34" fmla="*/ 2147483647 w 62"/>
                  <a:gd name="T35" fmla="*/ 2147483647 h 78"/>
                  <a:gd name="T36" fmla="*/ 2147483647 w 62"/>
                  <a:gd name="T37" fmla="*/ 2147483647 h 78"/>
                  <a:gd name="T38" fmla="*/ 0 w 62"/>
                  <a:gd name="T39" fmla="*/ 2147483647 h 78"/>
                  <a:gd name="T40" fmla="*/ 0 w 62"/>
                  <a:gd name="T41" fmla="*/ 2147483647 h 78"/>
                  <a:gd name="T42" fmla="*/ 0 w 62"/>
                  <a:gd name="T43" fmla="*/ 2147483647 h 78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62"/>
                  <a:gd name="T67" fmla="*/ 0 h 78"/>
                  <a:gd name="T68" fmla="*/ 62 w 62"/>
                  <a:gd name="T69" fmla="*/ 78 h 78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62" h="78">
                    <a:moveTo>
                      <a:pt x="0" y="76"/>
                    </a:moveTo>
                    <a:lnTo>
                      <a:pt x="16" y="78"/>
                    </a:lnTo>
                    <a:lnTo>
                      <a:pt x="20" y="74"/>
                    </a:lnTo>
                    <a:lnTo>
                      <a:pt x="24" y="68"/>
                    </a:lnTo>
                    <a:lnTo>
                      <a:pt x="30" y="64"/>
                    </a:lnTo>
                    <a:lnTo>
                      <a:pt x="34" y="64"/>
                    </a:lnTo>
                    <a:lnTo>
                      <a:pt x="38" y="58"/>
                    </a:lnTo>
                    <a:lnTo>
                      <a:pt x="44" y="58"/>
                    </a:lnTo>
                    <a:lnTo>
                      <a:pt x="32" y="32"/>
                    </a:lnTo>
                    <a:lnTo>
                      <a:pt x="62" y="22"/>
                    </a:lnTo>
                    <a:lnTo>
                      <a:pt x="54" y="0"/>
                    </a:lnTo>
                    <a:lnTo>
                      <a:pt x="24" y="16"/>
                    </a:lnTo>
                    <a:lnTo>
                      <a:pt x="22" y="16"/>
                    </a:lnTo>
                    <a:lnTo>
                      <a:pt x="18" y="16"/>
                    </a:lnTo>
                    <a:lnTo>
                      <a:pt x="14" y="12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4" y="32"/>
                    </a:lnTo>
                    <a:lnTo>
                      <a:pt x="6" y="32"/>
                    </a:lnTo>
                    <a:lnTo>
                      <a:pt x="0" y="68"/>
                    </a:lnTo>
                    <a:lnTo>
                      <a:pt x="0" y="72"/>
                    </a:lnTo>
                    <a:lnTo>
                      <a:pt x="0" y="7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7" name="Freeform 221"/>
              <p:cNvSpPr>
                <a:spLocks/>
              </p:cNvSpPr>
              <p:nvPr/>
            </p:nvSpPr>
            <p:spPr bwMode="auto">
              <a:xfrm>
                <a:off x="5274729" y="2801468"/>
                <a:ext cx="30299" cy="50438"/>
              </a:xfrm>
              <a:custGeom>
                <a:avLst/>
                <a:gdLst>
                  <a:gd name="T0" fmla="*/ 0 w 18"/>
                  <a:gd name="T1" fmla="*/ 2147483647 h 30"/>
                  <a:gd name="T2" fmla="*/ 2147483647 w 18"/>
                  <a:gd name="T3" fmla="*/ 0 h 30"/>
                  <a:gd name="T4" fmla="*/ 2147483647 w 18"/>
                  <a:gd name="T5" fmla="*/ 2147483647 h 30"/>
                  <a:gd name="T6" fmla="*/ 2147483647 w 18"/>
                  <a:gd name="T7" fmla="*/ 2147483647 h 30"/>
                  <a:gd name="T8" fmla="*/ 2147483647 w 18"/>
                  <a:gd name="T9" fmla="*/ 2147483647 h 30"/>
                  <a:gd name="T10" fmla="*/ 2147483647 w 18"/>
                  <a:gd name="T11" fmla="*/ 2147483647 h 30"/>
                  <a:gd name="T12" fmla="*/ 2147483647 w 18"/>
                  <a:gd name="T13" fmla="*/ 2147483647 h 30"/>
                  <a:gd name="T14" fmla="*/ 2147483647 w 18"/>
                  <a:gd name="T15" fmla="*/ 2147483647 h 30"/>
                  <a:gd name="T16" fmla="*/ 2147483647 w 18"/>
                  <a:gd name="T17" fmla="*/ 2147483647 h 30"/>
                  <a:gd name="T18" fmla="*/ 2147483647 w 18"/>
                  <a:gd name="T19" fmla="*/ 2147483647 h 30"/>
                  <a:gd name="T20" fmla="*/ 0 w 18"/>
                  <a:gd name="T21" fmla="*/ 2147483647 h 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"/>
                  <a:gd name="T34" fmla="*/ 0 h 30"/>
                  <a:gd name="T35" fmla="*/ 18 w 18"/>
                  <a:gd name="T36" fmla="*/ 30 h 3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" h="30">
                    <a:moveTo>
                      <a:pt x="0" y="30"/>
                    </a:moveTo>
                    <a:lnTo>
                      <a:pt x="8" y="0"/>
                    </a:lnTo>
                    <a:lnTo>
                      <a:pt x="18" y="4"/>
                    </a:lnTo>
                    <a:lnTo>
                      <a:pt x="16" y="12"/>
                    </a:lnTo>
                    <a:lnTo>
                      <a:pt x="12" y="14"/>
                    </a:lnTo>
                    <a:lnTo>
                      <a:pt x="8" y="14"/>
                    </a:lnTo>
                    <a:lnTo>
                      <a:pt x="10" y="18"/>
                    </a:lnTo>
                    <a:lnTo>
                      <a:pt x="12" y="20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8" name="Freeform 222"/>
              <p:cNvSpPr>
                <a:spLocks/>
              </p:cNvSpPr>
              <p:nvPr/>
            </p:nvSpPr>
            <p:spPr bwMode="auto">
              <a:xfrm>
                <a:off x="5271974" y="2865917"/>
                <a:ext cx="16526" cy="33626"/>
              </a:xfrm>
              <a:custGeom>
                <a:avLst/>
                <a:gdLst>
                  <a:gd name="T0" fmla="*/ 2147483647 w 10"/>
                  <a:gd name="T1" fmla="*/ 2147483647 h 20"/>
                  <a:gd name="T2" fmla="*/ 2147483647 w 10"/>
                  <a:gd name="T3" fmla="*/ 0 h 20"/>
                  <a:gd name="T4" fmla="*/ 2147483647 w 10"/>
                  <a:gd name="T5" fmla="*/ 0 h 20"/>
                  <a:gd name="T6" fmla="*/ 0 w 10"/>
                  <a:gd name="T7" fmla="*/ 2147483647 h 20"/>
                  <a:gd name="T8" fmla="*/ 2147483647 w 10"/>
                  <a:gd name="T9" fmla="*/ 2147483647 h 20"/>
                  <a:gd name="T10" fmla="*/ 2147483647 w 10"/>
                  <a:gd name="T11" fmla="*/ 2147483647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"/>
                  <a:gd name="T19" fmla="*/ 0 h 20"/>
                  <a:gd name="T20" fmla="*/ 10 w 10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" h="20">
                    <a:moveTo>
                      <a:pt x="8" y="20"/>
                    </a:moveTo>
                    <a:lnTo>
                      <a:pt x="8" y="0"/>
                    </a:lnTo>
                    <a:lnTo>
                      <a:pt x="4" y="0"/>
                    </a:lnTo>
                    <a:lnTo>
                      <a:pt x="0" y="20"/>
                    </a:lnTo>
                    <a:lnTo>
                      <a:pt x="10" y="20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9" name="Freeform 224"/>
              <p:cNvSpPr>
                <a:spLocks/>
              </p:cNvSpPr>
              <p:nvPr/>
            </p:nvSpPr>
            <p:spPr bwMode="auto">
              <a:xfrm>
                <a:off x="5316046" y="1788502"/>
                <a:ext cx="46826" cy="25219"/>
              </a:xfrm>
              <a:custGeom>
                <a:avLst/>
                <a:gdLst>
                  <a:gd name="T0" fmla="*/ 2147483647 w 26"/>
                  <a:gd name="T1" fmla="*/ 2147483647 h 16"/>
                  <a:gd name="T2" fmla="*/ 2147483647 w 26"/>
                  <a:gd name="T3" fmla="*/ 2147483647 h 16"/>
                  <a:gd name="T4" fmla="*/ 2147483647 w 26"/>
                  <a:gd name="T5" fmla="*/ 2147483647 h 16"/>
                  <a:gd name="T6" fmla="*/ 2147483647 w 26"/>
                  <a:gd name="T7" fmla="*/ 2147483647 h 16"/>
                  <a:gd name="T8" fmla="*/ 2147483647 w 26"/>
                  <a:gd name="T9" fmla="*/ 2147483647 h 16"/>
                  <a:gd name="T10" fmla="*/ 2147483647 w 26"/>
                  <a:gd name="T11" fmla="*/ 2147483647 h 16"/>
                  <a:gd name="T12" fmla="*/ 0 w 26"/>
                  <a:gd name="T13" fmla="*/ 2147483647 h 16"/>
                  <a:gd name="T14" fmla="*/ 2147483647 w 26"/>
                  <a:gd name="T15" fmla="*/ 0 h 16"/>
                  <a:gd name="T16" fmla="*/ 2147483647 w 26"/>
                  <a:gd name="T17" fmla="*/ 2147483647 h 16"/>
                  <a:gd name="T18" fmla="*/ 2147483647 w 26"/>
                  <a:gd name="T19" fmla="*/ 2147483647 h 16"/>
                  <a:gd name="T20" fmla="*/ 2147483647 w 26"/>
                  <a:gd name="T21" fmla="*/ 2147483647 h 16"/>
                  <a:gd name="T22" fmla="*/ 2147483647 w 26"/>
                  <a:gd name="T23" fmla="*/ 2147483647 h 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"/>
                  <a:gd name="T37" fmla="*/ 0 h 16"/>
                  <a:gd name="T38" fmla="*/ 26 w 26"/>
                  <a:gd name="T39" fmla="*/ 16 h 1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" h="16">
                    <a:moveTo>
                      <a:pt x="26" y="10"/>
                    </a:moveTo>
                    <a:lnTo>
                      <a:pt x="20" y="14"/>
                    </a:lnTo>
                    <a:lnTo>
                      <a:pt x="14" y="16"/>
                    </a:lnTo>
                    <a:lnTo>
                      <a:pt x="8" y="16"/>
                    </a:lnTo>
                    <a:lnTo>
                      <a:pt x="4" y="12"/>
                    </a:lnTo>
                    <a:lnTo>
                      <a:pt x="2" y="8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6" y="2"/>
                    </a:lnTo>
                    <a:lnTo>
                      <a:pt x="20" y="4"/>
                    </a:lnTo>
                    <a:lnTo>
                      <a:pt x="26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0" name="Freeform 225"/>
              <p:cNvSpPr>
                <a:spLocks/>
              </p:cNvSpPr>
              <p:nvPr/>
            </p:nvSpPr>
            <p:spPr bwMode="auto">
              <a:xfrm>
                <a:off x="5351853" y="1607766"/>
                <a:ext cx="254785" cy="155517"/>
              </a:xfrm>
              <a:custGeom>
                <a:avLst/>
                <a:gdLst>
                  <a:gd name="T0" fmla="*/ 2147483647 w 146"/>
                  <a:gd name="T1" fmla="*/ 2147483647 h 94"/>
                  <a:gd name="T2" fmla="*/ 2147483647 w 146"/>
                  <a:gd name="T3" fmla="*/ 2147483647 h 94"/>
                  <a:gd name="T4" fmla="*/ 2147483647 w 146"/>
                  <a:gd name="T5" fmla="*/ 2147483647 h 94"/>
                  <a:gd name="T6" fmla="*/ 2147483647 w 146"/>
                  <a:gd name="T7" fmla="*/ 2147483647 h 94"/>
                  <a:gd name="T8" fmla="*/ 2147483647 w 146"/>
                  <a:gd name="T9" fmla="*/ 2147483647 h 94"/>
                  <a:gd name="T10" fmla="*/ 2147483647 w 146"/>
                  <a:gd name="T11" fmla="*/ 2147483647 h 94"/>
                  <a:gd name="T12" fmla="*/ 2147483647 w 146"/>
                  <a:gd name="T13" fmla="*/ 2147483647 h 94"/>
                  <a:gd name="T14" fmla="*/ 0 w 146"/>
                  <a:gd name="T15" fmla="*/ 2147483647 h 94"/>
                  <a:gd name="T16" fmla="*/ 0 w 146"/>
                  <a:gd name="T17" fmla="*/ 2147483647 h 94"/>
                  <a:gd name="T18" fmla="*/ 2147483647 w 146"/>
                  <a:gd name="T19" fmla="*/ 2147483647 h 94"/>
                  <a:gd name="T20" fmla="*/ 2147483647 w 146"/>
                  <a:gd name="T21" fmla="*/ 2147483647 h 94"/>
                  <a:gd name="T22" fmla="*/ 2147483647 w 146"/>
                  <a:gd name="T23" fmla="*/ 2147483647 h 94"/>
                  <a:gd name="T24" fmla="*/ 2147483647 w 146"/>
                  <a:gd name="T25" fmla="*/ 2147483647 h 94"/>
                  <a:gd name="T26" fmla="*/ 2147483647 w 146"/>
                  <a:gd name="T27" fmla="*/ 2147483647 h 94"/>
                  <a:gd name="T28" fmla="*/ 2147483647 w 146"/>
                  <a:gd name="T29" fmla="*/ 2147483647 h 94"/>
                  <a:gd name="T30" fmla="*/ 2147483647 w 146"/>
                  <a:gd name="T31" fmla="*/ 2147483647 h 94"/>
                  <a:gd name="T32" fmla="*/ 2147483647 w 146"/>
                  <a:gd name="T33" fmla="*/ 2147483647 h 94"/>
                  <a:gd name="T34" fmla="*/ 2147483647 w 146"/>
                  <a:gd name="T35" fmla="*/ 2147483647 h 94"/>
                  <a:gd name="T36" fmla="*/ 2147483647 w 146"/>
                  <a:gd name="T37" fmla="*/ 2147483647 h 94"/>
                  <a:gd name="T38" fmla="*/ 2147483647 w 146"/>
                  <a:gd name="T39" fmla="*/ 2147483647 h 94"/>
                  <a:gd name="T40" fmla="*/ 2147483647 w 146"/>
                  <a:gd name="T41" fmla="*/ 2147483647 h 94"/>
                  <a:gd name="T42" fmla="*/ 2147483647 w 146"/>
                  <a:gd name="T43" fmla="*/ 2147483647 h 94"/>
                  <a:gd name="T44" fmla="*/ 2147483647 w 146"/>
                  <a:gd name="T45" fmla="*/ 2147483647 h 94"/>
                  <a:gd name="T46" fmla="*/ 2147483647 w 146"/>
                  <a:gd name="T47" fmla="*/ 0 h 94"/>
                  <a:gd name="T48" fmla="*/ 2147483647 w 146"/>
                  <a:gd name="T49" fmla="*/ 0 h 94"/>
                  <a:gd name="T50" fmla="*/ 2147483647 w 146"/>
                  <a:gd name="T51" fmla="*/ 0 h 94"/>
                  <a:gd name="T52" fmla="*/ 2147483647 w 146"/>
                  <a:gd name="T53" fmla="*/ 2147483647 h 94"/>
                  <a:gd name="T54" fmla="*/ 2147483647 w 146"/>
                  <a:gd name="T55" fmla="*/ 2147483647 h 94"/>
                  <a:gd name="T56" fmla="*/ 2147483647 w 146"/>
                  <a:gd name="T57" fmla="*/ 2147483647 h 94"/>
                  <a:gd name="T58" fmla="*/ 2147483647 w 146"/>
                  <a:gd name="T59" fmla="*/ 2147483647 h 94"/>
                  <a:gd name="T60" fmla="*/ 2147483647 w 146"/>
                  <a:gd name="T61" fmla="*/ 2147483647 h 94"/>
                  <a:gd name="T62" fmla="*/ 2147483647 w 146"/>
                  <a:gd name="T63" fmla="*/ 2147483647 h 94"/>
                  <a:gd name="T64" fmla="*/ 2147483647 w 146"/>
                  <a:gd name="T65" fmla="*/ 2147483647 h 94"/>
                  <a:gd name="T66" fmla="*/ 2147483647 w 146"/>
                  <a:gd name="T67" fmla="*/ 2147483647 h 94"/>
                  <a:gd name="T68" fmla="*/ 2147483647 w 146"/>
                  <a:gd name="T69" fmla="*/ 2147483647 h 94"/>
                  <a:gd name="T70" fmla="*/ 2147483647 w 146"/>
                  <a:gd name="T71" fmla="*/ 2147483647 h 94"/>
                  <a:gd name="T72" fmla="*/ 2147483647 w 146"/>
                  <a:gd name="T73" fmla="*/ 2147483647 h 94"/>
                  <a:gd name="T74" fmla="*/ 2147483647 w 146"/>
                  <a:gd name="T75" fmla="*/ 2147483647 h 94"/>
                  <a:gd name="T76" fmla="*/ 2147483647 w 146"/>
                  <a:gd name="T77" fmla="*/ 2147483647 h 94"/>
                  <a:gd name="T78" fmla="*/ 2147483647 w 146"/>
                  <a:gd name="T79" fmla="*/ 2147483647 h 94"/>
                  <a:gd name="T80" fmla="*/ 2147483647 w 146"/>
                  <a:gd name="T81" fmla="*/ 2147483647 h 94"/>
                  <a:gd name="T82" fmla="*/ 2147483647 w 146"/>
                  <a:gd name="T83" fmla="*/ 2147483647 h 94"/>
                  <a:gd name="T84" fmla="*/ 2147483647 w 146"/>
                  <a:gd name="T85" fmla="*/ 2147483647 h 94"/>
                  <a:gd name="T86" fmla="*/ 2147483647 w 146"/>
                  <a:gd name="T87" fmla="*/ 2147483647 h 94"/>
                  <a:gd name="T88" fmla="*/ 2147483647 w 146"/>
                  <a:gd name="T89" fmla="*/ 2147483647 h 94"/>
                  <a:gd name="T90" fmla="*/ 2147483647 w 146"/>
                  <a:gd name="T91" fmla="*/ 2147483647 h 94"/>
                  <a:gd name="T92" fmla="*/ 2147483647 w 146"/>
                  <a:gd name="T93" fmla="*/ 2147483647 h 94"/>
                  <a:gd name="T94" fmla="*/ 2147483647 w 146"/>
                  <a:gd name="T95" fmla="*/ 2147483647 h 9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46"/>
                  <a:gd name="T145" fmla="*/ 0 h 94"/>
                  <a:gd name="T146" fmla="*/ 146 w 146"/>
                  <a:gd name="T147" fmla="*/ 94 h 9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46" h="94">
                    <a:moveTo>
                      <a:pt x="38" y="94"/>
                    </a:moveTo>
                    <a:lnTo>
                      <a:pt x="34" y="92"/>
                    </a:lnTo>
                    <a:lnTo>
                      <a:pt x="30" y="86"/>
                    </a:lnTo>
                    <a:lnTo>
                      <a:pt x="24" y="76"/>
                    </a:lnTo>
                    <a:lnTo>
                      <a:pt x="16" y="76"/>
                    </a:lnTo>
                    <a:lnTo>
                      <a:pt x="8" y="76"/>
                    </a:lnTo>
                    <a:lnTo>
                      <a:pt x="4" y="74"/>
                    </a:lnTo>
                    <a:lnTo>
                      <a:pt x="0" y="72"/>
                    </a:lnTo>
                    <a:lnTo>
                      <a:pt x="0" y="70"/>
                    </a:lnTo>
                    <a:lnTo>
                      <a:pt x="4" y="68"/>
                    </a:lnTo>
                    <a:lnTo>
                      <a:pt x="6" y="66"/>
                    </a:lnTo>
                    <a:lnTo>
                      <a:pt x="10" y="60"/>
                    </a:lnTo>
                    <a:lnTo>
                      <a:pt x="12" y="54"/>
                    </a:lnTo>
                    <a:lnTo>
                      <a:pt x="16" y="54"/>
                    </a:lnTo>
                    <a:lnTo>
                      <a:pt x="22" y="52"/>
                    </a:lnTo>
                    <a:lnTo>
                      <a:pt x="24" y="42"/>
                    </a:lnTo>
                    <a:lnTo>
                      <a:pt x="26" y="34"/>
                    </a:lnTo>
                    <a:lnTo>
                      <a:pt x="30" y="28"/>
                    </a:lnTo>
                    <a:lnTo>
                      <a:pt x="36" y="22"/>
                    </a:lnTo>
                    <a:lnTo>
                      <a:pt x="52" y="16"/>
                    </a:lnTo>
                    <a:lnTo>
                      <a:pt x="68" y="10"/>
                    </a:lnTo>
                    <a:lnTo>
                      <a:pt x="100" y="10"/>
                    </a:lnTo>
                    <a:lnTo>
                      <a:pt x="114" y="2"/>
                    </a:lnTo>
                    <a:lnTo>
                      <a:pt x="122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6" y="2"/>
                    </a:lnTo>
                    <a:lnTo>
                      <a:pt x="146" y="6"/>
                    </a:lnTo>
                    <a:lnTo>
                      <a:pt x="144" y="10"/>
                    </a:lnTo>
                    <a:lnTo>
                      <a:pt x="138" y="12"/>
                    </a:lnTo>
                    <a:lnTo>
                      <a:pt x="124" y="16"/>
                    </a:lnTo>
                    <a:lnTo>
                      <a:pt x="86" y="26"/>
                    </a:lnTo>
                    <a:lnTo>
                      <a:pt x="70" y="32"/>
                    </a:lnTo>
                    <a:lnTo>
                      <a:pt x="56" y="40"/>
                    </a:lnTo>
                    <a:lnTo>
                      <a:pt x="52" y="44"/>
                    </a:lnTo>
                    <a:lnTo>
                      <a:pt x="46" y="50"/>
                    </a:lnTo>
                    <a:lnTo>
                      <a:pt x="42" y="56"/>
                    </a:lnTo>
                    <a:lnTo>
                      <a:pt x="40" y="62"/>
                    </a:lnTo>
                    <a:lnTo>
                      <a:pt x="42" y="70"/>
                    </a:lnTo>
                    <a:lnTo>
                      <a:pt x="46" y="74"/>
                    </a:lnTo>
                    <a:lnTo>
                      <a:pt x="50" y="78"/>
                    </a:lnTo>
                    <a:lnTo>
                      <a:pt x="56" y="80"/>
                    </a:lnTo>
                    <a:lnTo>
                      <a:pt x="68" y="86"/>
                    </a:lnTo>
                    <a:lnTo>
                      <a:pt x="74" y="88"/>
                    </a:lnTo>
                    <a:lnTo>
                      <a:pt x="78" y="92"/>
                    </a:lnTo>
                    <a:lnTo>
                      <a:pt x="68" y="92"/>
                    </a:lnTo>
                    <a:lnTo>
                      <a:pt x="58" y="92"/>
                    </a:lnTo>
                    <a:lnTo>
                      <a:pt x="38" y="9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1" name="Freeform 226"/>
              <p:cNvSpPr>
                <a:spLocks/>
              </p:cNvSpPr>
              <p:nvPr/>
            </p:nvSpPr>
            <p:spPr bwMode="auto">
              <a:xfrm>
                <a:off x="5931661" y="1520900"/>
                <a:ext cx="184547" cy="49037"/>
              </a:xfrm>
              <a:custGeom>
                <a:avLst/>
                <a:gdLst>
                  <a:gd name="T0" fmla="*/ 2147483647 w 106"/>
                  <a:gd name="T1" fmla="*/ 2147483647 h 30"/>
                  <a:gd name="T2" fmla="*/ 2147483647 w 106"/>
                  <a:gd name="T3" fmla="*/ 2147483647 h 30"/>
                  <a:gd name="T4" fmla="*/ 2147483647 w 106"/>
                  <a:gd name="T5" fmla="*/ 2147483647 h 30"/>
                  <a:gd name="T6" fmla="*/ 2147483647 w 106"/>
                  <a:gd name="T7" fmla="*/ 2147483647 h 30"/>
                  <a:gd name="T8" fmla="*/ 2147483647 w 106"/>
                  <a:gd name="T9" fmla="*/ 2147483647 h 30"/>
                  <a:gd name="T10" fmla="*/ 2147483647 w 106"/>
                  <a:gd name="T11" fmla="*/ 2147483647 h 30"/>
                  <a:gd name="T12" fmla="*/ 2147483647 w 106"/>
                  <a:gd name="T13" fmla="*/ 2147483647 h 30"/>
                  <a:gd name="T14" fmla="*/ 2147483647 w 106"/>
                  <a:gd name="T15" fmla="*/ 2147483647 h 30"/>
                  <a:gd name="T16" fmla="*/ 2147483647 w 106"/>
                  <a:gd name="T17" fmla="*/ 2147483647 h 30"/>
                  <a:gd name="T18" fmla="*/ 2147483647 w 106"/>
                  <a:gd name="T19" fmla="*/ 2147483647 h 30"/>
                  <a:gd name="T20" fmla="*/ 2147483647 w 106"/>
                  <a:gd name="T21" fmla="*/ 2147483647 h 30"/>
                  <a:gd name="T22" fmla="*/ 2147483647 w 106"/>
                  <a:gd name="T23" fmla="*/ 2147483647 h 30"/>
                  <a:gd name="T24" fmla="*/ 2147483647 w 106"/>
                  <a:gd name="T25" fmla="*/ 2147483647 h 30"/>
                  <a:gd name="T26" fmla="*/ 2147483647 w 106"/>
                  <a:gd name="T27" fmla="*/ 2147483647 h 30"/>
                  <a:gd name="T28" fmla="*/ 2147483647 w 106"/>
                  <a:gd name="T29" fmla="*/ 2147483647 h 30"/>
                  <a:gd name="T30" fmla="*/ 2147483647 w 106"/>
                  <a:gd name="T31" fmla="*/ 2147483647 h 30"/>
                  <a:gd name="T32" fmla="*/ 0 w 106"/>
                  <a:gd name="T33" fmla="*/ 2147483647 h 30"/>
                  <a:gd name="T34" fmla="*/ 2147483647 w 106"/>
                  <a:gd name="T35" fmla="*/ 2147483647 h 30"/>
                  <a:gd name="T36" fmla="*/ 2147483647 w 106"/>
                  <a:gd name="T37" fmla="*/ 2147483647 h 30"/>
                  <a:gd name="T38" fmla="*/ 2147483647 w 106"/>
                  <a:gd name="T39" fmla="*/ 0 h 30"/>
                  <a:gd name="T40" fmla="*/ 2147483647 w 106"/>
                  <a:gd name="T41" fmla="*/ 0 h 30"/>
                  <a:gd name="T42" fmla="*/ 2147483647 w 106"/>
                  <a:gd name="T43" fmla="*/ 0 h 30"/>
                  <a:gd name="T44" fmla="*/ 2147483647 w 106"/>
                  <a:gd name="T45" fmla="*/ 2147483647 h 30"/>
                  <a:gd name="T46" fmla="*/ 2147483647 w 106"/>
                  <a:gd name="T47" fmla="*/ 2147483647 h 30"/>
                  <a:gd name="T48" fmla="*/ 2147483647 w 106"/>
                  <a:gd name="T49" fmla="*/ 2147483647 h 30"/>
                  <a:gd name="T50" fmla="*/ 2147483647 w 106"/>
                  <a:gd name="T51" fmla="*/ 2147483647 h 30"/>
                  <a:gd name="T52" fmla="*/ 2147483647 w 106"/>
                  <a:gd name="T53" fmla="*/ 2147483647 h 30"/>
                  <a:gd name="T54" fmla="*/ 2147483647 w 106"/>
                  <a:gd name="T55" fmla="*/ 2147483647 h 30"/>
                  <a:gd name="T56" fmla="*/ 2147483647 w 106"/>
                  <a:gd name="T57" fmla="*/ 2147483647 h 30"/>
                  <a:gd name="T58" fmla="*/ 2147483647 w 106"/>
                  <a:gd name="T59" fmla="*/ 2147483647 h 30"/>
                  <a:gd name="T60" fmla="*/ 2147483647 w 106"/>
                  <a:gd name="T61" fmla="*/ 2147483647 h 30"/>
                  <a:gd name="T62" fmla="*/ 2147483647 w 106"/>
                  <a:gd name="T63" fmla="*/ 2147483647 h 30"/>
                  <a:gd name="T64" fmla="*/ 2147483647 w 106"/>
                  <a:gd name="T65" fmla="*/ 2147483647 h 30"/>
                  <a:gd name="T66" fmla="*/ 2147483647 w 106"/>
                  <a:gd name="T67" fmla="*/ 2147483647 h 30"/>
                  <a:gd name="T68" fmla="*/ 2147483647 w 106"/>
                  <a:gd name="T69" fmla="*/ 2147483647 h 30"/>
                  <a:gd name="T70" fmla="*/ 2147483647 w 106"/>
                  <a:gd name="T71" fmla="*/ 2147483647 h 3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06"/>
                  <a:gd name="T109" fmla="*/ 0 h 30"/>
                  <a:gd name="T110" fmla="*/ 106 w 106"/>
                  <a:gd name="T111" fmla="*/ 30 h 3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06" h="30">
                    <a:moveTo>
                      <a:pt x="106" y="26"/>
                    </a:moveTo>
                    <a:lnTo>
                      <a:pt x="98" y="28"/>
                    </a:lnTo>
                    <a:lnTo>
                      <a:pt x="92" y="28"/>
                    </a:lnTo>
                    <a:lnTo>
                      <a:pt x="82" y="26"/>
                    </a:lnTo>
                    <a:lnTo>
                      <a:pt x="80" y="28"/>
                    </a:lnTo>
                    <a:lnTo>
                      <a:pt x="78" y="30"/>
                    </a:lnTo>
                    <a:lnTo>
                      <a:pt x="64" y="28"/>
                    </a:lnTo>
                    <a:lnTo>
                      <a:pt x="50" y="24"/>
                    </a:lnTo>
                    <a:lnTo>
                      <a:pt x="44" y="22"/>
                    </a:lnTo>
                    <a:lnTo>
                      <a:pt x="38" y="18"/>
                    </a:lnTo>
                    <a:lnTo>
                      <a:pt x="36" y="14"/>
                    </a:lnTo>
                    <a:lnTo>
                      <a:pt x="36" y="10"/>
                    </a:lnTo>
                    <a:lnTo>
                      <a:pt x="20" y="10"/>
                    </a:lnTo>
                    <a:lnTo>
                      <a:pt x="10" y="10"/>
                    </a:lnTo>
                    <a:lnTo>
                      <a:pt x="4" y="8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34" y="0"/>
                    </a:lnTo>
                    <a:lnTo>
                      <a:pt x="44" y="2"/>
                    </a:lnTo>
                    <a:lnTo>
                      <a:pt x="52" y="4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48" y="10"/>
                    </a:lnTo>
                    <a:lnTo>
                      <a:pt x="60" y="12"/>
                    </a:lnTo>
                    <a:lnTo>
                      <a:pt x="66" y="14"/>
                    </a:lnTo>
                    <a:lnTo>
                      <a:pt x="70" y="14"/>
                    </a:lnTo>
                    <a:lnTo>
                      <a:pt x="74" y="14"/>
                    </a:lnTo>
                    <a:lnTo>
                      <a:pt x="78" y="12"/>
                    </a:lnTo>
                    <a:lnTo>
                      <a:pt x="86" y="14"/>
                    </a:lnTo>
                    <a:lnTo>
                      <a:pt x="92" y="16"/>
                    </a:lnTo>
                    <a:lnTo>
                      <a:pt x="102" y="26"/>
                    </a:lnTo>
                    <a:lnTo>
                      <a:pt x="106" y="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2" name="Freeform 227"/>
              <p:cNvSpPr>
                <a:spLocks/>
              </p:cNvSpPr>
              <p:nvPr/>
            </p:nvSpPr>
            <p:spPr bwMode="auto">
              <a:xfrm>
                <a:off x="6132734" y="1554526"/>
                <a:ext cx="92273" cy="36427"/>
              </a:xfrm>
              <a:custGeom>
                <a:avLst/>
                <a:gdLst>
                  <a:gd name="T0" fmla="*/ 2147483647 w 52"/>
                  <a:gd name="T1" fmla="*/ 2147483647 h 22"/>
                  <a:gd name="T2" fmla="*/ 2147483647 w 52"/>
                  <a:gd name="T3" fmla="*/ 2147483647 h 22"/>
                  <a:gd name="T4" fmla="*/ 2147483647 w 52"/>
                  <a:gd name="T5" fmla="*/ 2147483647 h 22"/>
                  <a:gd name="T6" fmla="*/ 0 w 52"/>
                  <a:gd name="T7" fmla="*/ 2147483647 h 22"/>
                  <a:gd name="T8" fmla="*/ 0 w 52"/>
                  <a:gd name="T9" fmla="*/ 2147483647 h 22"/>
                  <a:gd name="T10" fmla="*/ 2147483647 w 52"/>
                  <a:gd name="T11" fmla="*/ 2147483647 h 22"/>
                  <a:gd name="T12" fmla="*/ 2147483647 w 52"/>
                  <a:gd name="T13" fmla="*/ 0 h 22"/>
                  <a:gd name="T14" fmla="*/ 2147483647 w 52"/>
                  <a:gd name="T15" fmla="*/ 0 h 22"/>
                  <a:gd name="T16" fmla="*/ 2147483647 w 52"/>
                  <a:gd name="T17" fmla="*/ 2147483647 h 22"/>
                  <a:gd name="T18" fmla="*/ 2147483647 w 52"/>
                  <a:gd name="T19" fmla="*/ 2147483647 h 22"/>
                  <a:gd name="T20" fmla="*/ 2147483647 w 52"/>
                  <a:gd name="T21" fmla="*/ 2147483647 h 22"/>
                  <a:gd name="T22" fmla="*/ 2147483647 w 52"/>
                  <a:gd name="T23" fmla="*/ 2147483647 h 22"/>
                  <a:gd name="T24" fmla="*/ 2147483647 w 52"/>
                  <a:gd name="T25" fmla="*/ 2147483647 h 22"/>
                  <a:gd name="T26" fmla="*/ 2147483647 w 52"/>
                  <a:gd name="T27" fmla="*/ 2147483647 h 22"/>
                  <a:gd name="T28" fmla="*/ 2147483647 w 52"/>
                  <a:gd name="T29" fmla="*/ 2147483647 h 22"/>
                  <a:gd name="T30" fmla="*/ 2147483647 w 52"/>
                  <a:gd name="T31" fmla="*/ 2147483647 h 22"/>
                  <a:gd name="T32" fmla="*/ 2147483647 w 52"/>
                  <a:gd name="T33" fmla="*/ 2147483647 h 22"/>
                  <a:gd name="T34" fmla="*/ 2147483647 w 52"/>
                  <a:gd name="T35" fmla="*/ 2147483647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52"/>
                  <a:gd name="T55" fmla="*/ 0 h 22"/>
                  <a:gd name="T56" fmla="*/ 52 w 52"/>
                  <a:gd name="T57" fmla="*/ 22 h 2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52" h="22">
                    <a:moveTo>
                      <a:pt x="6" y="22"/>
                    </a:moveTo>
                    <a:lnTo>
                      <a:pt x="4" y="22"/>
                    </a:lnTo>
                    <a:lnTo>
                      <a:pt x="2" y="20"/>
                    </a:lnTo>
                    <a:lnTo>
                      <a:pt x="0" y="18"/>
                    </a:lnTo>
                    <a:lnTo>
                      <a:pt x="0" y="6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14" y="0"/>
                    </a:lnTo>
                    <a:lnTo>
                      <a:pt x="20" y="4"/>
                    </a:lnTo>
                    <a:lnTo>
                      <a:pt x="32" y="6"/>
                    </a:lnTo>
                    <a:lnTo>
                      <a:pt x="52" y="10"/>
                    </a:lnTo>
                    <a:lnTo>
                      <a:pt x="50" y="14"/>
                    </a:lnTo>
                    <a:lnTo>
                      <a:pt x="46" y="16"/>
                    </a:lnTo>
                    <a:lnTo>
                      <a:pt x="40" y="18"/>
                    </a:lnTo>
                    <a:lnTo>
                      <a:pt x="28" y="18"/>
                    </a:lnTo>
                    <a:lnTo>
                      <a:pt x="20" y="20"/>
                    </a:lnTo>
                    <a:lnTo>
                      <a:pt x="14" y="22"/>
                    </a:lnTo>
                    <a:lnTo>
                      <a:pt x="6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3" name="Freeform 228"/>
              <p:cNvSpPr>
                <a:spLocks/>
              </p:cNvSpPr>
              <p:nvPr/>
            </p:nvSpPr>
            <p:spPr bwMode="auto">
              <a:xfrm>
                <a:off x="6908108" y="1624580"/>
                <a:ext cx="162512" cy="28021"/>
              </a:xfrm>
              <a:custGeom>
                <a:avLst/>
                <a:gdLst>
                  <a:gd name="T0" fmla="*/ 2147483647 w 92"/>
                  <a:gd name="T1" fmla="*/ 2147483647 h 18"/>
                  <a:gd name="T2" fmla="*/ 2147483647 w 92"/>
                  <a:gd name="T3" fmla="*/ 2147483647 h 18"/>
                  <a:gd name="T4" fmla="*/ 2147483647 w 92"/>
                  <a:gd name="T5" fmla="*/ 2147483647 h 18"/>
                  <a:gd name="T6" fmla="*/ 2147483647 w 92"/>
                  <a:gd name="T7" fmla="*/ 2147483647 h 18"/>
                  <a:gd name="T8" fmla="*/ 2147483647 w 92"/>
                  <a:gd name="T9" fmla="*/ 2147483647 h 18"/>
                  <a:gd name="T10" fmla="*/ 2147483647 w 92"/>
                  <a:gd name="T11" fmla="*/ 2147483647 h 18"/>
                  <a:gd name="T12" fmla="*/ 2147483647 w 92"/>
                  <a:gd name="T13" fmla="*/ 2147483647 h 18"/>
                  <a:gd name="T14" fmla="*/ 0 w 92"/>
                  <a:gd name="T15" fmla="*/ 2147483647 h 18"/>
                  <a:gd name="T16" fmla="*/ 0 w 92"/>
                  <a:gd name="T17" fmla="*/ 2147483647 h 18"/>
                  <a:gd name="T18" fmla="*/ 0 w 92"/>
                  <a:gd name="T19" fmla="*/ 2147483647 h 18"/>
                  <a:gd name="T20" fmla="*/ 2147483647 w 92"/>
                  <a:gd name="T21" fmla="*/ 2147483647 h 18"/>
                  <a:gd name="T22" fmla="*/ 2147483647 w 92"/>
                  <a:gd name="T23" fmla="*/ 0 h 18"/>
                  <a:gd name="T24" fmla="*/ 2147483647 w 92"/>
                  <a:gd name="T25" fmla="*/ 0 h 18"/>
                  <a:gd name="T26" fmla="*/ 2147483647 w 92"/>
                  <a:gd name="T27" fmla="*/ 2147483647 h 18"/>
                  <a:gd name="T28" fmla="*/ 2147483647 w 92"/>
                  <a:gd name="T29" fmla="*/ 2147483647 h 18"/>
                  <a:gd name="T30" fmla="*/ 2147483647 w 92"/>
                  <a:gd name="T31" fmla="*/ 2147483647 h 18"/>
                  <a:gd name="T32" fmla="*/ 2147483647 w 92"/>
                  <a:gd name="T33" fmla="*/ 2147483647 h 18"/>
                  <a:gd name="T34" fmla="*/ 2147483647 w 92"/>
                  <a:gd name="T35" fmla="*/ 2147483647 h 18"/>
                  <a:gd name="T36" fmla="*/ 2147483647 w 92"/>
                  <a:gd name="T37" fmla="*/ 2147483647 h 18"/>
                  <a:gd name="T38" fmla="*/ 2147483647 w 92"/>
                  <a:gd name="T39" fmla="*/ 2147483647 h 18"/>
                  <a:gd name="T40" fmla="*/ 2147483647 w 92"/>
                  <a:gd name="T41" fmla="*/ 2147483647 h 18"/>
                  <a:gd name="T42" fmla="*/ 2147483647 w 92"/>
                  <a:gd name="T43" fmla="*/ 2147483647 h 18"/>
                  <a:gd name="T44" fmla="*/ 2147483647 w 92"/>
                  <a:gd name="T45" fmla="*/ 2147483647 h 18"/>
                  <a:gd name="T46" fmla="*/ 2147483647 w 92"/>
                  <a:gd name="T47" fmla="*/ 2147483647 h 18"/>
                  <a:gd name="T48" fmla="*/ 2147483647 w 92"/>
                  <a:gd name="T49" fmla="*/ 2147483647 h 18"/>
                  <a:gd name="T50" fmla="*/ 2147483647 w 92"/>
                  <a:gd name="T51" fmla="*/ 2147483647 h 18"/>
                  <a:gd name="T52" fmla="*/ 2147483647 w 92"/>
                  <a:gd name="T53" fmla="*/ 2147483647 h 18"/>
                  <a:gd name="T54" fmla="*/ 2147483647 w 92"/>
                  <a:gd name="T55" fmla="*/ 2147483647 h 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92"/>
                  <a:gd name="T85" fmla="*/ 0 h 18"/>
                  <a:gd name="T86" fmla="*/ 92 w 92"/>
                  <a:gd name="T87" fmla="*/ 18 h 18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92" h="18">
                    <a:moveTo>
                      <a:pt x="72" y="12"/>
                    </a:moveTo>
                    <a:lnTo>
                      <a:pt x="72" y="18"/>
                    </a:lnTo>
                    <a:lnTo>
                      <a:pt x="38" y="18"/>
                    </a:lnTo>
                    <a:lnTo>
                      <a:pt x="28" y="18"/>
                    </a:lnTo>
                    <a:lnTo>
                      <a:pt x="14" y="18"/>
                    </a:lnTo>
                    <a:lnTo>
                      <a:pt x="10" y="16"/>
                    </a:lnTo>
                    <a:lnTo>
                      <a:pt x="4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4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0" y="4"/>
                    </a:lnTo>
                    <a:lnTo>
                      <a:pt x="26" y="6"/>
                    </a:lnTo>
                    <a:lnTo>
                      <a:pt x="32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54" y="2"/>
                    </a:lnTo>
                    <a:lnTo>
                      <a:pt x="68" y="4"/>
                    </a:lnTo>
                    <a:lnTo>
                      <a:pt x="84" y="6"/>
                    </a:lnTo>
                    <a:lnTo>
                      <a:pt x="90" y="8"/>
                    </a:lnTo>
                    <a:lnTo>
                      <a:pt x="92" y="12"/>
                    </a:lnTo>
                    <a:lnTo>
                      <a:pt x="82" y="16"/>
                    </a:lnTo>
                    <a:lnTo>
                      <a:pt x="76" y="16"/>
                    </a:lnTo>
                    <a:lnTo>
                      <a:pt x="72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4" name="Freeform 229"/>
              <p:cNvSpPr>
                <a:spLocks/>
              </p:cNvSpPr>
              <p:nvPr/>
            </p:nvSpPr>
            <p:spPr bwMode="auto">
              <a:xfrm>
                <a:off x="7095408" y="1635788"/>
                <a:ext cx="90897" cy="25219"/>
              </a:xfrm>
              <a:custGeom>
                <a:avLst/>
                <a:gdLst>
                  <a:gd name="T0" fmla="*/ 2147483647 w 52"/>
                  <a:gd name="T1" fmla="*/ 2147483647 h 16"/>
                  <a:gd name="T2" fmla="*/ 2147483647 w 52"/>
                  <a:gd name="T3" fmla="*/ 2147483647 h 16"/>
                  <a:gd name="T4" fmla="*/ 2147483647 w 52"/>
                  <a:gd name="T5" fmla="*/ 2147483647 h 16"/>
                  <a:gd name="T6" fmla="*/ 2147483647 w 52"/>
                  <a:gd name="T7" fmla="*/ 2147483647 h 16"/>
                  <a:gd name="T8" fmla="*/ 2147483647 w 52"/>
                  <a:gd name="T9" fmla="*/ 2147483647 h 16"/>
                  <a:gd name="T10" fmla="*/ 0 w 52"/>
                  <a:gd name="T11" fmla="*/ 0 h 16"/>
                  <a:gd name="T12" fmla="*/ 2147483647 w 52"/>
                  <a:gd name="T13" fmla="*/ 0 h 16"/>
                  <a:gd name="T14" fmla="*/ 2147483647 w 52"/>
                  <a:gd name="T15" fmla="*/ 2147483647 h 16"/>
                  <a:gd name="T16" fmla="*/ 2147483647 w 52"/>
                  <a:gd name="T17" fmla="*/ 2147483647 h 16"/>
                  <a:gd name="T18" fmla="*/ 2147483647 w 52"/>
                  <a:gd name="T19" fmla="*/ 2147483647 h 16"/>
                  <a:gd name="T20" fmla="*/ 2147483647 w 52"/>
                  <a:gd name="T21" fmla="*/ 2147483647 h 16"/>
                  <a:gd name="T22" fmla="*/ 2147483647 w 52"/>
                  <a:gd name="T23" fmla="*/ 2147483647 h 16"/>
                  <a:gd name="T24" fmla="*/ 2147483647 w 52"/>
                  <a:gd name="T25" fmla="*/ 2147483647 h 16"/>
                  <a:gd name="T26" fmla="*/ 2147483647 w 52"/>
                  <a:gd name="T27" fmla="*/ 2147483647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2"/>
                  <a:gd name="T43" fmla="*/ 0 h 16"/>
                  <a:gd name="T44" fmla="*/ 52 w 52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2" h="16">
                    <a:moveTo>
                      <a:pt x="42" y="16"/>
                    </a:moveTo>
                    <a:lnTo>
                      <a:pt x="32" y="16"/>
                    </a:lnTo>
                    <a:lnTo>
                      <a:pt x="18" y="12"/>
                    </a:lnTo>
                    <a:lnTo>
                      <a:pt x="6" y="8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18" y="4"/>
                    </a:lnTo>
                    <a:lnTo>
                      <a:pt x="30" y="4"/>
                    </a:lnTo>
                    <a:lnTo>
                      <a:pt x="42" y="6"/>
                    </a:lnTo>
                    <a:lnTo>
                      <a:pt x="46" y="6"/>
                    </a:lnTo>
                    <a:lnTo>
                      <a:pt x="52" y="8"/>
                    </a:lnTo>
                    <a:lnTo>
                      <a:pt x="48" y="14"/>
                    </a:lnTo>
                    <a:lnTo>
                      <a:pt x="42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5" name="Freeform 230"/>
              <p:cNvSpPr>
                <a:spLocks/>
              </p:cNvSpPr>
              <p:nvPr/>
            </p:nvSpPr>
            <p:spPr bwMode="auto">
              <a:xfrm>
                <a:off x="7903833" y="1732460"/>
                <a:ext cx="66106" cy="25219"/>
              </a:xfrm>
              <a:custGeom>
                <a:avLst/>
                <a:gdLst>
                  <a:gd name="T0" fmla="*/ 2147483647 w 38"/>
                  <a:gd name="T1" fmla="*/ 2147483647 h 14"/>
                  <a:gd name="T2" fmla="*/ 2147483647 w 38"/>
                  <a:gd name="T3" fmla="*/ 2147483647 h 14"/>
                  <a:gd name="T4" fmla="*/ 2147483647 w 38"/>
                  <a:gd name="T5" fmla="*/ 2147483647 h 14"/>
                  <a:gd name="T6" fmla="*/ 2147483647 w 38"/>
                  <a:gd name="T7" fmla="*/ 2147483647 h 14"/>
                  <a:gd name="T8" fmla="*/ 2147483647 w 38"/>
                  <a:gd name="T9" fmla="*/ 2147483647 h 14"/>
                  <a:gd name="T10" fmla="*/ 0 w 38"/>
                  <a:gd name="T11" fmla="*/ 2147483647 h 14"/>
                  <a:gd name="T12" fmla="*/ 2147483647 w 38"/>
                  <a:gd name="T13" fmla="*/ 2147483647 h 14"/>
                  <a:gd name="T14" fmla="*/ 2147483647 w 38"/>
                  <a:gd name="T15" fmla="*/ 2147483647 h 14"/>
                  <a:gd name="T16" fmla="*/ 2147483647 w 38"/>
                  <a:gd name="T17" fmla="*/ 0 h 14"/>
                  <a:gd name="T18" fmla="*/ 2147483647 w 38"/>
                  <a:gd name="T19" fmla="*/ 0 h 14"/>
                  <a:gd name="T20" fmla="*/ 2147483647 w 38"/>
                  <a:gd name="T21" fmla="*/ 2147483647 h 14"/>
                  <a:gd name="T22" fmla="*/ 2147483647 w 38"/>
                  <a:gd name="T23" fmla="*/ 2147483647 h 14"/>
                  <a:gd name="T24" fmla="*/ 2147483647 w 38"/>
                  <a:gd name="T25" fmla="*/ 2147483647 h 14"/>
                  <a:gd name="T26" fmla="*/ 2147483647 w 38"/>
                  <a:gd name="T27" fmla="*/ 2147483647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8"/>
                  <a:gd name="T43" fmla="*/ 0 h 14"/>
                  <a:gd name="T44" fmla="*/ 38 w 38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8" h="14">
                    <a:moveTo>
                      <a:pt x="18" y="10"/>
                    </a:moveTo>
                    <a:lnTo>
                      <a:pt x="14" y="12"/>
                    </a:lnTo>
                    <a:lnTo>
                      <a:pt x="10" y="14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8" y="4"/>
                    </a:lnTo>
                    <a:lnTo>
                      <a:pt x="38" y="10"/>
                    </a:lnTo>
                    <a:lnTo>
                      <a:pt x="28" y="12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6" name="Freeform 231"/>
              <p:cNvSpPr>
                <a:spLocks/>
              </p:cNvSpPr>
              <p:nvPr/>
            </p:nvSpPr>
            <p:spPr bwMode="auto">
              <a:xfrm>
                <a:off x="7719287" y="2214425"/>
                <a:ext cx="209336" cy="245185"/>
              </a:xfrm>
              <a:custGeom>
                <a:avLst/>
                <a:gdLst>
                  <a:gd name="T0" fmla="*/ 0 w 120"/>
                  <a:gd name="T1" fmla="*/ 0 h 146"/>
                  <a:gd name="T2" fmla="*/ 2147483647 w 120"/>
                  <a:gd name="T3" fmla="*/ 2147483647 h 146"/>
                  <a:gd name="T4" fmla="*/ 2147483647 w 120"/>
                  <a:gd name="T5" fmla="*/ 2147483647 h 146"/>
                  <a:gd name="T6" fmla="*/ 2147483647 w 120"/>
                  <a:gd name="T7" fmla="*/ 2147483647 h 146"/>
                  <a:gd name="T8" fmla="*/ 2147483647 w 120"/>
                  <a:gd name="T9" fmla="*/ 2147483647 h 146"/>
                  <a:gd name="T10" fmla="*/ 2147483647 w 120"/>
                  <a:gd name="T11" fmla="*/ 2147483647 h 146"/>
                  <a:gd name="T12" fmla="*/ 2147483647 w 120"/>
                  <a:gd name="T13" fmla="*/ 2147483647 h 146"/>
                  <a:gd name="T14" fmla="*/ 2147483647 w 120"/>
                  <a:gd name="T15" fmla="*/ 2147483647 h 146"/>
                  <a:gd name="T16" fmla="*/ 2147483647 w 120"/>
                  <a:gd name="T17" fmla="*/ 2147483647 h 146"/>
                  <a:gd name="T18" fmla="*/ 2147483647 w 120"/>
                  <a:gd name="T19" fmla="*/ 2147483647 h 146"/>
                  <a:gd name="T20" fmla="*/ 2147483647 w 120"/>
                  <a:gd name="T21" fmla="*/ 2147483647 h 146"/>
                  <a:gd name="T22" fmla="*/ 2147483647 w 120"/>
                  <a:gd name="T23" fmla="*/ 2147483647 h 146"/>
                  <a:gd name="T24" fmla="*/ 2147483647 w 120"/>
                  <a:gd name="T25" fmla="*/ 2147483647 h 146"/>
                  <a:gd name="T26" fmla="*/ 2147483647 w 120"/>
                  <a:gd name="T27" fmla="*/ 2147483647 h 146"/>
                  <a:gd name="T28" fmla="*/ 2147483647 w 120"/>
                  <a:gd name="T29" fmla="*/ 2147483647 h 146"/>
                  <a:gd name="T30" fmla="*/ 2147483647 w 120"/>
                  <a:gd name="T31" fmla="*/ 2147483647 h 146"/>
                  <a:gd name="T32" fmla="*/ 2147483647 w 120"/>
                  <a:gd name="T33" fmla="*/ 2147483647 h 146"/>
                  <a:gd name="T34" fmla="*/ 2147483647 w 120"/>
                  <a:gd name="T35" fmla="*/ 2147483647 h 146"/>
                  <a:gd name="T36" fmla="*/ 2147483647 w 120"/>
                  <a:gd name="T37" fmla="*/ 2147483647 h 146"/>
                  <a:gd name="T38" fmla="*/ 2147483647 w 120"/>
                  <a:gd name="T39" fmla="*/ 2147483647 h 146"/>
                  <a:gd name="T40" fmla="*/ 2147483647 w 120"/>
                  <a:gd name="T41" fmla="*/ 2147483647 h 146"/>
                  <a:gd name="T42" fmla="*/ 2147483647 w 120"/>
                  <a:gd name="T43" fmla="*/ 2147483647 h 146"/>
                  <a:gd name="T44" fmla="*/ 2147483647 w 120"/>
                  <a:gd name="T45" fmla="*/ 2147483647 h 146"/>
                  <a:gd name="T46" fmla="*/ 2147483647 w 120"/>
                  <a:gd name="T47" fmla="*/ 2147483647 h 146"/>
                  <a:gd name="T48" fmla="*/ 2147483647 w 120"/>
                  <a:gd name="T49" fmla="*/ 2147483647 h 146"/>
                  <a:gd name="T50" fmla="*/ 2147483647 w 120"/>
                  <a:gd name="T51" fmla="*/ 2147483647 h 146"/>
                  <a:gd name="T52" fmla="*/ 2147483647 w 120"/>
                  <a:gd name="T53" fmla="*/ 2147483647 h 146"/>
                  <a:gd name="T54" fmla="*/ 2147483647 w 120"/>
                  <a:gd name="T55" fmla="*/ 2147483647 h 146"/>
                  <a:gd name="T56" fmla="*/ 2147483647 w 120"/>
                  <a:gd name="T57" fmla="*/ 2147483647 h 146"/>
                  <a:gd name="T58" fmla="*/ 2147483647 w 120"/>
                  <a:gd name="T59" fmla="*/ 2147483647 h 146"/>
                  <a:gd name="T60" fmla="*/ 2147483647 w 120"/>
                  <a:gd name="T61" fmla="*/ 2147483647 h 146"/>
                  <a:gd name="T62" fmla="*/ 0 w 120"/>
                  <a:gd name="T63" fmla="*/ 0 h 14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20"/>
                  <a:gd name="T97" fmla="*/ 0 h 146"/>
                  <a:gd name="T98" fmla="*/ 120 w 120"/>
                  <a:gd name="T99" fmla="*/ 146 h 14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20" h="146">
                    <a:moveTo>
                      <a:pt x="0" y="0"/>
                    </a:moveTo>
                    <a:lnTo>
                      <a:pt x="98" y="90"/>
                    </a:lnTo>
                    <a:lnTo>
                      <a:pt x="94" y="90"/>
                    </a:lnTo>
                    <a:lnTo>
                      <a:pt x="92" y="90"/>
                    </a:lnTo>
                    <a:lnTo>
                      <a:pt x="88" y="88"/>
                    </a:lnTo>
                    <a:lnTo>
                      <a:pt x="82" y="86"/>
                    </a:lnTo>
                    <a:lnTo>
                      <a:pt x="78" y="88"/>
                    </a:lnTo>
                    <a:lnTo>
                      <a:pt x="76" y="90"/>
                    </a:lnTo>
                    <a:lnTo>
                      <a:pt x="78" y="98"/>
                    </a:lnTo>
                    <a:lnTo>
                      <a:pt x="82" y="106"/>
                    </a:lnTo>
                    <a:lnTo>
                      <a:pt x="88" y="114"/>
                    </a:lnTo>
                    <a:lnTo>
                      <a:pt x="92" y="118"/>
                    </a:lnTo>
                    <a:lnTo>
                      <a:pt x="108" y="130"/>
                    </a:lnTo>
                    <a:lnTo>
                      <a:pt x="120" y="138"/>
                    </a:lnTo>
                    <a:lnTo>
                      <a:pt x="112" y="138"/>
                    </a:lnTo>
                    <a:lnTo>
                      <a:pt x="108" y="136"/>
                    </a:lnTo>
                    <a:lnTo>
                      <a:pt x="102" y="134"/>
                    </a:lnTo>
                    <a:lnTo>
                      <a:pt x="102" y="146"/>
                    </a:lnTo>
                    <a:lnTo>
                      <a:pt x="94" y="140"/>
                    </a:lnTo>
                    <a:lnTo>
                      <a:pt x="88" y="130"/>
                    </a:lnTo>
                    <a:lnTo>
                      <a:pt x="76" y="114"/>
                    </a:lnTo>
                    <a:lnTo>
                      <a:pt x="66" y="94"/>
                    </a:lnTo>
                    <a:lnTo>
                      <a:pt x="54" y="76"/>
                    </a:lnTo>
                    <a:lnTo>
                      <a:pt x="44" y="62"/>
                    </a:lnTo>
                    <a:lnTo>
                      <a:pt x="34" y="50"/>
                    </a:lnTo>
                    <a:lnTo>
                      <a:pt x="24" y="42"/>
                    </a:lnTo>
                    <a:lnTo>
                      <a:pt x="12" y="36"/>
                    </a:lnTo>
                    <a:lnTo>
                      <a:pt x="10" y="32"/>
                    </a:lnTo>
                    <a:lnTo>
                      <a:pt x="6" y="28"/>
                    </a:lnTo>
                    <a:lnTo>
                      <a:pt x="4" y="22"/>
                    </a:lnTo>
                    <a:lnTo>
                      <a:pt x="2" y="1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7" name="Freeform 232"/>
              <p:cNvSpPr>
                <a:spLocks/>
              </p:cNvSpPr>
              <p:nvPr/>
            </p:nvSpPr>
            <p:spPr bwMode="auto">
              <a:xfrm>
                <a:off x="5697534" y="2561886"/>
                <a:ext cx="402147" cy="215763"/>
              </a:xfrm>
              <a:custGeom>
                <a:avLst/>
                <a:gdLst>
                  <a:gd name="T0" fmla="*/ 2147483647 w 230"/>
                  <a:gd name="T1" fmla="*/ 2147483647 h 130"/>
                  <a:gd name="T2" fmla="*/ 2147483647 w 230"/>
                  <a:gd name="T3" fmla="*/ 2147483647 h 130"/>
                  <a:gd name="T4" fmla="*/ 2147483647 w 230"/>
                  <a:gd name="T5" fmla="*/ 2147483647 h 130"/>
                  <a:gd name="T6" fmla="*/ 2147483647 w 230"/>
                  <a:gd name="T7" fmla="*/ 2147483647 h 130"/>
                  <a:gd name="T8" fmla="*/ 2147483647 w 230"/>
                  <a:gd name="T9" fmla="*/ 2147483647 h 130"/>
                  <a:gd name="T10" fmla="*/ 2147483647 w 230"/>
                  <a:gd name="T11" fmla="*/ 2147483647 h 130"/>
                  <a:gd name="T12" fmla="*/ 2147483647 w 230"/>
                  <a:gd name="T13" fmla="*/ 2147483647 h 130"/>
                  <a:gd name="T14" fmla="*/ 2147483647 w 230"/>
                  <a:gd name="T15" fmla="*/ 2147483647 h 130"/>
                  <a:gd name="T16" fmla="*/ 2147483647 w 230"/>
                  <a:gd name="T17" fmla="*/ 2147483647 h 130"/>
                  <a:gd name="T18" fmla="*/ 2147483647 w 230"/>
                  <a:gd name="T19" fmla="*/ 2147483647 h 130"/>
                  <a:gd name="T20" fmla="*/ 2147483647 w 230"/>
                  <a:gd name="T21" fmla="*/ 2147483647 h 130"/>
                  <a:gd name="T22" fmla="*/ 2147483647 w 230"/>
                  <a:gd name="T23" fmla="*/ 2147483647 h 130"/>
                  <a:gd name="T24" fmla="*/ 2147483647 w 230"/>
                  <a:gd name="T25" fmla="*/ 2147483647 h 130"/>
                  <a:gd name="T26" fmla="*/ 2147483647 w 230"/>
                  <a:gd name="T27" fmla="*/ 2147483647 h 130"/>
                  <a:gd name="T28" fmla="*/ 2147483647 w 230"/>
                  <a:gd name="T29" fmla="*/ 2147483647 h 130"/>
                  <a:gd name="T30" fmla="*/ 2147483647 w 230"/>
                  <a:gd name="T31" fmla="*/ 2147483647 h 130"/>
                  <a:gd name="T32" fmla="*/ 2147483647 w 230"/>
                  <a:gd name="T33" fmla="*/ 2147483647 h 130"/>
                  <a:gd name="T34" fmla="*/ 2147483647 w 230"/>
                  <a:gd name="T35" fmla="*/ 2147483647 h 130"/>
                  <a:gd name="T36" fmla="*/ 2147483647 w 230"/>
                  <a:gd name="T37" fmla="*/ 2147483647 h 130"/>
                  <a:gd name="T38" fmla="*/ 2147483647 w 230"/>
                  <a:gd name="T39" fmla="*/ 2147483647 h 130"/>
                  <a:gd name="T40" fmla="*/ 2147483647 w 230"/>
                  <a:gd name="T41" fmla="*/ 2147483647 h 130"/>
                  <a:gd name="T42" fmla="*/ 2147483647 w 230"/>
                  <a:gd name="T43" fmla="*/ 2147483647 h 130"/>
                  <a:gd name="T44" fmla="*/ 2147483647 w 230"/>
                  <a:gd name="T45" fmla="*/ 2147483647 h 130"/>
                  <a:gd name="T46" fmla="*/ 2147483647 w 230"/>
                  <a:gd name="T47" fmla="*/ 2147483647 h 130"/>
                  <a:gd name="T48" fmla="*/ 2147483647 w 230"/>
                  <a:gd name="T49" fmla="*/ 2147483647 h 130"/>
                  <a:gd name="T50" fmla="*/ 2147483647 w 230"/>
                  <a:gd name="T51" fmla="*/ 2147483647 h 130"/>
                  <a:gd name="T52" fmla="*/ 2147483647 w 230"/>
                  <a:gd name="T53" fmla="*/ 2147483647 h 130"/>
                  <a:gd name="T54" fmla="*/ 0 w 230"/>
                  <a:gd name="T55" fmla="*/ 2147483647 h 130"/>
                  <a:gd name="T56" fmla="*/ 2147483647 w 230"/>
                  <a:gd name="T57" fmla="*/ 2147483647 h 130"/>
                  <a:gd name="T58" fmla="*/ 2147483647 w 230"/>
                  <a:gd name="T59" fmla="*/ 2147483647 h 130"/>
                  <a:gd name="T60" fmla="*/ 2147483647 w 230"/>
                  <a:gd name="T61" fmla="*/ 2147483647 h 130"/>
                  <a:gd name="T62" fmla="*/ 2147483647 w 230"/>
                  <a:gd name="T63" fmla="*/ 2147483647 h 13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30"/>
                  <a:gd name="T97" fmla="*/ 0 h 130"/>
                  <a:gd name="T98" fmla="*/ 230 w 230"/>
                  <a:gd name="T99" fmla="*/ 130 h 13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30" h="130">
                    <a:moveTo>
                      <a:pt x="6" y="6"/>
                    </a:moveTo>
                    <a:lnTo>
                      <a:pt x="18" y="6"/>
                    </a:lnTo>
                    <a:lnTo>
                      <a:pt x="28" y="10"/>
                    </a:lnTo>
                    <a:lnTo>
                      <a:pt x="42" y="22"/>
                    </a:lnTo>
                    <a:lnTo>
                      <a:pt x="50" y="22"/>
                    </a:lnTo>
                    <a:lnTo>
                      <a:pt x="66" y="24"/>
                    </a:lnTo>
                    <a:lnTo>
                      <a:pt x="66" y="14"/>
                    </a:lnTo>
                    <a:lnTo>
                      <a:pt x="78" y="4"/>
                    </a:lnTo>
                    <a:lnTo>
                      <a:pt x="88" y="0"/>
                    </a:lnTo>
                    <a:lnTo>
                      <a:pt x="104" y="6"/>
                    </a:lnTo>
                    <a:lnTo>
                      <a:pt x="110" y="12"/>
                    </a:lnTo>
                    <a:lnTo>
                      <a:pt x="112" y="18"/>
                    </a:lnTo>
                    <a:lnTo>
                      <a:pt x="114" y="22"/>
                    </a:lnTo>
                    <a:lnTo>
                      <a:pt x="114" y="26"/>
                    </a:lnTo>
                    <a:lnTo>
                      <a:pt x="120" y="28"/>
                    </a:lnTo>
                    <a:lnTo>
                      <a:pt x="130" y="28"/>
                    </a:lnTo>
                    <a:lnTo>
                      <a:pt x="140" y="28"/>
                    </a:lnTo>
                    <a:lnTo>
                      <a:pt x="146" y="38"/>
                    </a:lnTo>
                    <a:lnTo>
                      <a:pt x="158" y="52"/>
                    </a:lnTo>
                    <a:lnTo>
                      <a:pt x="170" y="60"/>
                    </a:lnTo>
                    <a:lnTo>
                      <a:pt x="180" y="68"/>
                    </a:lnTo>
                    <a:lnTo>
                      <a:pt x="192" y="70"/>
                    </a:lnTo>
                    <a:lnTo>
                      <a:pt x="204" y="80"/>
                    </a:lnTo>
                    <a:lnTo>
                      <a:pt x="216" y="84"/>
                    </a:lnTo>
                    <a:lnTo>
                      <a:pt x="222" y="86"/>
                    </a:lnTo>
                    <a:lnTo>
                      <a:pt x="226" y="86"/>
                    </a:lnTo>
                    <a:lnTo>
                      <a:pt x="228" y="88"/>
                    </a:lnTo>
                    <a:lnTo>
                      <a:pt x="230" y="96"/>
                    </a:lnTo>
                    <a:lnTo>
                      <a:pt x="230" y="100"/>
                    </a:lnTo>
                    <a:lnTo>
                      <a:pt x="220" y="100"/>
                    </a:lnTo>
                    <a:lnTo>
                      <a:pt x="212" y="96"/>
                    </a:lnTo>
                    <a:lnTo>
                      <a:pt x="206" y="92"/>
                    </a:lnTo>
                    <a:lnTo>
                      <a:pt x="196" y="108"/>
                    </a:lnTo>
                    <a:lnTo>
                      <a:pt x="186" y="122"/>
                    </a:lnTo>
                    <a:lnTo>
                      <a:pt x="178" y="128"/>
                    </a:lnTo>
                    <a:lnTo>
                      <a:pt x="170" y="130"/>
                    </a:lnTo>
                    <a:lnTo>
                      <a:pt x="160" y="128"/>
                    </a:lnTo>
                    <a:lnTo>
                      <a:pt x="150" y="128"/>
                    </a:lnTo>
                    <a:lnTo>
                      <a:pt x="150" y="120"/>
                    </a:lnTo>
                    <a:lnTo>
                      <a:pt x="148" y="112"/>
                    </a:lnTo>
                    <a:lnTo>
                      <a:pt x="140" y="108"/>
                    </a:lnTo>
                    <a:lnTo>
                      <a:pt x="132" y="106"/>
                    </a:lnTo>
                    <a:lnTo>
                      <a:pt x="122" y="100"/>
                    </a:lnTo>
                    <a:lnTo>
                      <a:pt x="108" y="92"/>
                    </a:lnTo>
                    <a:lnTo>
                      <a:pt x="92" y="80"/>
                    </a:lnTo>
                    <a:lnTo>
                      <a:pt x="78" y="74"/>
                    </a:lnTo>
                    <a:lnTo>
                      <a:pt x="66" y="76"/>
                    </a:lnTo>
                    <a:lnTo>
                      <a:pt x="54" y="76"/>
                    </a:lnTo>
                    <a:lnTo>
                      <a:pt x="46" y="82"/>
                    </a:lnTo>
                    <a:lnTo>
                      <a:pt x="30" y="92"/>
                    </a:lnTo>
                    <a:lnTo>
                      <a:pt x="28" y="80"/>
                    </a:lnTo>
                    <a:lnTo>
                      <a:pt x="24" y="68"/>
                    </a:lnTo>
                    <a:lnTo>
                      <a:pt x="18" y="62"/>
                    </a:lnTo>
                    <a:lnTo>
                      <a:pt x="8" y="52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2" y="28"/>
                    </a:lnTo>
                    <a:lnTo>
                      <a:pt x="8" y="30"/>
                    </a:lnTo>
                    <a:lnTo>
                      <a:pt x="12" y="36"/>
                    </a:lnTo>
                    <a:lnTo>
                      <a:pt x="22" y="36"/>
                    </a:lnTo>
                    <a:lnTo>
                      <a:pt x="24" y="32"/>
                    </a:lnTo>
                    <a:lnTo>
                      <a:pt x="22" y="22"/>
                    </a:lnTo>
                    <a:lnTo>
                      <a:pt x="18" y="16"/>
                    </a:lnTo>
                    <a:lnTo>
                      <a:pt x="10" y="1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8" name="Freeform 233"/>
              <p:cNvSpPr>
                <a:spLocks/>
              </p:cNvSpPr>
              <p:nvPr/>
            </p:nvSpPr>
            <p:spPr bwMode="auto">
              <a:xfrm>
                <a:off x="6164410" y="2545074"/>
                <a:ext cx="221732" cy="120491"/>
              </a:xfrm>
              <a:custGeom>
                <a:avLst/>
                <a:gdLst>
                  <a:gd name="T0" fmla="*/ 2147483647 w 126"/>
                  <a:gd name="T1" fmla="*/ 2147483647 h 72"/>
                  <a:gd name="T2" fmla="*/ 2147483647 w 126"/>
                  <a:gd name="T3" fmla="*/ 2147483647 h 72"/>
                  <a:gd name="T4" fmla="*/ 2147483647 w 126"/>
                  <a:gd name="T5" fmla="*/ 2147483647 h 72"/>
                  <a:gd name="T6" fmla="*/ 2147483647 w 126"/>
                  <a:gd name="T7" fmla="*/ 2147483647 h 72"/>
                  <a:gd name="T8" fmla="*/ 2147483647 w 126"/>
                  <a:gd name="T9" fmla="*/ 2147483647 h 72"/>
                  <a:gd name="T10" fmla="*/ 2147483647 w 126"/>
                  <a:gd name="T11" fmla="*/ 2147483647 h 72"/>
                  <a:gd name="T12" fmla="*/ 2147483647 w 126"/>
                  <a:gd name="T13" fmla="*/ 2147483647 h 72"/>
                  <a:gd name="T14" fmla="*/ 2147483647 w 126"/>
                  <a:gd name="T15" fmla="*/ 2147483647 h 72"/>
                  <a:gd name="T16" fmla="*/ 2147483647 w 126"/>
                  <a:gd name="T17" fmla="*/ 2147483647 h 72"/>
                  <a:gd name="T18" fmla="*/ 0 w 126"/>
                  <a:gd name="T19" fmla="*/ 2147483647 h 72"/>
                  <a:gd name="T20" fmla="*/ 2147483647 w 126"/>
                  <a:gd name="T21" fmla="*/ 2147483647 h 72"/>
                  <a:gd name="T22" fmla="*/ 2147483647 w 126"/>
                  <a:gd name="T23" fmla="*/ 2147483647 h 72"/>
                  <a:gd name="T24" fmla="*/ 2147483647 w 126"/>
                  <a:gd name="T25" fmla="*/ 2147483647 h 72"/>
                  <a:gd name="T26" fmla="*/ 2147483647 w 126"/>
                  <a:gd name="T27" fmla="*/ 2147483647 h 72"/>
                  <a:gd name="T28" fmla="*/ 2147483647 w 126"/>
                  <a:gd name="T29" fmla="*/ 2147483647 h 72"/>
                  <a:gd name="T30" fmla="*/ 2147483647 w 126"/>
                  <a:gd name="T31" fmla="*/ 2147483647 h 72"/>
                  <a:gd name="T32" fmla="*/ 2147483647 w 126"/>
                  <a:gd name="T33" fmla="*/ 2147483647 h 72"/>
                  <a:gd name="T34" fmla="*/ 2147483647 w 126"/>
                  <a:gd name="T35" fmla="*/ 2147483647 h 72"/>
                  <a:gd name="T36" fmla="*/ 2147483647 w 126"/>
                  <a:gd name="T37" fmla="*/ 0 h 72"/>
                  <a:gd name="T38" fmla="*/ 2147483647 w 126"/>
                  <a:gd name="T39" fmla="*/ 2147483647 h 72"/>
                  <a:gd name="T40" fmla="*/ 2147483647 w 126"/>
                  <a:gd name="T41" fmla="*/ 2147483647 h 72"/>
                  <a:gd name="T42" fmla="*/ 2147483647 w 126"/>
                  <a:gd name="T43" fmla="*/ 2147483647 h 72"/>
                  <a:gd name="T44" fmla="*/ 2147483647 w 126"/>
                  <a:gd name="T45" fmla="*/ 2147483647 h 72"/>
                  <a:gd name="T46" fmla="*/ 2147483647 w 126"/>
                  <a:gd name="T47" fmla="*/ 2147483647 h 72"/>
                  <a:gd name="T48" fmla="*/ 2147483647 w 126"/>
                  <a:gd name="T49" fmla="*/ 2147483647 h 72"/>
                  <a:gd name="T50" fmla="*/ 2147483647 w 126"/>
                  <a:gd name="T51" fmla="*/ 2147483647 h 72"/>
                  <a:gd name="T52" fmla="*/ 2147483647 w 126"/>
                  <a:gd name="T53" fmla="*/ 2147483647 h 72"/>
                  <a:gd name="T54" fmla="*/ 2147483647 w 126"/>
                  <a:gd name="T55" fmla="*/ 2147483647 h 72"/>
                  <a:gd name="T56" fmla="*/ 2147483647 w 126"/>
                  <a:gd name="T57" fmla="*/ 2147483647 h 72"/>
                  <a:gd name="T58" fmla="*/ 2147483647 w 126"/>
                  <a:gd name="T59" fmla="*/ 2147483647 h 72"/>
                  <a:gd name="T60" fmla="*/ 2147483647 w 126"/>
                  <a:gd name="T61" fmla="*/ 2147483647 h 72"/>
                  <a:gd name="T62" fmla="*/ 2147483647 w 126"/>
                  <a:gd name="T63" fmla="*/ 2147483647 h 72"/>
                  <a:gd name="T64" fmla="*/ 2147483647 w 126"/>
                  <a:gd name="T65" fmla="*/ 2147483647 h 72"/>
                  <a:gd name="T66" fmla="*/ 2147483647 w 126"/>
                  <a:gd name="T67" fmla="*/ 2147483647 h 72"/>
                  <a:gd name="T68" fmla="*/ 2147483647 w 126"/>
                  <a:gd name="T69" fmla="*/ 2147483647 h 72"/>
                  <a:gd name="T70" fmla="*/ 2147483647 w 126"/>
                  <a:gd name="T71" fmla="*/ 2147483647 h 72"/>
                  <a:gd name="T72" fmla="*/ 2147483647 w 126"/>
                  <a:gd name="T73" fmla="*/ 2147483647 h 72"/>
                  <a:gd name="T74" fmla="*/ 2147483647 w 126"/>
                  <a:gd name="T75" fmla="*/ 2147483647 h 72"/>
                  <a:gd name="T76" fmla="*/ 2147483647 w 126"/>
                  <a:gd name="T77" fmla="*/ 2147483647 h 72"/>
                  <a:gd name="T78" fmla="*/ 2147483647 w 126"/>
                  <a:gd name="T79" fmla="*/ 2147483647 h 72"/>
                  <a:gd name="T80" fmla="*/ 2147483647 w 126"/>
                  <a:gd name="T81" fmla="*/ 2147483647 h 72"/>
                  <a:gd name="T82" fmla="*/ 2147483647 w 126"/>
                  <a:gd name="T83" fmla="*/ 2147483647 h 72"/>
                  <a:gd name="T84" fmla="*/ 2147483647 w 126"/>
                  <a:gd name="T85" fmla="*/ 2147483647 h 72"/>
                  <a:gd name="T86" fmla="*/ 2147483647 w 126"/>
                  <a:gd name="T87" fmla="*/ 2147483647 h 72"/>
                  <a:gd name="T88" fmla="*/ 2147483647 w 126"/>
                  <a:gd name="T89" fmla="*/ 2147483647 h 7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26"/>
                  <a:gd name="T136" fmla="*/ 0 h 72"/>
                  <a:gd name="T137" fmla="*/ 126 w 126"/>
                  <a:gd name="T138" fmla="*/ 72 h 7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26" h="72">
                    <a:moveTo>
                      <a:pt x="12" y="60"/>
                    </a:moveTo>
                    <a:lnTo>
                      <a:pt x="20" y="58"/>
                    </a:lnTo>
                    <a:lnTo>
                      <a:pt x="28" y="56"/>
                    </a:lnTo>
                    <a:lnTo>
                      <a:pt x="36" y="52"/>
                    </a:lnTo>
                    <a:lnTo>
                      <a:pt x="42" y="44"/>
                    </a:lnTo>
                    <a:lnTo>
                      <a:pt x="32" y="40"/>
                    </a:lnTo>
                    <a:lnTo>
                      <a:pt x="20" y="32"/>
                    </a:lnTo>
                    <a:lnTo>
                      <a:pt x="16" y="36"/>
                    </a:lnTo>
                    <a:lnTo>
                      <a:pt x="6" y="34"/>
                    </a:lnTo>
                    <a:lnTo>
                      <a:pt x="0" y="32"/>
                    </a:lnTo>
                    <a:lnTo>
                      <a:pt x="2" y="28"/>
                    </a:lnTo>
                    <a:lnTo>
                      <a:pt x="6" y="20"/>
                    </a:lnTo>
                    <a:lnTo>
                      <a:pt x="6" y="8"/>
                    </a:lnTo>
                    <a:lnTo>
                      <a:pt x="18" y="6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8" y="12"/>
                    </a:lnTo>
                    <a:lnTo>
                      <a:pt x="38" y="4"/>
                    </a:lnTo>
                    <a:lnTo>
                      <a:pt x="48" y="0"/>
                    </a:lnTo>
                    <a:lnTo>
                      <a:pt x="56" y="2"/>
                    </a:lnTo>
                    <a:lnTo>
                      <a:pt x="62" y="4"/>
                    </a:lnTo>
                    <a:lnTo>
                      <a:pt x="68" y="6"/>
                    </a:lnTo>
                    <a:lnTo>
                      <a:pt x="86" y="6"/>
                    </a:lnTo>
                    <a:lnTo>
                      <a:pt x="100" y="6"/>
                    </a:lnTo>
                    <a:lnTo>
                      <a:pt x="112" y="6"/>
                    </a:lnTo>
                    <a:lnTo>
                      <a:pt x="126" y="12"/>
                    </a:lnTo>
                    <a:lnTo>
                      <a:pt x="122" y="18"/>
                    </a:lnTo>
                    <a:lnTo>
                      <a:pt x="118" y="24"/>
                    </a:lnTo>
                    <a:lnTo>
                      <a:pt x="114" y="30"/>
                    </a:lnTo>
                    <a:lnTo>
                      <a:pt x="106" y="36"/>
                    </a:lnTo>
                    <a:lnTo>
                      <a:pt x="100" y="42"/>
                    </a:lnTo>
                    <a:lnTo>
                      <a:pt x="88" y="50"/>
                    </a:lnTo>
                    <a:lnTo>
                      <a:pt x="76" y="52"/>
                    </a:lnTo>
                    <a:lnTo>
                      <a:pt x="68" y="52"/>
                    </a:lnTo>
                    <a:lnTo>
                      <a:pt x="60" y="56"/>
                    </a:lnTo>
                    <a:lnTo>
                      <a:pt x="56" y="58"/>
                    </a:lnTo>
                    <a:lnTo>
                      <a:pt x="50" y="64"/>
                    </a:lnTo>
                    <a:lnTo>
                      <a:pt x="50" y="68"/>
                    </a:lnTo>
                    <a:lnTo>
                      <a:pt x="44" y="72"/>
                    </a:lnTo>
                    <a:lnTo>
                      <a:pt x="38" y="72"/>
                    </a:lnTo>
                    <a:lnTo>
                      <a:pt x="30" y="72"/>
                    </a:lnTo>
                    <a:lnTo>
                      <a:pt x="24" y="70"/>
                    </a:lnTo>
                    <a:lnTo>
                      <a:pt x="18" y="70"/>
                    </a:lnTo>
                    <a:lnTo>
                      <a:pt x="10" y="70"/>
                    </a:lnTo>
                    <a:lnTo>
                      <a:pt x="12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9" name="Freeform 234"/>
              <p:cNvSpPr>
                <a:spLocks/>
              </p:cNvSpPr>
              <p:nvPr/>
            </p:nvSpPr>
            <p:spPr bwMode="auto">
              <a:xfrm>
                <a:off x="5766394" y="2472219"/>
                <a:ext cx="471007" cy="257794"/>
              </a:xfrm>
              <a:custGeom>
                <a:avLst/>
                <a:gdLst>
                  <a:gd name="T0" fmla="*/ 0 w 270"/>
                  <a:gd name="T1" fmla="*/ 2147483647 h 154"/>
                  <a:gd name="T2" fmla="*/ 2147483647 w 270"/>
                  <a:gd name="T3" fmla="*/ 2147483647 h 154"/>
                  <a:gd name="T4" fmla="*/ 2147483647 w 270"/>
                  <a:gd name="T5" fmla="*/ 2147483647 h 154"/>
                  <a:gd name="T6" fmla="*/ 2147483647 w 270"/>
                  <a:gd name="T7" fmla="*/ 2147483647 h 154"/>
                  <a:gd name="T8" fmla="*/ 2147483647 w 270"/>
                  <a:gd name="T9" fmla="*/ 2147483647 h 154"/>
                  <a:gd name="T10" fmla="*/ 2147483647 w 270"/>
                  <a:gd name="T11" fmla="*/ 2147483647 h 154"/>
                  <a:gd name="T12" fmla="*/ 2147483647 w 270"/>
                  <a:gd name="T13" fmla="*/ 2147483647 h 154"/>
                  <a:gd name="T14" fmla="*/ 2147483647 w 270"/>
                  <a:gd name="T15" fmla="*/ 2147483647 h 154"/>
                  <a:gd name="T16" fmla="*/ 2147483647 w 270"/>
                  <a:gd name="T17" fmla="*/ 2147483647 h 154"/>
                  <a:gd name="T18" fmla="*/ 2147483647 w 270"/>
                  <a:gd name="T19" fmla="*/ 2147483647 h 154"/>
                  <a:gd name="T20" fmla="*/ 2147483647 w 270"/>
                  <a:gd name="T21" fmla="*/ 2147483647 h 154"/>
                  <a:gd name="T22" fmla="*/ 2147483647 w 270"/>
                  <a:gd name="T23" fmla="*/ 2147483647 h 154"/>
                  <a:gd name="T24" fmla="*/ 2147483647 w 270"/>
                  <a:gd name="T25" fmla="*/ 2147483647 h 154"/>
                  <a:gd name="T26" fmla="*/ 2147483647 w 270"/>
                  <a:gd name="T27" fmla="*/ 2147483647 h 154"/>
                  <a:gd name="T28" fmla="*/ 2147483647 w 270"/>
                  <a:gd name="T29" fmla="*/ 2147483647 h 154"/>
                  <a:gd name="T30" fmla="*/ 2147483647 w 270"/>
                  <a:gd name="T31" fmla="*/ 2147483647 h 154"/>
                  <a:gd name="T32" fmla="*/ 2147483647 w 270"/>
                  <a:gd name="T33" fmla="*/ 2147483647 h 154"/>
                  <a:gd name="T34" fmla="*/ 2147483647 w 270"/>
                  <a:gd name="T35" fmla="*/ 2147483647 h 154"/>
                  <a:gd name="T36" fmla="*/ 2147483647 w 270"/>
                  <a:gd name="T37" fmla="*/ 2147483647 h 154"/>
                  <a:gd name="T38" fmla="*/ 2147483647 w 270"/>
                  <a:gd name="T39" fmla="*/ 2147483647 h 154"/>
                  <a:gd name="T40" fmla="*/ 2147483647 w 270"/>
                  <a:gd name="T41" fmla="*/ 2147483647 h 154"/>
                  <a:gd name="T42" fmla="*/ 2147483647 w 270"/>
                  <a:gd name="T43" fmla="*/ 2147483647 h 154"/>
                  <a:gd name="T44" fmla="*/ 2147483647 w 270"/>
                  <a:gd name="T45" fmla="*/ 2147483647 h 154"/>
                  <a:gd name="T46" fmla="*/ 2147483647 w 270"/>
                  <a:gd name="T47" fmla="*/ 2147483647 h 154"/>
                  <a:gd name="T48" fmla="*/ 2147483647 w 270"/>
                  <a:gd name="T49" fmla="*/ 2147483647 h 154"/>
                  <a:gd name="T50" fmla="*/ 2147483647 w 270"/>
                  <a:gd name="T51" fmla="*/ 2147483647 h 154"/>
                  <a:gd name="T52" fmla="*/ 2147483647 w 270"/>
                  <a:gd name="T53" fmla="*/ 2147483647 h 154"/>
                  <a:gd name="T54" fmla="*/ 2147483647 w 270"/>
                  <a:gd name="T55" fmla="*/ 2147483647 h 154"/>
                  <a:gd name="T56" fmla="*/ 2147483647 w 270"/>
                  <a:gd name="T57" fmla="*/ 2147483647 h 154"/>
                  <a:gd name="T58" fmla="*/ 2147483647 w 270"/>
                  <a:gd name="T59" fmla="*/ 2147483647 h 154"/>
                  <a:gd name="T60" fmla="*/ 2147483647 w 270"/>
                  <a:gd name="T61" fmla="*/ 2147483647 h 154"/>
                  <a:gd name="T62" fmla="*/ 2147483647 w 270"/>
                  <a:gd name="T63" fmla="*/ 2147483647 h 154"/>
                  <a:gd name="T64" fmla="*/ 2147483647 w 270"/>
                  <a:gd name="T65" fmla="*/ 2147483647 h 154"/>
                  <a:gd name="T66" fmla="*/ 2147483647 w 270"/>
                  <a:gd name="T67" fmla="*/ 2147483647 h 154"/>
                  <a:gd name="T68" fmla="*/ 2147483647 w 270"/>
                  <a:gd name="T69" fmla="*/ 2147483647 h 154"/>
                  <a:gd name="T70" fmla="*/ 2147483647 w 270"/>
                  <a:gd name="T71" fmla="*/ 2147483647 h 154"/>
                  <a:gd name="T72" fmla="*/ 2147483647 w 270"/>
                  <a:gd name="T73" fmla="*/ 2147483647 h 154"/>
                  <a:gd name="T74" fmla="*/ 2147483647 w 270"/>
                  <a:gd name="T75" fmla="*/ 2147483647 h 15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70"/>
                  <a:gd name="T115" fmla="*/ 0 h 154"/>
                  <a:gd name="T116" fmla="*/ 270 w 270"/>
                  <a:gd name="T117" fmla="*/ 154 h 154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70" h="154">
                    <a:moveTo>
                      <a:pt x="10" y="76"/>
                    </a:moveTo>
                    <a:lnTo>
                      <a:pt x="0" y="10"/>
                    </a:lnTo>
                    <a:lnTo>
                      <a:pt x="34" y="0"/>
                    </a:lnTo>
                    <a:lnTo>
                      <a:pt x="74" y="18"/>
                    </a:lnTo>
                    <a:lnTo>
                      <a:pt x="92" y="40"/>
                    </a:lnTo>
                    <a:lnTo>
                      <a:pt x="110" y="38"/>
                    </a:lnTo>
                    <a:lnTo>
                      <a:pt x="124" y="36"/>
                    </a:lnTo>
                    <a:lnTo>
                      <a:pt x="136" y="36"/>
                    </a:lnTo>
                    <a:lnTo>
                      <a:pt x="146" y="44"/>
                    </a:lnTo>
                    <a:lnTo>
                      <a:pt x="152" y="50"/>
                    </a:lnTo>
                    <a:lnTo>
                      <a:pt x="158" y="56"/>
                    </a:lnTo>
                    <a:lnTo>
                      <a:pt x="160" y="62"/>
                    </a:lnTo>
                    <a:lnTo>
                      <a:pt x="162" y="66"/>
                    </a:lnTo>
                    <a:lnTo>
                      <a:pt x="170" y="68"/>
                    </a:lnTo>
                    <a:lnTo>
                      <a:pt x="174" y="82"/>
                    </a:lnTo>
                    <a:lnTo>
                      <a:pt x="194" y="82"/>
                    </a:lnTo>
                    <a:lnTo>
                      <a:pt x="196" y="90"/>
                    </a:lnTo>
                    <a:lnTo>
                      <a:pt x="202" y="92"/>
                    </a:lnTo>
                    <a:lnTo>
                      <a:pt x="208" y="82"/>
                    </a:lnTo>
                    <a:lnTo>
                      <a:pt x="214" y="74"/>
                    </a:lnTo>
                    <a:lnTo>
                      <a:pt x="218" y="72"/>
                    </a:lnTo>
                    <a:lnTo>
                      <a:pt x="228" y="64"/>
                    </a:lnTo>
                    <a:lnTo>
                      <a:pt x="234" y="64"/>
                    </a:lnTo>
                    <a:lnTo>
                      <a:pt x="230" y="72"/>
                    </a:lnTo>
                    <a:lnTo>
                      <a:pt x="228" y="76"/>
                    </a:lnTo>
                    <a:lnTo>
                      <a:pt x="232" y="78"/>
                    </a:lnTo>
                    <a:lnTo>
                      <a:pt x="234" y="78"/>
                    </a:lnTo>
                    <a:lnTo>
                      <a:pt x="244" y="80"/>
                    </a:lnTo>
                    <a:lnTo>
                      <a:pt x="248" y="76"/>
                    </a:lnTo>
                    <a:lnTo>
                      <a:pt x="260" y="84"/>
                    </a:lnTo>
                    <a:lnTo>
                      <a:pt x="270" y="88"/>
                    </a:lnTo>
                    <a:lnTo>
                      <a:pt x="264" y="96"/>
                    </a:lnTo>
                    <a:lnTo>
                      <a:pt x="254" y="100"/>
                    </a:lnTo>
                    <a:lnTo>
                      <a:pt x="240" y="104"/>
                    </a:lnTo>
                    <a:lnTo>
                      <a:pt x="234" y="102"/>
                    </a:lnTo>
                    <a:lnTo>
                      <a:pt x="226" y="102"/>
                    </a:lnTo>
                    <a:lnTo>
                      <a:pt x="238" y="96"/>
                    </a:lnTo>
                    <a:lnTo>
                      <a:pt x="238" y="92"/>
                    </a:lnTo>
                    <a:lnTo>
                      <a:pt x="230" y="86"/>
                    </a:lnTo>
                    <a:lnTo>
                      <a:pt x="226" y="92"/>
                    </a:lnTo>
                    <a:lnTo>
                      <a:pt x="216" y="90"/>
                    </a:lnTo>
                    <a:lnTo>
                      <a:pt x="216" y="100"/>
                    </a:lnTo>
                    <a:lnTo>
                      <a:pt x="210" y="102"/>
                    </a:lnTo>
                    <a:lnTo>
                      <a:pt x="208" y="112"/>
                    </a:lnTo>
                    <a:lnTo>
                      <a:pt x="194" y="112"/>
                    </a:lnTo>
                    <a:lnTo>
                      <a:pt x="194" y="118"/>
                    </a:lnTo>
                    <a:lnTo>
                      <a:pt x="196" y="120"/>
                    </a:lnTo>
                    <a:lnTo>
                      <a:pt x="200" y="124"/>
                    </a:lnTo>
                    <a:lnTo>
                      <a:pt x="206" y="128"/>
                    </a:lnTo>
                    <a:lnTo>
                      <a:pt x="210" y="132"/>
                    </a:lnTo>
                    <a:lnTo>
                      <a:pt x="210" y="142"/>
                    </a:lnTo>
                    <a:lnTo>
                      <a:pt x="206" y="152"/>
                    </a:lnTo>
                    <a:lnTo>
                      <a:pt x="200" y="154"/>
                    </a:lnTo>
                    <a:lnTo>
                      <a:pt x="190" y="152"/>
                    </a:lnTo>
                    <a:lnTo>
                      <a:pt x="188" y="142"/>
                    </a:lnTo>
                    <a:lnTo>
                      <a:pt x="182" y="138"/>
                    </a:lnTo>
                    <a:lnTo>
                      <a:pt x="176" y="138"/>
                    </a:lnTo>
                    <a:lnTo>
                      <a:pt x="164" y="134"/>
                    </a:lnTo>
                    <a:lnTo>
                      <a:pt x="152" y="124"/>
                    </a:lnTo>
                    <a:lnTo>
                      <a:pt x="140" y="122"/>
                    </a:lnTo>
                    <a:lnTo>
                      <a:pt x="130" y="114"/>
                    </a:lnTo>
                    <a:lnTo>
                      <a:pt x="118" y="106"/>
                    </a:lnTo>
                    <a:lnTo>
                      <a:pt x="110" y="96"/>
                    </a:lnTo>
                    <a:lnTo>
                      <a:pt x="104" y="88"/>
                    </a:lnTo>
                    <a:lnTo>
                      <a:pt x="100" y="82"/>
                    </a:lnTo>
                    <a:lnTo>
                      <a:pt x="80" y="82"/>
                    </a:lnTo>
                    <a:lnTo>
                      <a:pt x="74" y="80"/>
                    </a:lnTo>
                    <a:lnTo>
                      <a:pt x="72" y="72"/>
                    </a:lnTo>
                    <a:lnTo>
                      <a:pt x="70" y="66"/>
                    </a:lnTo>
                    <a:lnTo>
                      <a:pt x="64" y="60"/>
                    </a:lnTo>
                    <a:lnTo>
                      <a:pt x="48" y="54"/>
                    </a:lnTo>
                    <a:lnTo>
                      <a:pt x="38" y="58"/>
                    </a:lnTo>
                    <a:lnTo>
                      <a:pt x="26" y="68"/>
                    </a:lnTo>
                    <a:lnTo>
                      <a:pt x="26" y="74"/>
                    </a:lnTo>
                    <a:lnTo>
                      <a:pt x="26" y="78"/>
                    </a:lnTo>
                    <a:lnTo>
                      <a:pt x="10" y="7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0" name="Freeform 235"/>
              <p:cNvSpPr>
                <a:spLocks/>
              </p:cNvSpPr>
              <p:nvPr/>
            </p:nvSpPr>
            <p:spPr bwMode="auto">
              <a:xfrm>
                <a:off x="5500592" y="2175195"/>
                <a:ext cx="997104" cy="449739"/>
              </a:xfrm>
              <a:custGeom>
                <a:avLst/>
                <a:gdLst>
                  <a:gd name="T0" fmla="*/ 2147483647 w 570"/>
                  <a:gd name="T1" fmla="*/ 2147483647 h 270"/>
                  <a:gd name="T2" fmla="*/ 2147483647 w 570"/>
                  <a:gd name="T3" fmla="*/ 2147483647 h 270"/>
                  <a:gd name="T4" fmla="*/ 2147483647 w 570"/>
                  <a:gd name="T5" fmla="*/ 2147483647 h 270"/>
                  <a:gd name="T6" fmla="*/ 2147483647 w 570"/>
                  <a:gd name="T7" fmla="*/ 2147483647 h 270"/>
                  <a:gd name="T8" fmla="*/ 2147483647 w 570"/>
                  <a:gd name="T9" fmla="*/ 2147483647 h 270"/>
                  <a:gd name="T10" fmla="*/ 2147483647 w 570"/>
                  <a:gd name="T11" fmla="*/ 2147483647 h 270"/>
                  <a:gd name="T12" fmla="*/ 2147483647 w 570"/>
                  <a:gd name="T13" fmla="*/ 2147483647 h 270"/>
                  <a:gd name="T14" fmla="*/ 2147483647 w 570"/>
                  <a:gd name="T15" fmla="*/ 2147483647 h 270"/>
                  <a:gd name="T16" fmla="*/ 2147483647 w 570"/>
                  <a:gd name="T17" fmla="*/ 2147483647 h 270"/>
                  <a:gd name="T18" fmla="*/ 2147483647 w 570"/>
                  <a:gd name="T19" fmla="*/ 2147483647 h 270"/>
                  <a:gd name="T20" fmla="*/ 0 w 570"/>
                  <a:gd name="T21" fmla="*/ 2147483647 h 270"/>
                  <a:gd name="T22" fmla="*/ 2147483647 w 570"/>
                  <a:gd name="T23" fmla="*/ 2147483647 h 270"/>
                  <a:gd name="T24" fmla="*/ 2147483647 w 570"/>
                  <a:gd name="T25" fmla="*/ 2147483647 h 270"/>
                  <a:gd name="T26" fmla="*/ 2147483647 w 570"/>
                  <a:gd name="T27" fmla="*/ 2147483647 h 270"/>
                  <a:gd name="T28" fmla="*/ 2147483647 w 570"/>
                  <a:gd name="T29" fmla="*/ 2147483647 h 270"/>
                  <a:gd name="T30" fmla="*/ 2147483647 w 570"/>
                  <a:gd name="T31" fmla="*/ 2147483647 h 270"/>
                  <a:gd name="T32" fmla="*/ 2147483647 w 570"/>
                  <a:gd name="T33" fmla="*/ 2147483647 h 270"/>
                  <a:gd name="T34" fmla="*/ 2147483647 w 570"/>
                  <a:gd name="T35" fmla="*/ 2147483647 h 270"/>
                  <a:gd name="T36" fmla="*/ 2147483647 w 570"/>
                  <a:gd name="T37" fmla="*/ 2147483647 h 270"/>
                  <a:gd name="T38" fmla="*/ 2147483647 w 570"/>
                  <a:gd name="T39" fmla="*/ 2147483647 h 270"/>
                  <a:gd name="T40" fmla="*/ 2147483647 w 570"/>
                  <a:gd name="T41" fmla="*/ 2147483647 h 270"/>
                  <a:gd name="T42" fmla="*/ 2147483647 w 570"/>
                  <a:gd name="T43" fmla="*/ 2147483647 h 270"/>
                  <a:gd name="T44" fmla="*/ 2147483647 w 570"/>
                  <a:gd name="T45" fmla="*/ 2147483647 h 270"/>
                  <a:gd name="T46" fmla="*/ 2147483647 w 570"/>
                  <a:gd name="T47" fmla="*/ 2147483647 h 270"/>
                  <a:gd name="T48" fmla="*/ 2147483647 w 570"/>
                  <a:gd name="T49" fmla="*/ 2147483647 h 270"/>
                  <a:gd name="T50" fmla="*/ 2147483647 w 570"/>
                  <a:gd name="T51" fmla="*/ 2147483647 h 270"/>
                  <a:gd name="T52" fmla="*/ 2147483647 w 570"/>
                  <a:gd name="T53" fmla="*/ 2147483647 h 270"/>
                  <a:gd name="T54" fmla="*/ 2147483647 w 570"/>
                  <a:gd name="T55" fmla="*/ 2147483647 h 270"/>
                  <a:gd name="T56" fmla="*/ 2147483647 w 570"/>
                  <a:gd name="T57" fmla="*/ 2147483647 h 270"/>
                  <a:gd name="T58" fmla="*/ 2147483647 w 570"/>
                  <a:gd name="T59" fmla="*/ 2147483647 h 270"/>
                  <a:gd name="T60" fmla="*/ 2147483647 w 570"/>
                  <a:gd name="T61" fmla="*/ 2147483647 h 270"/>
                  <a:gd name="T62" fmla="*/ 2147483647 w 570"/>
                  <a:gd name="T63" fmla="*/ 2147483647 h 270"/>
                  <a:gd name="T64" fmla="*/ 2147483647 w 570"/>
                  <a:gd name="T65" fmla="*/ 2147483647 h 270"/>
                  <a:gd name="T66" fmla="*/ 2147483647 w 570"/>
                  <a:gd name="T67" fmla="*/ 2147483647 h 270"/>
                  <a:gd name="T68" fmla="*/ 2147483647 w 570"/>
                  <a:gd name="T69" fmla="*/ 2147483647 h 270"/>
                  <a:gd name="T70" fmla="*/ 2147483647 w 570"/>
                  <a:gd name="T71" fmla="*/ 2147483647 h 270"/>
                  <a:gd name="T72" fmla="*/ 2147483647 w 570"/>
                  <a:gd name="T73" fmla="*/ 2147483647 h 270"/>
                  <a:gd name="T74" fmla="*/ 2147483647 w 570"/>
                  <a:gd name="T75" fmla="*/ 2147483647 h 270"/>
                  <a:gd name="T76" fmla="*/ 2147483647 w 570"/>
                  <a:gd name="T77" fmla="*/ 2147483647 h 270"/>
                  <a:gd name="T78" fmla="*/ 2147483647 w 570"/>
                  <a:gd name="T79" fmla="*/ 2147483647 h 270"/>
                  <a:gd name="T80" fmla="*/ 2147483647 w 570"/>
                  <a:gd name="T81" fmla="*/ 2147483647 h 270"/>
                  <a:gd name="T82" fmla="*/ 2147483647 w 570"/>
                  <a:gd name="T83" fmla="*/ 2147483647 h 27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270"/>
                  <a:gd name="T128" fmla="*/ 570 w 570"/>
                  <a:gd name="T129" fmla="*/ 270 h 27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270">
                    <a:moveTo>
                      <a:pt x="118" y="238"/>
                    </a:moveTo>
                    <a:lnTo>
                      <a:pt x="110" y="240"/>
                    </a:lnTo>
                    <a:lnTo>
                      <a:pt x="108" y="248"/>
                    </a:lnTo>
                    <a:lnTo>
                      <a:pt x="108" y="252"/>
                    </a:lnTo>
                    <a:lnTo>
                      <a:pt x="104" y="248"/>
                    </a:lnTo>
                    <a:lnTo>
                      <a:pt x="102" y="236"/>
                    </a:lnTo>
                    <a:lnTo>
                      <a:pt x="102" y="230"/>
                    </a:lnTo>
                    <a:lnTo>
                      <a:pt x="92" y="224"/>
                    </a:lnTo>
                    <a:lnTo>
                      <a:pt x="84" y="222"/>
                    </a:lnTo>
                    <a:lnTo>
                      <a:pt x="72" y="210"/>
                    </a:lnTo>
                    <a:lnTo>
                      <a:pt x="62" y="200"/>
                    </a:lnTo>
                    <a:lnTo>
                      <a:pt x="58" y="194"/>
                    </a:lnTo>
                    <a:lnTo>
                      <a:pt x="64" y="194"/>
                    </a:lnTo>
                    <a:lnTo>
                      <a:pt x="76" y="196"/>
                    </a:lnTo>
                    <a:lnTo>
                      <a:pt x="70" y="184"/>
                    </a:lnTo>
                    <a:lnTo>
                      <a:pt x="82" y="182"/>
                    </a:lnTo>
                    <a:lnTo>
                      <a:pt x="94" y="182"/>
                    </a:lnTo>
                    <a:lnTo>
                      <a:pt x="92" y="168"/>
                    </a:lnTo>
                    <a:lnTo>
                      <a:pt x="92" y="158"/>
                    </a:lnTo>
                    <a:lnTo>
                      <a:pt x="88" y="152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0" y="154"/>
                    </a:lnTo>
                    <a:lnTo>
                      <a:pt x="64" y="152"/>
                    </a:lnTo>
                    <a:lnTo>
                      <a:pt x="52" y="152"/>
                    </a:lnTo>
                    <a:lnTo>
                      <a:pt x="42" y="162"/>
                    </a:lnTo>
                    <a:lnTo>
                      <a:pt x="36" y="152"/>
                    </a:lnTo>
                    <a:lnTo>
                      <a:pt x="24" y="136"/>
                    </a:lnTo>
                    <a:lnTo>
                      <a:pt x="10" y="136"/>
                    </a:lnTo>
                    <a:lnTo>
                      <a:pt x="10" y="126"/>
                    </a:lnTo>
                    <a:lnTo>
                      <a:pt x="4" y="128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10"/>
                    </a:lnTo>
                    <a:lnTo>
                      <a:pt x="0" y="96"/>
                    </a:lnTo>
                    <a:lnTo>
                      <a:pt x="10" y="88"/>
                    </a:lnTo>
                    <a:lnTo>
                      <a:pt x="18" y="98"/>
                    </a:lnTo>
                    <a:lnTo>
                      <a:pt x="26" y="94"/>
                    </a:lnTo>
                    <a:lnTo>
                      <a:pt x="24" y="82"/>
                    </a:lnTo>
                    <a:lnTo>
                      <a:pt x="48" y="62"/>
                    </a:lnTo>
                    <a:lnTo>
                      <a:pt x="68" y="66"/>
                    </a:lnTo>
                    <a:lnTo>
                      <a:pt x="86" y="72"/>
                    </a:lnTo>
                    <a:lnTo>
                      <a:pt x="102" y="84"/>
                    </a:lnTo>
                    <a:lnTo>
                      <a:pt x="110" y="82"/>
                    </a:lnTo>
                    <a:lnTo>
                      <a:pt x="122" y="86"/>
                    </a:lnTo>
                    <a:lnTo>
                      <a:pt x="128" y="78"/>
                    </a:lnTo>
                    <a:lnTo>
                      <a:pt x="160" y="78"/>
                    </a:lnTo>
                    <a:lnTo>
                      <a:pt x="170" y="86"/>
                    </a:lnTo>
                    <a:lnTo>
                      <a:pt x="176" y="86"/>
                    </a:lnTo>
                    <a:lnTo>
                      <a:pt x="186" y="84"/>
                    </a:lnTo>
                    <a:lnTo>
                      <a:pt x="202" y="84"/>
                    </a:lnTo>
                    <a:lnTo>
                      <a:pt x="204" y="70"/>
                    </a:lnTo>
                    <a:lnTo>
                      <a:pt x="180" y="62"/>
                    </a:lnTo>
                    <a:lnTo>
                      <a:pt x="184" y="56"/>
                    </a:lnTo>
                    <a:lnTo>
                      <a:pt x="186" y="44"/>
                    </a:lnTo>
                    <a:lnTo>
                      <a:pt x="200" y="42"/>
                    </a:lnTo>
                    <a:lnTo>
                      <a:pt x="188" y="36"/>
                    </a:lnTo>
                    <a:lnTo>
                      <a:pt x="182" y="26"/>
                    </a:lnTo>
                    <a:lnTo>
                      <a:pt x="204" y="24"/>
                    </a:lnTo>
                    <a:lnTo>
                      <a:pt x="270" y="10"/>
                    </a:lnTo>
                    <a:lnTo>
                      <a:pt x="280" y="0"/>
                    </a:lnTo>
                    <a:lnTo>
                      <a:pt x="308" y="4"/>
                    </a:lnTo>
                    <a:lnTo>
                      <a:pt x="320" y="22"/>
                    </a:lnTo>
                    <a:lnTo>
                      <a:pt x="354" y="26"/>
                    </a:lnTo>
                    <a:lnTo>
                      <a:pt x="352" y="32"/>
                    </a:lnTo>
                    <a:lnTo>
                      <a:pt x="370" y="32"/>
                    </a:lnTo>
                    <a:lnTo>
                      <a:pt x="388" y="18"/>
                    </a:lnTo>
                    <a:lnTo>
                      <a:pt x="396" y="18"/>
                    </a:lnTo>
                    <a:lnTo>
                      <a:pt x="396" y="28"/>
                    </a:lnTo>
                    <a:lnTo>
                      <a:pt x="412" y="34"/>
                    </a:lnTo>
                    <a:lnTo>
                      <a:pt x="464" y="82"/>
                    </a:lnTo>
                    <a:lnTo>
                      <a:pt x="472" y="84"/>
                    </a:lnTo>
                    <a:lnTo>
                      <a:pt x="472" y="74"/>
                    </a:lnTo>
                    <a:lnTo>
                      <a:pt x="484" y="76"/>
                    </a:lnTo>
                    <a:lnTo>
                      <a:pt x="486" y="84"/>
                    </a:lnTo>
                    <a:lnTo>
                      <a:pt x="506" y="86"/>
                    </a:lnTo>
                    <a:lnTo>
                      <a:pt x="510" y="78"/>
                    </a:lnTo>
                    <a:lnTo>
                      <a:pt x="534" y="94"/>
                    </a:lnTo>
                    <a:lnTo>
                      <a:pt x="550" y="104"/>
                    </a:lnTo>
                    <a:lnTo>
                      <a:pt x="570" y="108"/>
                    </a:lnTo>
                    <a:lnTo>
                      <a:pt x="564" y="112"/>
                    </a:lnTo>
                    <a:lnTo>
                      <a:pt x="562" y="116"/>
                    </a:lnTo>
                    <a:lnTo>
                      <a:pt x="558" y="120"/>
                    </a:lnTo>
                    <a:lnTo>
                      <a:pt x="544" y="130"/>
                    </a:lnTo>
                    <a:lnTo>
                      <a:pt x="556" y="144"/>
                    </a:lnTo>
                    <a:lnTo>
                      <a:pt x="548" y="152"/>
                    </a:lnTo>
                    <a:lnTo>
                      <a:pt x="540" y="154"/>
                    </a:lnTo>
                    <a:lnTo>
                      <a:pt x="532" y="152"/>
                    </a:lnTo>
                    <a:lnTo>
                      <a:pt x="518" y="148"/>
                    </a:lnTo>
                    <a:lnTo>
                      <a:pt x="522" y="160"/>
                    </a:lnTo>
                    <a:lnTo>
                      <a:pt x="522" y="176"/>
                    </a:lnTo>
                    <a:lnTo>
                      <a:pt x="520" y="184"/>
                    </a:lnTo>
                    <a:lnTo>
                      <a:pt x="510" y="186"/>
                    </a:lnTo>
                    <a:lnTo>
                      <a:pt x="498" y="182"/>
                    </a:lnTo>
                    <a:lnTo>
                      <a:pt x="500" y="190"/>
                    </a:lnTo>
                    <a:lnTo>
                      <a:pt x="510" y="210"/>
                    </a:lnTo>
                    <a:lnTo>
                      <a:pt x="512" y="224"/>
                    </a:lnTo>
                    <a:lnTo>
                      <a:pt x="506" y="234"/>
                    </a:lnTo>
                    <a:lnTo>
                      <a:pt x="492" y="228"/>
                    </a:lnTo>
                    <a:lnTo>
                      <a:pt x="480" y="228"/>
                    </a:lnTo>
                    <a:lnTo>
                      <a:pt x="460" y="228"/>
                    </a:lnTo>
                    <a:lnTo>
                      <a:pt x="448" y="228"/>
                    </a:lnTo>
                    <a:lnTo>
                      <a:pt x="428" y="222"/>
                    </a:lnTo>
                    <a:lnTo>
                      <a:pt x="418" y="226"/>
                    </a:lnTo>
                    <a:lnTo>
                      <a:pt x="418" y="234"/>
                    </a:lnTo>
                    <a:lnTo>
                      <a:pt x="398" y="228"/>
                    </a:lnTo>
                    <a:lnTo>
                      <a:pt x="386" y="230"/>
                    </a:lnTo>
                    <a:lnTo>
                      <a:pt x="386" y="242"/>
                    </a:lnTo>
                    <a:lnTo>
                      <a:pt x="380" y="242"/>
                    </a:lnTo>
                    <a:lnTo>
                      <a:pt x="360" y="260"/>
                    </a:lnTo>
                    <a:lnTo>
                      <a:pt x="358" y="264"/>
                    </a:lnTo>
                    <a:lnTo>
                      <a:pt x="354" y="270"/>
                    </a:lnTo>
                    <a:lnTo>
                      <a:pt x="348" y="268"/>
                    </a:lnTo>
                    <a:lnTo>
                      <a:pt x="346" y="260"/>
                    </a:lnTo>
                    <a:lnTo>
                      <a:pt x="326" y="260"/>
                    </a:lnTo>
                    <a:lnTo>
                      <a:pt x="322" y="246"/>
                    </a:lnTo>
                    <a:lnTo>
                      <a:pt x="314" y="244"/>
                    </a:lnTo>
                    <a:lnTo>
                      <a:pt x="310" y="234"/>
                    </a:lnTo>
                    <a:lnTo>
                      <a:pt x="288" y="214"/>
                    </a:lnTo>
                    <a:lnTo>
                      <a:pt x="244" y="218"/>
                    </a:lnTo>
                    <a:lnTo>
                      <a:pt x="226" y="196"/>
                    </a:lnTo>
                    <a:lnTo>
                      <a:pt x="186" y="178"/>
                    </a:lnTo>
                    <a:lnTo>
                      <a:pt x="152" y="188"/>
                    </a:lnTo>
                    <a:lnTo>
                      <a:pt x="162" y="254"/>
                    </a:lnTo>
                    <a:lnTo>
                      <a:pt x="154" y="254"/>
                    </a:lnTo>
                    <a:lnTo>
                      <a:pt x="140" y="242"/>
                    </a:lnTo>
                    <a:lnTo>
                      <a:pt x="130" y="238"/>
                    </a:lnTo>
                    <a:lnTo>
                      <a:pt x="118" y="2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1" name="Freeform 236"/>
              <p:cNvSpPr>
                <a:spLocks/>
              </p:cNvSpPr>
              <p:nvPr/>
            </p:nvSpPr>
            <p:spPr bwMode="auto">
              <a:xfrm>
                <a:off x="5500592" y="2652955"/>
                <a:ext cx="41317" cy="22417"/>
              </a:xfrm>
              <a:custGeom>
                <a:avLst/>
                <a:gdLst>
                  <a:gd name="T0" fmla="*/ 0 w 24"/>
                  <a:gd name="T1" fmla="*/ 2147483647 h 14"/>
                  <a:gd name="T2" fmla="*/ 2147483647 w 24"/>
                  <a:gd name="T3" fmla="*/ 0 h 14"/>
                  <a:gd name="T4" fmla="*/ 2147483647 w 24"/>
                  <a:gd name="T5" fmla="*/ 2147483647 h 14"/>
                  <a:gd name="T6" fmla="*/ 2147483647 w 24"/>
                  <a:gd name="T7" fmla="*/ 2147483647 h 14"/>
                  <a:gd name="T8" fmla="*/ 2147483647 w 24"/>
                  <a:gd name="T9" fmla="*/ 2147483647 h 14"/>
                  <a:gd name="T10" fmla="*/ 2147483647 w 24"/>
                  <a:gd name="T11" fmla="*/ 2147483647 h 14"/>
                  <a:gd name="T12" fmla="*/ 2147483647 w 24"/>
                  <a:gd name="T13" fmla="*/ 2147483647 h 14"/>
                  <a:gd name="T14" fmla="*/ 0 w 24"/>
                  <a:gd name="T15" fmla="*/ 2147483647 h 1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14"/>
                  <a:gd name="T26" fmla="*/ 24 w 24"/>
                  <a:gd name="T27" fmla="*/ 14 h 1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14">
                    <a:moveTo>
                      <a:pt x="0" y="2"/>
                    </a:moveTo>
                    <a:lnTo>
                      <a:pt x="8" y="0"/>
                    </a:lnTo>
                    <a:lnTo>
                      <a:pt x="18" y="8"/>
                    </a:lnTo>
                    <a:lnTo>
                      <a:pt x="24" y="12"/>
                    </a:lnTo>
                    <a:lnTo>
                      <a:pt x="16" y="14"/>
                    </a:lnTo>
                    <a:lnTo>
                      <a:pt x="12" y="14"/>
                    </a:lnTo>
                    <a:lnTo>
                      <a:pt x="6" y="1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2" name="Freeform 237"/>
              <p:cNvSpPr>
                <a:spLocks/>
              </p:cNvSpPr>
              <p:nvPr/>
            </p:nvSpPr>
            <p:spPr bwMode="auto">
              <a:xfrm>
                <a:off x="4920784" y="1590953"/>
                <a:ext cx="3437531" cy="1008761"/>
              </a:xfrm>
              <a:custGeom>
                <a:avLst/>
                <a:gdLst>
                  <a:gd name="T0" fmla="*/ 2147483647 w 1968"/>
                  <a:gd name="T1" fmla="*/ 2147483647 h 606"/>
                  <a:gd name="T2" fmla="*/ 2147483647 w 1968"/>
                  <a:gd name="T3" fmla="*/ 2147483647 h 606"/>
                  <a:gd name="T4" fmla="*/ 2147483647 w 1968"/>
                  <a:gd name="T5" fmla="*/ 2147483647 h 606"/>
                  <a:gd name="T6" fmla="*/ 2147483647 w 1968"/>
                  <a:gd name="T7" fmla="*/ 2147483647 h 606"/>
                  <a:gd name="T8" fmla="*/ 2147483647 w 1968"/>
                  <a:gd name="T9" fmla="*/ 2147483647 h 606"/>
                  <a:gd name="T10" fmla="*/ 2147483647 w 1968"/>
                  <a:gd name="T11" fmla="*/ 2147483647 h 606"/>
                  <a:gd name="T12" fmla="*/ 2147483647 w 1968"/>
                  <a:gd name="T13" fmla="*/ 2147483647 h 606"/>
                  <a:gd name="T14" fmla="*/ 2147483647 w 1968"/>
                  <a:gd name="T15" fmla="*/ 2147483647 h 606"/>
                  <a:gd name="T16" fmla="*/ 2147483647 w 1968"/>
                  <a:gd name="T17" fmla="*/ 2147483647 h 606"/>
                  <a:gd name="T18" fmla="*/ 2147483647 w 1968"/>
                  <a:gd name="T19" fmla="*/ 2147483647 h 606"/>
                  <a:gd name="T20" fmla="*/ 2147483647 w 1968"/>
                  <a:gd name="T21" fmla="*/ 2147483647 h 606"/>
                  <a:gd name="T22" fmla="*/ 2147483647 w 1968"/>
                  <a:gd name="T23" fmla="*/ 2147483647 h 606"/>
                  <a:gd name="T24" fmla="*/ 2147483647 w 1968"/>
                  <a:gd name="T25" fmla="*/ 2147483647 h 606"/>
                  <a:gd name="T26" fmla="*/ 2147483647 w 1968"/>
                  <a:gd name="T27" fmla="*/ 2147483647 h 606"/>
                  <a:gd name="T28" fmla="*/ 2147483647 w 1968"/>
                  <a:gd name="T29" fmla="*/ 2147483647 h 606"/>
                  <a:gd name="T30" fmla="*/ 2147483647 w 1968"/>
                  <a:gd name="T31" fmla="*/ 2147483647 h 606"/>
                  <a:gd name="T32" fmla="*/ 2147483647 w 1968"/>
                  <a:gd name="T33" fmla="*/ 2147483647 h 606"/>
                  <a:gd name="T34" fmla="*/ 2147483647 w 1968"/>
                  <a:gd name="T35" fmla="*/ 2147483647 h 606"/>
                  <a:gd name="T36" fmla="*/ 2147483647 w 1968"/>
                  <a:gd name="T37" fmla="*/ 2147483647 h 606"/>
                  <a:gd name="T38" fmla="*/ 2147483647 w 1968"/>
                  <a:gd name="T39" fmla="*/ 2147483647 h 606"/>
                  <a:gd name="T40" fmla="*/ 2147483647 w 1968"/>
                  <a:gd name="T41" fmla="*/ 2147483647 h 606"/>
                  <a:gd name="T42" fmla="*/ 2147483647 w 1968"/>
                  <a:gd name="T43" fmla="*/ 2147483647 h 606"/>
                  <a:gd name="T44" fmla="*/ 2147483647 w 1968"/>
                  <a:gd name="T45" fmla="*/ 2147483647 h 606"/>
                  <a:gd name="T46" fmla="*/ 2147483647 w 1968"/>
                  <a:gd name="T47" fmla="*/ 2147483647 h 606"/>
                  <a:gd name="T48" fmla="*/ 2147483647 w 1968"/>
                  <a:gd name="T49" fmla="*/ 2147483647 h 606"/>
                  <a:gd name="T50" fmla="*/ 2147483647 w 1968"/>
                  <a:gd name="T51" fmla="*/ 2147483647 h 606"/>
                  <a:gd name="T52" fmla="*/ 2147483647 w 1968"/>
                  <a:gd name="T53" fmla="*/ 2147483647 h 606"/>
                  <a:gd name="T54" fmla="*/ 2147483647 w 1968"/>
                  <a:gd name="T55" fmla="*/ 2147483647 h 606"/>
                  <a:gd name="T56" fmla="*/ 2147483647 w 1968"/>
                  <a:gd name="T57" fmla="*/ 2147483647 h 606"/>
                  <a:gd name="T58" fmla="*/ 2147483647 w 1968"/>
                  <a:gd name="T59" fmla="*/ 2147483647 h 606"/>
                  <a:gd name="T60" fmla="*/ 2147483647 w 1968"/>
                  <a:gd name="T61" fmla="*/ 0 h 606"/>
                  <a:gd name="T62" fmla="*/ 2147483647 w 1968"/>
                  <a:gd name="T63" fmla="*/ 2147483647 h 606"/>
                  <a:gd name="T64" fmla="*/ 2147483647 w 1968"/>
                  <a:gd name="T65" fmla="*/ 2147483647 h 606"/>
                  <a:gd name="T66" fmla="*/ 2147483647 w 1968"/>
                  <a:gd name="T67" fmla="*/ 2147483647 h 606"/>
                  <a:gd name="T68" fmla="*/ 2147483647 w 1968"/>
                  <a:gd name="T69" fmla="*/ 2147483647 h 606"/>
                  <a:gd name="T70" fmla="*/ 2147483647 w 1968"/>
                  <a:gd name="T71" fmla="*/ 2147483647 h 606"/>
                  <a:gd name="T72" fmla="*/ 2147483647 w 1968"/>
                  <a:gd name="T73" fmla="*/ 2147483647 h 606"/>
                  <a:gd name="T74" fmla="*/ 2147483647 w 1968"/>
                  <a:gd name="T75" fmla="*/ 2147483647 h 606"/>
                  <a:gd name="T76" fmla="*/ 2147483647 w 1968"/>
                  <a:gd name="T77" fmla="*/ 2147483647 h 606"/>
                  <a:gd name="T78" fmla="*/ 2147483647 w 1968"/>
                  <a:gd name="T79" fmla="*/ 2147483647 h 606"/>
                  <a:gd name="T80" fmla="*/ 2147483647 w 1968"/>
                  <a:gd name="T81" fmla="*/ 2147483647 h 606"/>
                  <a:gd name="T82" fmla="*/ 2147483647 w 1968"/>
                  <a:gd name="T83" fmla="*/ 2147483647 h 606"/>
                  <a:gd name="T84" fmla="*/ 2147483647 w 1968"/>
                  <a:gd name="T85" fmla="*/ 2147483647 h 606"/>
                  <a:gd name="T86" fmla="*/ 2147483647 w 1968"/>
                  <a:gd name="T87" fmla="*/ 2147483647 h 606"/>
                  <a:gd name="T88" fmla="*/ 2147483647 w 1968"/>
                  <a:gd name="T89" fmla="*/ 2147483647 h 606"/>
                  <a:gd name="T90" fmla="*/ 2147483647 w 1968"/>
                  <a:gd name="T91" fmla="*/ 2147483647 h 606"/>
                  <a:gd name="T92" fmla="*/ 2147483647 w 1968"/>
                  <a:gd name="T93" fmla="*/ 2147483647 h 606"/>
                  <a:gd name="T94" fmla="*/ 2147483647 w 1968"/>
                  <a:gd name="T95" fmla="*/ 2147483647 h 606"/>
                  <a:gd name="T96" fmla="*/ 2147483647 w 1968"/>
                  <a:gd name="T97" fmla="*/ 2147483647 h 606"/>
                  <a:gd name="T98" fmla="*/ 2147483647 w 1968"/>
                  <a:gd name="T99" fmla="*/ 2147483647 h 606"/>
                  <a:gd name="T100" fmla="*/ 2147483647 w 1968"/>
                  <a:gd name="T101" fmla="*/ 2147483647 h 606"/>
                  <a:gd name="T102" fmla="*/ 2147483647 w 1968"/>
                  <a:gd name="T103" fmla="*/ 2147483647 h 606"/>
                  <a:gd name="T104" fmla="*/ 2147483647 w 1968"/>
                  <a:gd name="T105" fmla="*/ 2147483647 h 606"/>
                  <a:gd name="T106" fmla="*/ 2147483647 w 1968"/>
                  <a:gd name="T107" fmla="*/ 2147483647 h 606"/>
                  <a:gd name="T108" fmla="*/ 2147483647 w 1968"/>
                  <a:gd name="T109" fmla="*/ 2147483647 h 606"/>
                  <a:gd name="T110" fmla="*/ 2147483647 w 1968"/>
                  <a:gd name="T111" fmla="*/ 2147483647 h 606"/>
                  <a:gd name="T112" fmla="*/ 2147483647 w 1968"/>
                  <a:gd name="T113" fmla="*/ 2147483647 h 606"/>
                  <a:gd name="T114" fmla="*/ 2147483647 w 1968"/>
                  <a:gd name="T115" fmla="*/ 2147483647 h 606"/>
                  <a:gd name="T116" fmla="*/ 2147483647 w 1968"/>
                  <a:gd name="T117" fmla="*/ 2147483647 h 606"/>
                  <a:gd name="T118" fmla="*/ 2147483647 w 1968"/>
                  <a:gd name="T119" fmla="*/ 2147483647 h 60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968"/>
                  <a:gd name="T181" fmla="*/ 0 h 606"/>
                  <a:gd name="T182" fmla="*/ 1968 w 1968"/>
                  <a:gd name="T183" fmla="*/ 606 h 60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968" h="606">
                    <a:moveTo>
                      <a:pt x="902" y="458"/>
                    </a:moveTo>
                    <a:lnTo>
                      <a:pt x="912" y="448"/>
                    </a:lnTo>
                    <a:lnTo>
                      <a:pt x="924" y="440"/>
                    </a:lnTo>
                    <a:lnTo>
                      <a:pt x="936" y="436"/>
                    </a:lnTo>
                    <a:lnTo>
                      <a:pt x="950" y="434"/>
                    </a:lnTo>
                    <a:lnTo>
                      <a:pt x="958" y="436"/>
                    </a:lnTo>
                    <a:lnTo>
                      <a:pt x="964" y="436"/>
                    </a:lnTo>
                    <a:lnTo>
                      <a:pt x="982" y="442"/>
                    </a:lnTo>
                    <a:lnTo>
                      <a:pt x="1000" y="448"/>
                    </a:lnTo>
                    <a:lnTo>
                      <a:pt x="1010" y="450"/>
                    </a:lnTo>
                    <a:lnTo>
                      <a:pt x="1020" y="450"/>
                    </a:lnTo>
                    <a:lnTo>
                      <a:pt x="1026" y="450"/>
                    </a:lnTo>
                    <a:lnTo>
                      <a:pt x="1030" y="448"/>
                    </a:lnTo>
                    <a:lnTo>
                      <a:pt x="1034" y="446"/>
                    </a:lnTo>
                    <a:lnTo>
                      <a:pt x="1036" y="442"/>
                    </a:lnTo>
                    <a:lnTo>
                      <a:pt x="1036" y="438"/>
                    </a:lnTo>
                    <a:lnTo>
                      <a:pt x="1034" y="436"/>
                    </a:lnTo>
                    <a:lnTo>
                      <a:pt x="1028" y="430"/>
                    </a:lnTo>
                    <a:lnTo>
                      <a:pt x="1024" y="424"/>
                    </a:lnTo>
                    <a:lnTo>
                      <a:pt x="1022" y="420"/>
                    </a:lnTo>
                    <a:lnTo>
                      <a:pt x="1020" y="416"/>
                    </a:lnTo>
                    <a:lnTo>
                      <a:pt x="1022" y="414"/>
                    </a:lnTo>
                    <a:lnTo>
                      <a:pt x="1024" y="414"/>
                    </a:lnTo>
                    <a:lnTo>
                      <a:pt x="1030" y="412"/>
                    </a:lnTo>
                    <a:lnTo>
                      <a:pt x="1048" y="412"/>
                    </a:lnTo>
                    <a:lnTo>
                      <a:pt x="1066" y="416"/>
                    </a:lnTo>
                    <a:lnTo>
                      <a:pt x="1076" y="420"/>
                    </a:lnTo>
                    <a:lnTo>
                      <a:pt x="1082" y="426"/>
                    </a:lnTo>
                    <a:lnTo>
                      <a:pt x="1088" y="434"/>
                    </a:lnTo>
                    <a:lnTo>
                      <a:pt x="1092" y="436"/>
                    </a:lnTo>
                    <a:lnTo>
                      <a:pt x="1094" y="438"/>
                    </a:lnTo>
                    <a:lnTo>
                      <a:pt x="1100" y="440"/>
                    </a:lnTo>
                    <a:lnTo>
                      <a:pt x="1108" y="438"/>
                    </a:lnTo>
                    <a:lnTo>
                      <a:pt x="1122" y="436"/>
                    </a:lnTo>
                    <a:lnTo>
                      <a:pt x="1136" y="438"/>
                    </a:lnTo>
                    <a:lnTo>
                      <a:pt x="1148" y="440"/>
                    </a:lnTo>
                    <a:lnTo>
                      <a:pt x="1160" y="446"/>
                    </a:lnTo>
                    <a:lnTo>
                      <a:pt x="1186" y="458"/>
                    </a:lnTo>
                    <a:lnTo>
                      <a:pt x="1200" y="460"/>
                    </a:lnTo>
                    <a:lnTo>
                      <a:pt x="1214" y="462"/>
                    </a:lnTo>
                    <a:lnTo>
                      <a:pt x="1222" y="462"/>
                    </a:lnTo>
                    <a:lnTo>
                      <a:pt x="1230" y="460"/>
                    </a:lnTo>
                    <a:lnTo>
                      <a:pt x="1240" y="452"/>
                    </a:lnTo>
                    <a:lnTo>
                      <a:pt x="1252" y="444"/>
                    </a:lnTo>
                    <a:lnTo>
                      <a:pt x="1258" y="442"/>
                    </a:lnTo>
                    <a:lnTo>
                      <a:pt x="1264" y="442"/>
                    </a:lnTo>
                    <a:lnTo>
                      <a:pt x="1272" y="442"/>
                    </a:lnTo>
                    <a:lnTo>
                      <a:pt x="1284" y="446"/>
                    </a:lnTo>
                    <a:lnTo>
                      <a:pt x="1306" y="454"/>
                    </a:lnTo>
                    <a:lnTo>
                      <a:pt x="1314" y="454"/>
                    </a:lnTo>
                    <a:lnTo>
                      <a:pt x="1324" y="452"/>
                    </a:lnTo>
                    <a:lnTo>
                      <a:pt x="1326" y="450"/>
                    </a:lnTo>
                    <a:lnTo>
                      <a:pt x="1328" y="446"/>
                    </a:lnTo>
                    <a:lnTo>
                      <a:pt x="1328" y="442"/>
                    </a:lnTo>
                    <a:lnTo>
                      <a:pt x="1328" y="436"/>
                    </a:lnTo>
                    <a:lnTo>
                      <a:pt x="1326" y="426"/>
                    </a:lnTo>
                    <a:lnTo>
                      <a:pt x="1324" y="416"/>
                    </a:lnTo>
                    <a:lnTo>
                      <a:pt x="1318" y="410"/>
                    </a:lnTo>
                    <a:lnTo>
                      <a:pt x="1314" y="406"/>
                    </a:lnTo>
                    <a:lnTo>
                      <a:pt x="1312" y="404"/>
                    </a:lnTo>
                    <a:lnTo>
                      <a:pt x="1312" y="398"/>
                    </a:lnTo>
                    <a:lnTo>
                      <a:pt x="1314" y="394"/>
                    </a:lnTo>
                    <a:lnTo>
                      <a:pt x="1318" y="390"/>
                    </a:lnTo>
                    <a:lnTo>
                      <a:pt x="1324" y="388"/>
                    </a:lnTo>
                    <a:lnTo>
                      <a:pt x="1334" y="386"/>
                    </a:lnTo>
                    <a:lnTo>
                      <a:pt x="1346" y="386"/>
                    </a:lnTo>
                    <a:lnTo>
                      <a:pt x="1368" y="388"/>
                    </a:lnTo>
                    <a:lnTo>
                      <a:pt x="1384" y="394"/>
                    </a:lnTo>
                    <a:lnTo>
                      <a:pt x="1396" y="402"/>
                    </a:lnTo>
                    <a:lnTo>
                      <a:pt x="1408" y="410"/>
                    </a:lnTo>
                    <a:lnTo>
                      <a:pt x="1430" y="432"/>
                    </a:lnTo>
                    <a:lnTo>
                      <a:pt x="1442" y="440"/>
                    </a:lnTo>
                    <a:lnTo>
                      <a:pt x="1452" y="448"/>
                    </a:lnTo>
                    <a:lnTo>
                      <a:pt x="1466" y="454"/>
                    </a:lnTo>
                    <a:lnTo>
                      <a:pt x="1480" y="458"/>
                    </a:lnTo>
                    <a:lnTo>
                      <a:pt x="1494" y="462"/>
                    </a:lnTo>
                    <a:lnTo>
                      <a:pt x="1506" y="466"/>
                    </a:lnTo>
                    <a:lnTo>
                      <a:pt x="1512" y="474"/>
                    </a:lnTo>
                    <a:lnTo>
                      <a:pt x="1518" y="482"/>
                    </a:lnTo>
                    <a:lnTo>
                      <a:pt x="1526" y="488"/>
                    </a:lnTo>
                    <a:lnTo>
                      <a:pt x="1532" y="490"/>
                    </a:lnTo>
                    <a:lnTo>
                      <a:pt x="1536" y="490"/>
                    </a:lnTo>
                    <a:lnTo>
                      <a:pt x="1548" y="488"/>
                    </a:lnTo>
                    <a:lnTo>
                      <a:pt x="1554" y="484"/>
                    </a:lnTo>
                    <a:lnTo>
                      <a:pt x="1560" y="478"/>
                    </a:lnTo>
                    <a:lnTo>
                      <a:pt x="1568" y="472"/>
                    </a:lnTo>
                    <a:lnTo>
                      <a:pt x="1576" y="486"/>
                    </a:lnTo>
                    <a:lnTo>
                      <a:pt x="1580" y="496"/>
                    </a:lnTo>
                    <a:lnTo>
                      <a:pt x="1582" y="510"/>
                    </a:lnTo>
                    <a:lnTo>
                      <a:pt x="1582" y="522"/>
                    </a:lnTo>
                    <a:lnTo>
                      <a:pt x="1582" y="528"/>
                    </a:lnTo>
                    <a:lnTo>
                      <a:pt x="1582" y="538"/>
                    </a:lnTo>
                    <a:lnTo>
                      <a:pt x="1574" y="532"/>
                    </a:lnTo>
                    <a:lnTo>
                      <a:pt x="1562" y="528"/>
                    </a:lnTo>
                    <a:lnTo>
                      <a:pt x="1562" y="544"/>
                    </a:lnTo>
                    <a:lnTo>
                      <a:pt x="1570" y="550"/>
                    </a:lnTo>
                    <a:lnTo>
                      <a:pt x="1576" y="558"/>
                    </a:lnTo>
                    <a:lnTo>
                      <a:pt x="1584" y="580"/>
                    </a:lnTo>
                    <a:lnTo>
                      <a:pt x="1590" y="576"/>
                    </a:lnTo>
                    <a:lnTo>
                      <a:pt x="1600" y="574"/>
                    </a:lnTo>
                    <a:lnTo>
                      <a:pt x="1612" y="576"/>
                    </a:lnTo>
                    <a:lnTo>
                      <a:pt x="1618" y="576"/>
                    </a:lnTo>
                    <a:lnTo>
                      <a:pt x="1624" y="574"/>
                    </a:lnTo>
                    <a:lnTo>
                      <a:pt x="1630" y="574"/>
                    </a:lnTo>
                    <a:lnTo>
                      <a:pt x="1634" y="570"/>
                    </a:lnTo>
                    <a:lnTo>
                      <a:pt x="1640" y="558"/>
                    </a:lnTo>
                    <a:lnTo>
                      <a:pt x="1640" y="546"/>
                    </a:lnTo>
                    <a:lnTo>
                      <a:pt x="1642" y="532"/>
                    </a:lnTo>
                    <a:lnTo>
                      <a:pt x="1642" y="518"/>
                    </a:lnTo>
                    <a:lnTo>
                      <a:pt x="1642" y="494"/>
                    </a:lnTo>
                    <a:lnTo>
                      <a:pt x="1640" y="476"/>
                    </a:lnTo>
                    <a:lnTo>
                      <a:pt x="1636" y="458"/>
                    </a:lnTo>
                    <a:lnTo>
                      <a:pt x="1628" y="436"/>
                    </a:lnTo>
                    <a:lnTo>
                      <a:pt x="1616" y="418"/>
                    </a:lnTo>
                    <a:lnTo>
                      <a:pt x="1604" y="402"/>
                    </a:lnTo>
                    <a:lnTo>
                      <a:pt x="1588" y="386"/>
                    </a:lnTo>
                    <a:lnTo>
                      <a:pt x="1580" y="382"/>
                    </a:lnTo>
                    <a:lnTo>
                      <a:pt x="1572" y="380"/>
                    </a:lnTo>
                    <a:lnTo>
                      <a:pt x="1562" y="376"/>
                    </a:lnTo>
                    <a:lnTo>
                      <a:pt x="1554" y="376"/>
                    </a:lnTo>
                    <a:lnTo>
                      <a:pt x="1550" y="376"/>
                    </a:lnTo>
                    <a:lnTo>
                      <a:pt x="1548" y="376"/>
                    </a:lnTo>
                    <a:lnTo>
                      <a:pt x="1544" y="382"/>
                    </a:lnTo>
                    <a:lnTo>
                      <a:pt x="1534" y="378"/>
                    </a:lnTo>
                    <a:lnTo>
                      <a:pt x="1530" y="370"/>
                    </a:lnTo>
                    <a:lnTo>
                      <a:pt x="1524" y="362"/>
                    </a:lnTo>
                    <a:lnTo>
                      <a:pt x="1516" y="354"/>
                    </a:lnTo>
                    <a:lnTo>
                      <a:pt x="1510" y="358"/>
                    </a:lnTo>
                    <a:lnTo>
                      <a:pt x="1502" y="362"/>
                    </a:lnTo>
                    <a:lnTo>
                      <a:pt x="1492" y="366"/>
                    </a:lnTo>
                    <a:lnTo>
                      <a:pt x="1492" y="354"/>
                    </a:lnTo>
                    <a:lnTo>
                      <a:pt x="1494" y="354"/>
                    </a:lnTo>
                    <a:lnTo>
                      <a:pt x="1496" y="350"/>
                    </a:lnTo>
                    <a:lnTo>
                      <a:pt x="1502" y="344"/>
                    </a:lnTo>
                    <a:lnTo>
                      <a:pt x="1504" y="340"/>
                    </a:lnTo>
                    <a:lnTo>
                      <a:pt x="1504" y="334"/>
                    </a:lnTo>
                    <a:lnTo>
                      <a:pt x="1504" y="324"/>
                    </a:lnTo>
                    <a:lnTo>
                      <a:pt x="1506" y="312"/>
                    </a:lnTo>
                    <a:lnTo>
                      <a:pt x="1506" y="308"/>
                    </a:lnTo>
                    <a:lnTo>
                      <a:pt x="1508" y="302"/>
                    </a:lnTo>
                    <a:lnTo>
                      <a:pt x="1516" y="296"/>
                    </a:lnTo>
                    <a:lnTo>
                      <a:pt x="1524" y="290"/>
                    </a:lnTo>
                    <a:lnTo>
                      <a:pt x="1534" y="286"/>
                    </a:lnTo>
                    <a:lnTo>
                      <a:pt x="1546" y="284"/>
                    </a:lnTo>
                    <a:lnTo>
                      <a:pt x="1570" y="286"/>
                    </a:lnTo>
                    <a:lnTo>
                      <a:pt x="1592" y="286"/>
                    </a:lnTo>
                    <a:lnTo>
                      <a:pt x="1610" y="288"/>
                    </a:lnTo>
                    <a:lnTo>
                      <a:pt x="1624" y="292"/>
                    </a:lnTo>
                    <a:lnTo>
                      <a:pt x="1636" y="296"/>
                    </a:lnTo>
                    <a:lnTo>
                      <a:pt x="1648" y="298"/>
                    </a:lnTo>
                    <a:lnTo>
                      <a:pt x="1656" y="296"/>
                    </a:lnTo>
                    <a:lnTo>
                      <a:pt x="1662" y="294"/>
                    </a:lnTo>
                    <a:lnTo>
                      <a:pt x="1668" y="290"/>
                    </a:lnTo>
                    <a:lnTo>
                      <a:pt x="1670" y="286"/>
                    </a:lnTo>
                    <a:lnTo>
                      <a:pt x="1666" y="284"/>
                    </a:lnTo>
                    <a:lnTo>
                      <a:pt x="1660" y="278"/>
                    </a:lnTo>
                    <a:lnTo>
                      <a:pt x="1656" y="272"/>
                    </a:lnTo>
                    <a:lnTo>
                      <a:pt x="1654" y="262"/>
                    </a:lnTo>
                    <a:lnTo>
                      <a:pt x="1654" y="254"/>
                    </a:lnTo>
                    <a:lnTo>
                      <a:pt x="1656" y="252"/>
                    </a:lnTo>
                    <a:lnTo>
                      <a:pt x="1658" y="248"/>
                    </a:lnTo>
                    <a:lnTo>
                      <a:pt x="1662" y="246"/>
                    </a:lnTo>
                    <a:lnTo>
                      <a:pt x="1668" y="246"/>
                    </a:lnTo>
                    <a:lnTo>
                      <a:pt x="1682" y="246"/>
                    </a:lnTo>
                    <a:lnTo>
                      <a:pt x="1694" y="250"/>
                    </a:lnTo>
                    <a:lnTo>
                      <a:pt x="1704" y="256"/>
                    </a:lnTo>
                    <a:lnTo>
                      <a:pt x="1714" y="262"/>
                    </a:lnTo>
                    <a:lnTo>
                      <a:pt x="1722" y="264"/>
                    </a:lnTo>
                    <a:lnTo>
                      <a:pt x="1722" y="256"/>
                    </a:lnTo>
                    <a:lnTo>
                      <a:pt x="1722" y="250"/>
                    </a:lnTo>
                    <a:lnTo>
                      <a:pt x="1724" y="244"/>
                    </a:lnTo>
                    <a:lnTo>
                      <a:pt x="1722" y="230"/>
                    </a:lnTo>
                    <a:lnTo>
                      <a:pt x="1738" y="230"/>
                    </a:lnTo>
                    <a:lnTo>
                      <a:pt x="1740" y="240"/>
                    </a:lnTo>
                    <a:lnTo>
                      <a:pt x="1744" y="246"/>
                    </a:lnTo>
                    <a:lnTo>
                      <a:pt x="1750" y="254"/>
                    </a:lnTo>
                    <a:lnTo>
                      <a:pt x="1754" y="260"/>
                    </a:lnTo>
                    <a:lnTo>
                      <a:pt x="1748" y="270"/>
                    </a:lnTo>
                    <a:lnTo>
                      <a:pt x="1740" y="284"/>
                    </a:lnTo>
                    <a:lnTo>
                      <a:pt x="1734" y="300"/>
                    </a:lnTo>
                    <a:lnTo>
                      <a:pt x="1732" y="314"/>
                    </a:lnTo>
                    <a:lnTo>
                      <a:pt x="1732" y="322"/>
                    </a:lnTo>
                    <a:lnTo>
                      <a:pt x="1736" y="330"/>
                    </a:lnTo>
                    <a:lnTo>
                      <a:pt x="1740" y="338"/>
                    </a:lnTo>
                    <a:lnTo>
                      <a:pt x="1746" y="346"/>
                    </a:lnTo>
                    <a:lnTo>
                      <a:pt x="1760" y="362"/>
                    </a:lnTo>
                    <a:lnTo>
                      <a:pt x="1776" y="378"/>
                    </a:lnTo>
                    <a:lnTo>
                      <a:pt x="1814" y="406"/>
                    </a:lnTo>
                    <a:lnTo>
                      <a:pt x="1830" y="420"/>
                    </a:lnTo>
                    <a:lnTo>
                      <a:pt x="1840" y="434"/>
                    </a:lnTo>
                    <a:lnTo>
                      <a:pt x="1846" y="424"/>
                    </a:lnTo>
                    <a:lnTo>
                      <a:pt x="1848" y="416"/>
                    </a:lnTo>
                    <a:lnTo>
                      <a:pt x="1846" y="410"/>
                    </a:lnTo>
                    <a:lnTo>
                      <a:pt x="1840" y="404"/>
                    </a:lnTo>
                    <a:lnTo>
                      <a:pt x="1838" y="400"/>
                    </a:lnTo>
                    <a:lnTo>
                      <a:pt x="1840" y="398"/>
                    </a:lnTo>
                    <a:lnTo>
                      <a:pt x="1844" y="394"/>
                    </a:lnTo>
                    <a:lnTo>
                      <a:pt x="1850" y="390"/>
                    </a:lnTo>
                    <a:lnTo>
                      <a:pt x="1842" y="384"/>
                    </a:lnTo>
                    <a:lnTo>
                      <a:pt x="1838" y="382"/>
                    </a:lnTo>
                    <a:lnTo>
                      <a:pt x="1838" y="376"/>
                    </a:lnTo>
                    <a:lnTo>
                      <a:pt x="1838" y="372"/>
                    </a:lnTo>
                    <a:lnTo>
                      <a:pt x="1840" y="368"/>
                    </a:lnTo>
                    <a:lnTo>
                      <a:pt x="1850" y="366"/>
                    </a:lnTo>
                    <a:lnTo>
                      <a:pt x="1850" y="364"/>
                    </a:lnTo>
                    <a:lnTo>
                      <a:pt x="1852" y="362"/>
                    </a:lnTo>
                    <a:lnTo>
                      <a:pt x="1852" y="358"/>
                    </a:lnTo>
                    <a:lnTo>
                      <a:pt x="1850" y="356"/>
                    </a:lnTo>
                    <a:lnTo>
                      <a:pt x="1846" y="354"/>
                    </a:lnTo>
                    <a:lnTo>
                      <a:pt x="1838" y="354"/>
                    </a:lnTo>
                    <a:lnTo>
                      <a:pt x="1828" y="354"/>
                    </a:lnTo>
                    <a:lnTo>
                      <a:pt x="1840" y="338"/>
                    </a:lnTo>
                    <a:lnTo>
                      <a:pt x="1828" y="328"/>
                    </a:lnTo>
                    <a:lnTo>
                      <a:pt x="1806" y="316"/>
                    </a:lnTo>
                    <a:lnTo>
                      <a:pt x="1798" y="308"/>
                    </a:lnTo>
                    <a:lnTo>
                      <a:pt x="1790" y="302"/>
                    </a:lnTo>
                    <a:lnTo>
                      <a:pt x="1784" y="296"/>
                    </a:lnTo>
                    <a:lnTo>
                      <a:pt x="1782" y="290"/>
                    </a:lnTo>
                    <a:lnTo>
                      <a:pt x="1784" y="282"/>
                    </a:lnTo>
                    <a:lnTo>
                      <a:pt x="1786" y="274"/>
                    </a:lnTo>
                    <a:lnTo>
                      <a:pt x="1792" y="270"/>
                    </a:lnTo>
                    <a:lnTo>
                      <a:pt x="1796" y="268"/>
                    </a:lnTo>
                    <a:lnTo>
                      <a:pt x="1828" y="268"/>
                    </a:lnTo>
                    <a:lnTo>
                      <a:pt x="1838" y="266"/>
                    </a:lnTo>
                    <a:lnTo>
                      <a:pt x="1850" y="262"/>
                    </a:lnTo>
                    <a:lnTo>
                      <a:pt x="1858" y="258"/>
                    </a:lnTo>
                    <a:lnTo>
                      <a:pt x="1868" y="252"/>
                    </a:lnTo>
                    <a:lnTo>
                      <a:pt x="1888" y="240"/>
                    </a:lnTo>
                    <a:lnTo>
                      <a:pt x="1898" y="234"/>
                    </a:lnTo>
                    <a:lnTo>
                      <a:pt x="1912" y="228"/>
                    </a:lnTo>
                    <a:lnTo>
                      <a:pt x="1906" y="218"/>
                    </a:lnTo>
                    <a:lnTo>
                      <a:pt x="1900" y="214"/>
                    </a:lnTo>
                    <a:lnTo>
                      <a:pt x="1892" y="210"/>
                    </a:lnTo>
                    <a:lnTo>
                      <a:pt x="1884" y="208"/>
                    </a:lnTo>
                    <a:lnTo>
                      <a:pt x="1864" y="206"/>
                    </a:lnTo>
                    <a:lnTo>
                      <a:pt x="1856" y="204"/>
                    </a:lnTo>
                    <a:lnTo>
                      <a:pt x="1846" y="198"/>
                    </a:lnTo>
                    <a:lnTo>
                      <a:pt x="1858" y="194"/>
                    </a:lnTo>
                    <a:lnTo>
                      <a:pt x="1868" y="190"/>
                    </a:lnTo>
                    <a:lnTo>
                      <a:pt x="1862" y="184"/>
                    </a:lnTo>
                    <a:lnTo>
                      <a:pt x="1858" y="178"/>
                    </a:lnTo>
                    <a:lnTo>
                      <a:pt x="1868" y="176"/>
                    </a:lnTo>
                    <a:lnTo>
                      <a:pt x="1882" y="180"/>
                    </a:lnTo>
                    <a:lnTo>
                      <a:pt x="1912" y="188"/>
                    </a:lnTo>
                    <a:lnTo>
                      <a:pt x="1940" y="194"/>
                    </a:lnTo>
                    <a:lnTo>
                      <a:pt x="1950" y="198"/>
                    </a:lnTo>
                    <a:lnTo>
                      <a:pt x="1962" y="198"/>
                    </a:lnTo>
                    <a:lnTo>
                      <a:pt x="1966" y="198"/>
                    </a:lnTo>
                    <a:lnTo>
                      <a:pt x="1968" y="196"/>
                    </a:lnTo>
                    <a:lnTo>
                      <a:pt x="1968" y="194"/>
                    </a:lnTo>
                    <a:lnTo>
                      <a:pt x="1968" y="190"/>
                    </a:lnTo>
                    <a:lnTo>
                      <a:pt x="1968" y="188"/>
                    </a:lnTo>
                    <a:lnTo>
                      <a:pt x="1962" y="182"/>
                    </a:lnTo>
                    <a:lnTo>
                      <a:pt x="1960" y="178"/>
                    </a:lnTo>
                    <a:lnTo>
                      <a:pt x="1956" y="174"/>
                    </a:lnTo>
                    <a:lnTo>
                      <a:pt x="1940" y="166"/>
                    </a:lnTo>
                    <a:lnTo>
                      <a:pt x="1924" y="164"/>
                    </a:lnTo>
                    <a:lnTo>
                      <a:pt x="1906" y="162"/>
                    </a:lnTo>
                    <a:lnTo>
                      <a:pt x="1896" y="162"/>
                    </a:lnTo>
                    <a:lnTo>
                      <a:pt x="1892" y="162"/>
                    </a:lnTo>
                    <a:lnTo>
                      <a:pt x="1888" y="164"/>
                    </a:lnTo>
                    <a:lnTo>
                      <a:pt x="1868" y="152"/>
                    </a:lnTo>
                    <a:lnTo>
                      <a:pt x="1844" y="142"/>
                    </a:lnTo>
                    <a:lnTo>
                      <a:pt x="1818" y="134"/>
                    </a:lnTo>
                    <a:lnTo>
                      <a:pt x="1788" y="126"/>
                    </a:lnTo>
                    <a:lnTo>
                      <a:pt x="1760" y="122"/>
                    </a:lnTo>
                    <a:lnTo>
                      <a:pt x="1730" y="118"/>
                    </a:lnTo>
                    <a:lnTo>
                      <a:pt x="1700" y="114"/>
                    </a:lnTo>
                    <a:lnTo>
                      <a:pt x="1674" y="114"/>
                    </a:lnTo>
                    <a:lnTo>
                      <a:pt x="1668" y="112"/>
                    </a:lnTo>
                    <a:lnTo>
                      <a:pt x="1656" y="110"/>
                    </a:lnTo>
                    <a:lnTo>
                      <a:pt x="1652" y="110"/>
                    </a:lnTo>
                    <a:lnTo>
                      <a:pt x="1650" y="114"/>
                    </a:lnTo>
                    <a:lnTo>
                      <a:pt x="1652" y="120"/>
                    </a:lnTo>
                    <a:lnTo>
                      <a:pt x="1660" y="130"/>
                    </a:lnTo>
                    <a:lnTo>
                      <a:pt x="1644" y="130"/>
                    </a:lnTo>
                    <a:lnTo>
                      <a:pt x="1636" y="124"/>
                    </a:lnTo>
                    <a:lnTo>
                      <a:pt x="1622" y="120"/>
                    </a:lnTo>
                    <a:lnTo>
                      <a:pt x="1610" y="118"/>
                    </a:lnTo>
                    <a:lnTo>
                      <a:pt x="1594" y="118"/>
                    </a:lnTo>
                    <a:lnTo>
                      <a:pt x="1562" y="120"/>
                    </a:lnTo>
                    <a:lnTo>
                      <a:pt x="1548" y="120"/>
                    </a:lnTo>
                    <a:lnTo>
                      <a:pt x="1534" y="118"/>
                    </a:lnTo>
                    <a:lnTo>
                      <a:pt x="1526" y="116"/>
                    </a:lnTo>
                    <a:lnTo>
                      <a:pt x="1520" y="112"/>
                    </a:lnTo>
                    <a:lnTo>
                      <a:pt x="1514" y="108"/>
                    </a:lnTo>
                    <a:lnTo>
                      <a:pt x="1508" y="102"/>
                    </a:lnTo>
                    <a:lnTo>
                      <a:pt x="1500" y="98"/>
                    </a:lnTo>
                    <a:lnTo>
                      <a:pt x="1480" y="96"/>
                    </a:lnTo>
                    <a:lnTo>
                      <a:pt x="1454" y="96"/>
                    </a:lnTo>
                    <a:lnTo>
                      <a:pt x="1418" y="100"/>
                    </a:lnTo>
                    <a:lnTo>
                      <a:pt x="1406" y="100"/>
                    </a:lnTo>
                    <a:lnTo>
                      <a:pt x="1394" y="96"/>
                    </a:lnTo>
                    <a:lnTo>
                      <a:pt x="1388" y="90"/>
                    </a:lnTo>
                    <a:lnTo>
                      <a:pt x="1378" y="84"/>
                    </a:lnTo>
                    <a:lnTo>
                      <a:pt x="1364" y="72"/>
                    </a:lnTo>
                    <a:lnTo>
                      <a:pt x="1354" y="68"/>
                    </a:lnTo>
                    <a:lnTo>
                      <a:pt x="1344" y="66"/>
                    </a:lnTo>
                    <a:lnTo>
                      <a:pt x="1340" y="68"/>
                    </a:lnTo>
                    <a:lnTo>
                      <a:pt x="1336" y="70"/>
                    </a:lnTo>
                    <a:lnTo>
                      <a:pt x="1334" y="78"/>
                    </a:lnTo>
                    <a:lnTo>
                      <a:pt x="1328" y="78"/>
                    </a:lnTo>
                    <a:lnTo>
                      <a:pt x="1312" y="80"/>
                    </a:lnTo>
                    <a:lnTo>
                      <a:pt x="1304" y="78"/>
                    </a:lnTo>
                    <a:lnTo>
                      <a:pt x="1292" y="76"/>
                    </a:lnTo>
                    <a:lnTo>
                      <a:pt x="1280" y="72"/>
                    </a:lnTo>
                    <a:lnTo>
                      <a:pt x="1266" y="66"/>
                    </a:lnTo>
                    <a:lnTo>
                      <a:pt x="1260" y="64"/>
                    </a:lnTo>
                    <a:lnTo>
                      <a:pt x="1256" y="64"/>
                    </a:lnTo>
                    <a:lnTo>
                      <a:pt x="1250" y="68"/>
                    </a:lnTo>
                    <a:lnTo>
                      <a:pt x="1246" y="74"/>
                    </a:lnTo>
                    <a:lnTo>
                      <a:pt x="1240" y="82"/>
                    </a:lnTo>
                    <a:lnTo>
                      <a:pt x="1236" y="88"/>
                    </a:lnTo>
                    <a:lnTo>
                      <a:pt x="1232" y="90"/>
                    </a:lnTo>
                    <a:lnTo>
                      <a:pt x="1224" y="94"/>
                    </a:lnTo>
                    <a:lnTo>
                      <a:pt x="1212" y="96"/>
                    </a:lnTo>
                    <a:lnTo>
                      <a:pt x="1190" y="98"/>
                    </a:lnTo>
                    <a:lnTo>
                      <a:pt x="1148" y="96"/>
                    </a:lnTo>
                    <a:lnTo>
                      <a:pt x="1136" y="94"/>
                    </a:lnTo>
                    <a:lnTo>
                      <a:pt x="1124" y="90"/>
                    </a:lnTo>
                    <a:lnTo>
                      <a:pt x="1114" y="84"/>
                    </a:lnTo>
                    <a:lnTo>
                      <a:pt x="1104" y="80"/>
                    </a:lnTo>
                    <a:lnTo>
                      <a:pt x="1094" y="72"/>
                    </a:lnTo>
                    <a:lnTo>
                      <a:pt x="1082" y="66"/>
                    </a:lnTo>
                    <a:lnTo>
                      <a:pt x="1066" y="62"/>
                    </a:lnTo>
                    <a:lnTo>
                      <a:pt x="1048" y="60"/>
                    </a:lnTo>
                    <a:lnTo>
                      <a:pt x="1038" y="58"/>
                    </a:lnTo>
                    <a:lnTo>
                      <a:pt x="1018" y="56"/>
                    </a:lnTo>
                    <a:lnTo>
                      <a:pt x="980" y="54"/>
                    </a:lnTo>
                    <a:lnTo>
                      <a:pt x="924" y="56"/>
                    </a:lnTo>
                    <a:lnTo>
                      <a:pt x="898" y="54"/>
                    </a:lnTo>
                    <a:lnTo>
                      <a:pt x="868" y="54"/>
                    </a:lnTo>
                    <a:lnTo>
                      <a:pt x="880" y="46"/>
                    </a:lnTo>
                    <a:lnTo>
                      <a:pt x="886" y="40"/>
                    </a:lnTo>
                    <a:lnTo>
                      <a:pt x="890" y="34"/>
                    </a:lnTo>
                    <a:lnTo>
                      <a:pt x="876" y="26"/>
                    </a:lnTo>
                    <a:lnTo>
                      <a:pt x="852" y="20"/>
                    </a:lnTo>
                    <a:lnTo>
                      <a:pt x="828" y="12"/>
                    </a:lnTo>
                    <a:lnTo>
                      <a:pt x="800" y="4"/>
                    </a:lnTo>
                    <a:lnTo>
                      <a:pt x="774" y="2"/>
                    </a:lnTo>
                    <a:lnTo>
                      <a:pt x="764" y="0"/>
                    </a:lnTo>
                    <a:lnTo>
                      <a:pt x="752" y="2"/>
                    </a:lnTo>
                    <a:lnTo>
                      <a:pt x="742" y="4"/>
                    </a:lnTo>
                    <a:lnTo>
                      <a:pt x="736" y="8"/>
                    </a:lnTo>
                    <a:lnTo>
                      <a:pt x="732" y="14"/>
                    </a:lnTo>
                    <a:lnTo>
                      <a:pt x="728" y="22"/>
                    </a:lnTo>
                    <a:lnTo>
                      <a:pt x="712" y="20"/>
                    </a:lnTo>
                    <a:lnTo>
                      <a:pt x="692" y="18"/>
                    </a:lnTo>
                    <a:lnTo>
                      <a:pt x="668" y="20"/>
                    </a:lnTo>
                    <a:lnTo>
                      <a:pt x="642" y="26"/>
                    </a:lnTo>
                    <a:lnTo>
                      <a:pt x="630" y="28"/>
                    </a:lnTo>
                    <a:lnTo>
                      <a:pt x="618" y="32"/>
                    </a:lnTo>
                    <a:lnTo>
                      <a:pt x="608" y="38"/>
                    </a:lnTo>
                    <a:lnTo>
                      <a:pt x="602" y="46"/>
                    </a:lnTo>
                    <a:lnTo>
                      <a:pt x="608" y="46"/>
                    </a:lnTo>
                    <a:lnTo>
                      <a:pt x="618" y="52"/>
                    </a:lnTo>
                    <a:lnTo>
                      <a:pt x="606" y="54"/>
                    </a:lnTo>
                    <a:lnTo>
                      <a:pt x="596" y="54"/>
                    </a:lnTo>
                    <a:lnTo>
                      <a:pt x="578" y="54"/>
                    </a:lnTo>
                    <a:lnTo>
                      <a:pt x="564" y="56"/>
                    </a:lnTo>
                    <a:lnTo>
                      <a:pt x="574" y="74"/>
                    </a:lnTo>
                    <a:lnTo>
                      <a:pt x="562" y="74"/>
                    </a:lnTo>
                    <a:lnTo>
                      <a:pt x="552" y="76"/>
                    </a:lnTo>
                    <a:lnTo>
                      <a:pt x="548" y="80"/>
                    </a:lnTo>
                    <a:lnTo>
                      <a:pt x="548" y="82"/>
                    </a:lnTo>
                    <a:lnTo>
                      <a:pt x="546" y="86"/>
                    </a:lnTo>
                    <a:lnTo>
                      <a:pt x="548" y="90"/>
                    </a:lnTo>
                    <a:lnTo>
                      <a:pt x="548" y="96"/>
                    </a:lnTo>
                    <a:lnTo>
                      <a:pt x="542" y="94"/>
                    </a:lnTo>
                    <a:lnTo>
                      <a:pt x="536" y="90"/>
                    </a:lnTo>
                    <a:lnTo>
                      <a:pt x="524" y="82"/>
                    </a:lnTo>
                    <a:lnTo>
                      <a:pt x="516" y="74"/>
                    </a:lnTo>
                    <a:lnTo>
                      <a:pt x="510" y="72"/>
                    </a:lnTo>
                    <a:lnTo>
                      <a:pt x="502" y="68"/>
                    </a:lnTo>
                    <a:lnTo>
                      <a:pt x="502" y="72"/>
                    </a:lnTo>
                    <a:lnTo>
                      <a:pt x="500" y="80"/>
                    </a:lnTo>
                    <a:lnTo>
                      <a:pt x="502" y="84"/>
                    </a:lnTo>
                    <a:lnTo>
                      <a:pt x="506" y="90"/>
                    </a:lnTo>
                    <a:lnTo>
                      <a:pt x="514" y="96"/>
                    </a:lnTo>
                    <a:lnTo>
                      <a:pt x="522" y="102"/>
                    </a:lnTo>
                    <a:lnTo>
                      <a:pt x="522" y="124"/>
                    </a:lnTo>
                    <a:lnTo>
                      <a:pt x="512" y="116"/>
                    </a:lnTo>
                    <a:lnTo>
                      <a:pt x="504" y="108"/>
                    </a:lnTo>
                    <a:lnTo>
                      <a:pt x="492" y="88"/>
                    </a:lnTo>
                    <a:lnTo>
                      <a:pt x="486" y="82"/>
                    </a:lnTo>
                    <a:lnTo>
                      <a:pt x="478" y="74"/>
                    </a:lnTo>
                    <a:lnTo>
                      <a:pt x="466" y="68"/>
                    </a:lnTo>
                    <a:lnTo>
                      <a:pt x="450" y="66"/>
                    </a:lnTo>
                    <a:lnTo>
                      <a:pt x="442" y="68"/>
                    </a:lnTo>
                    <a:lnTo>
                      <a:pt x="438" y="72"/>
                    </a:lnTo>
                    <a:lnTo>
                      <a:pt x="434" y="80"/>
                    </a:lnTo>
                    <a:lnTo>
                      <a:pt x="434" y="88"/>
                    </a:lnTo>
                    <a:lnTo>
                      <a:pt x="434" y="94"/>
                    </a:lnTo>
                    <a:lnTo>
                      <a:pt x="438" y="102"/>
                    </a:lnTo>
                    <a:lnTo>
                      <a:pt x="440" y="108"/>
                    </a:lnTo>
                    <a:lnTo>
                      <a:pt x="446" y="114"/>
                    </a:lnTo>
                    <a:lnTo>
                      <a:pt x="454" y="120"/>
                    </a:lnTo>
                    <a:lnTo>
                      <a:pt x="462" y="126"/>
                    </a:lnTo>
                    <a:lnTo>
                      <a:pt x="468" y="128"/>
                    </a:lnTo>
                    <a:lnTo>
                      <a:pt x="478" y="130"/>
                    </a:lnTo>
                    <a:lnTo>
                      <a:pt x="468" y="136"/>
                    </a:lnTo>
                    <a:lnTo>
                      <a:pt x="460" y="136"/>
                    </a:lnTo>
                    <a:lnTo>
                      <a:pt x="450" y="134"/>
                    </a:lnTo>
                    <a:lnTo>
                      <a:pt x="440" y="132"/>
                    </a:lnTo>
                    <a:lnTo>
                      <a:pt x="420" y="122"/>
                    </a:lnTo>
                    <a:lnTo>
                      <a:pt x="410" y="118"/>
                    </a:lnTo>
                    <a:lnTo>
                      <a:pt x="400" y="116"/>
                    </a:lnTo>
                    <a:lnTo>
                      <a:pt x="366" y="116"/>
                    </a:lnTo>
                    <a:lnTo>
                      <a:pt x="368" y="120"/>
                    </a:lnTo>
                    <a:lnTo>
                      <a:pt x="370" y="130"/>
                    </a:lnTo>
                    <a:lnTo>
                      <a:pt x="370" y="134"/>
                    </a:lnTo>
                    <a:lnTo>
                      <a:pt x="368" y="134"/>
                    </a:lnTo>
                    <a:lnTo>
                      <a:pt x="362" y="132"/>
                    </a:lnTo>
                    <a:lnTo>
                      <a:pt x="356" y="124"/>
                    </a:lnTo>
                    <a:lnTo>
                      <a:pt x="350" y="122"/>
                    </a:lnTo>
                    <a:lnTo>
                      <a:pt x="346" y="122"/>
                    </a:lnTo>
                    <a:lnTo>
                      <a:pt x="340" y="124"/>
                    </a:lnTo>
                    <a:lnTo>
                      <a:pt x="334" y="128"/>
                    </a:lnTo>
                    <a:lnTo>
                      <a:pt x="322" y="136"/>
                    </a:lnTo>
                    <a:lnTo>
                      <a:pt x="314" y="136"/>
                    </a:lnTo>
                    <a:lnTo>
                      <a:pt x="306" y="138"/>
                    </a:lnTo>
                    <a:lnTo>
                      <a:pt x="302" y="136"/>
                    </a:lnTo>
                    <a:lnTo>
                      <a:pt x="302" y="134"/>
                    </a:lnTo>
                    <a:lnTo>
                      <a:pt x="298" y="132"/>
                    </a:lnTo>
                    <a:lnTo>
                      <a:pt x="290" y="130"/>
                    </a:lnTo>
                    <a:lnTo>
                      <a:pt x="280" y="132"/>
                    </a:lnTo>
                    <a:lnTo>
                      <a:pt x="270" y="134"/>
                    </a:lnTo>
                    <a:lnTo>
                      <a:pt x="260" y="136"/>
                    </a:lnTo>
                    <a:lnTo>
                      <a:pt x="250" y="142"/>
                    </a:lnTo>
                    <a:lnTo>
                      <a:pt x="236" y="152"/>
                    </a:lnTo>
                    <a:lnTo>
                      <a:pt x="222" y="164"/>
                    </a:lnTo>
                    <a:lnTo>
                      <a:pt x="218" y="158"/>
                    </a:lnTo>
                    <a:lnTo>
                      <a:pt x="216" y="152"/>
                    </a:lnTo>
                    <a:lnTo>
                      <a:pt x="214" y="144"/>
                    </a:lnTo>
                    <a:lnTo>
                      <a:pt x="214" y="136"/>
                    </a:lnTo>
                    <a:lnTo>
                      <a:pt x="192" y="136"/>
                    </a:lnTo>
                    <a:lnTo>
                      <a:pt x="192" y="144"/>
                    </a:lnTo>
                    <a:lnTo>
                      <a:pt x="194" y="150"/>
                    </a:lnTo>
                    <a:lnTo>
                      <a:pt x="196" y="158"/>
                    </a:lnTo>
                    <a:lnTo>
                      <a:pt x="198" y="166"/>
                    </a:lnTo>
                    <a:lnTo>
                      <a:pt x="190" y="166"/>
                    </a:lnTo>
                    <a:lnTo>
                      <a:pt x="180" y="168"/>
                    </a:lnTo>
                    <a:lnTo>
                      <a:pt x="172" y="172"/>
                    </a:lnTo>
                    <a:lnTo>
                      <a:pt x="166" y="176"/>
                    </a:lnTo>
                    <a:lnTo>
                      <a:pt x="158" y="186"/>
                    </a:lnTo>
                    <a:lnTo>
                      <a:pt x="148" y="196"/>
                    </a:lnTo>
                    <a:lnTo>
                      <a:pt x="132" y="190"/>
                    </a:lnTo>
                    <a:lnTo>
                      <a:pt x="118" y="190"/>
                    </a:lnTo>
                    <a:lnTo>
                      <a:pt x="126" y="198"/>
                    </a:lnTo>
                    <a:lnTo>
                      <a:pt x="130" y="206"/>
                    </a:lnTo>
                    <a:lnTo>
                      <a:pt x="132" y="210"/>
                    </a:lnTo>
                    <a:lnTo>
                      <a:pt x="118" y="210"/>
                    </a:lnTo>
                    <a:lnTo>
                      <a:pt x="110" y="208"/>
                    </a:lnTo>
                    <a:lnTo>
                      <a:pt x="102" y="202"/>
                    </a:lnTo>
                    <a:lnTo>
                      <a:pt x="94" y="196"/>
                    </a:lnTo>
                    <a:lnTo>
                      <a:pt x="84" y="180"/>
                    </a:lnTo>
                    <a:lnTo>
                      <a:pt x="76" y="166"/>
                    </a:lnTo>
                    <a:lnTo>
                      <a:pt x="84" y="166"/>
                    </a:lnTo>
                    <a:lnTo>
                      <a:pt x="96" y="170"/>
                    </a:lnTo>
                    <a:lnTo>
                      <a:pt x="110" y="172"/>
                    </a:lnTo>
                    <a:lnTo>
                      <a:pt x="124" y="174"/>
                    </a:lnTo>
                    <a:lnTo>
                      <a:pt x="134" y="172"/>
                    </a:lnTo>
                    <a:lnTo>
                      <a:pt x="142" y="170"/>
                    </a:lnTo>
                    <a:lnTo>
                      <a:pt x="158" y="164"/>
                    </a:lnTo>
                    <a:lnTo>
                      <a:pt x="156" y="158"/>
                    </a:lnTo>
                    <a:lnTo>
                      <a:pt x="150" y="152"/>
                    </a:lnTo>
                    <a:lnTo>
                      <a:pt x="144" y="146"/>
                    </a:lnTo>
                    <a:lnTo>
                      <a:pt x="138" y="142"/>
                    </a:lnTo>
                    <a:lnTo>
                      <a:pt x="120" y="136"/>
                    </a:lnTo>
                    <a:lnTo>
                      <a:pt x="100" y="132"/>
                    </a:lnTo>
                    <a:lnTo>
                      <a:pt x="56" y="124"/>
                    </a:lnTo>
                    <a:lnTo>
                      <a:pt x="36" y="118"/>
                    </a:lnTo>
                    <a:lnTo>
                      <a:pt x="28" y="114"/>
                    </a:lnTo>
                    <a:lnTo>
                      <a:pt x="24" y="110"/>
                    </a:lnTo>
                    <a:lnTo>
                      <a:pt x="24" y="122"/>
                    </a:lnTo>
                    <a:lnTo>
                      <a:pt x="8" y="126"/>
                    </a:lnTo>
                    <a:lnTo>
                      <a:pt x="2" y="130"/>
                    </a:lnTo>
                    <a:lnTo>
                      <a:pt x="0" y="134"/>
                    </a:lnTo>
                    <a:lnTo>
                      <a:pt x="0" y="136"/>
                    </a:lnTo>
                    <a:lnTo>
                      <a:pt x="0" y="140"/>
                    </a:lnTo>
                    <a:lnTo>
                      <a:pt x="2" y="142"/>
                    </a:lnTo>
                    <a:lnTo>
                      <a:pt x="10" y="144"/>
                    </a:lnTo>
                    <a:lnTo>
                      <a:pt x="18" y="146"/>
                    </a:lnTo>
                    <a:lnTo>
                      <a:pt x="20" y="148"/>
                    </a:lnTo>
                    <a:lnTo>
                      <a:pt x="20" y="150"/>
                    </a:lnTo>
                    <a:lnTo>
                      <a:pt x="20" y="154"/>
                    </a:lnTo>
                    <a:lnTo>
                      <a:pt x="18" y="158"/>
                    </a:lnTo>
                    <a:lnTo>
                      <a:pt x="14" y="160"/>
                    </a:lnTo>
                    <a:lnTo>
                      <a:pt x="14" y="164"/>
                    </a:lnTo>
                    <a:lnTo>
                      <a:pt x="16" y="166"/>
                    </a:lnTo>
                    <a:lnTo>
                      <a:pt x="18" y="164"/>
                    </a:lnTo>
                    <a:lnTo>
                      <a:pt x="24" y="164"/>
                    </a:lnTo>
                    <a:lnTo>
                      <a:pt x="24" y="174"/>
                    </a:lnTo>
                    <a:lnTo>
                      <a:pt x="28" y="186"/>
                    </a:lnTo>
                    <a:lnTo>
                      <a:pt x="30" y="192"/>
                    </a:lnTo>
                    <a:lnTo>
                      <a:pt x="32" y="196"/>
                    </a:lnTo>
                    <a:lnTo>
                      <a:pt x="36" y="198"/>
                    </a:lnTo>
                    <a:lnTo>
                      <a:pt x="36" y="202"/>
                    </a:lnTo>
                    <a:lnTo>
                      <a:pt x="38" y="208"/>
                    </a:lnTo>
                    <a:lnTo>
                      <a:pt x="40" y="212"/>
                    </a:lnTo>
                    <a:lnTo>
                      <a:pt x="40" y="218"/>
                    </a:lnTo>
                    <a:lnTo>
                      <a:pt x="50" y="222"/>
                    </a:lnTo>
                    <a:lnTo>
                      <a:pt x="56" y="228"/>
                    </a:lnTo>
                    <a:lnTo>
                      <a:pt x="56" y="240"/>
                    </a:lnTo>
                    <a:lnTo>
                      <a:pt x="46" y="242"/>
                    </a:lnTo>
                    <a:lnTo>
                      <a:pt x="38" y="246"/>
                    </a:lnTo>
                    <a:lnTo>
                      <a:pt x="28" y="260"/>
                    </a:lnTo>
                    <a:lnTo>
                      <a:pt x="32" y="266"/>
                    </a:lnTo>
                    <a:lnTo>
                      <a:pt x="36" y="268"/>
                    </a:lnTo>
                    <a:lnTo>
                      <a:pt x="40" y="270"/>
                    </a:lnTo>
                    <a:lnTo>
                      <a:pt x="34" y="276"/>
                    </a:lnTo>
                    <a:lnTo>
                      <a:pt x="26" y="282"/>
                    </a:lnTo>
                    <a:lnTo>
                      <a:pt x="20" y="284"/>
                    </a:lnTo>
                    <a:lnTo>
                      <a:pt x="20" y="294"/>
                    </a:lnTo>
                    <a:lnTo>
                      <a:pt x="18" y="296"/>
                    </a:lnTo>
                    <a:lnTo>
                      <a:pt x="14" y="296"/>
                    </a:lnTo>
                    <a:lnTo>
                      <a:pt x="16" y="300"/>
                    </a:lnTo>
                    <a:lnTo>
                      <a:pt x="24" y="314"/>
                    </a:lnTo>
                    <a:lnTo>
                      <a:pt x="26" y="320"/>
                    </a:lnTo>
                    <a:lnTo>
                      <a:pt x="28" y="330"/>
                    </a:lnTo>
                    <a:lnTo>
                      <a:pt x="30" y="338"/>
                    </a:lnTo>
                    <a:lnTo>
                      <a:pt x="30" y="340"/>
                    </a:lnTo>
                    <a:lnTo>
                      <a:pt x="32" y="340"/>
                    </a:lnTo>
                    <a:lnTo>
                      <a:pt x="34" y="340"/>
                    </a:lnTo>
                    <a:lnTo>
                      <a:pt x="42" y="338"/>
                    </a:lnTo>
                    <a:lnTo>
                      <a:pt x="50" y="334"/>
                    </a:lnTo>
                    <a:lnTo>
                      <a:pt x="58" y="338"/>
                    </a:lnTo>
                    <a:lnTo>
                      <a:pt x="68" y="338"/>
                    </a:lnTo>
                    <a:lnTo>
                      <a:pt x="80" y="338"/>
                    </a:lnTo>
                    <a:lnTo>
                      <a:pt x="88" y="350"/>
                    </a:lnTo>
                    <a:lnTo>
                      <a:pt x="88" y="358"/>
                    </a:lnTo>
                    <a:lnTo>
                      <a:pt x="94" y="362"/>
                    </a:lnTo>
                    <a:lnTo>
                      <a:pt x="100" y="372"/>
                    </a:lnTo>
                    <a:lnTo>
                      <a:pt x="104" y="376"/>
                    </a:lnTo>
                    <a:lnTo>
                      <a:pt x="108" y="376"/>
                    </a:lnTo>
                    <a:lnTo>
                      <a:pt x="112" y="378"/>
                    </a:lnTo>
                    <a:lnTo>
                      <a:pt x="112" y="376"/>
                    </a:lnTo>
                    <a:lnTo>
                      <a:pt x="114" y="384"/>
                    </a:lnTo>
                    <a:lnTo>
                      <a:pt x="110" y="386"/>
                    </a:lnTo>
                    <a:lnTo>
                      <a:pt x="96" y="390"/>
                    </a:lnTo>
                    <a:lnTo>
                      <a:pt x="104" y="406"/>
                    </a:lnTo>
                    <a:lnTo>
                      <a:pt x="112" y="406"/>
                    </a:lnTo>
                    <a:lnTo>
                      <a:pt x="132" y="400"/>
                    </a:lnTo>
                    <a:lnTo>
                      <a:pt x="142" y="408"/>
                    </a:lnTo>
                    <a:lnTo>
                      <a:pt x="142" y="414"/>
                    </a:lnTo>
                    <a:lnTo>
                      <a:pt x="144" y="422"/>
                    </a:lnTo>
                    <a:lnTo>
                      <a:pt x="160" y="424"/>
                    </a:lnTo>
                    <a:lnTo>
                      <a:pt x="164" y="436"/>
                    </a:lnTo>
                    <a:lnTo>
                      <a:pt x="174" y="436"/>
                    </a:lnTo>
                    <a:lnTo>
                      <a:pt x="178" y="440"/>
                    </a:lnTo>
                    <a:lnTo>
                      <a:pt x="192" y="436"/>
                    </a:lnTo>
                    <a:lnTo>
                      <a:pt x="198" y="444"/>
                    </a:lnTo>
                    <a:lnTo>
                      <a:pt x="210" y="448"/>
                    </a:lnTo>
                    <a:lnTo>
                      <a:pt x="214" y="448"/>
                    </a:lnTo>
                    <a:lnTo>
                      <a:pt x="222" y="450"/>
                    </a:lnTo>
                    <a:lnTo>
                      <a:pt x="228" y="452"/>
                    </a:lnTo>
                    <a:lnTo>
                      <a:pt x="234" y="454"/>
                    </a:lnTo>
                    <a:lnTo>
                      <a:pt x="236" y="456"/>
                    </a:lnTo>
                    <a:lnTo>
                      <a:pt x="236" y="458"/>
                    </a:lnTo>
                    <a:lnTo>
                      <a:pt x="234" y="460"/>
                    </a:lnTo>
                    <a:lnTo>
                      <a:pt x="230" y="464"/>
                    </a:lnTo>
                    <a:lnTo>
                      <a:pt x="234" y="472"/>
                    </a:lnTo>
                    <a:lnTo>
                      <a:pt x="236" y="480"/>
                    </a:lnTo>
                    <a:lnTo>
                      <a:pt x="236" y="484"/>
                    </a:lnTo>
                    <a:lnTo>
                      <a:pt x="220" y="484"/>
                    </a:lnTo>
                    <a:lnTo>
                      <a:pt x="212" y="492"/>
                    </a:lnTo>
                    <a:lnTo>
                      <a:pt x="212" y="500"/>
                    </a:lnTo>
                    <a:lnTo>
                      <a:pt x="216" y="500"/>
                    </a:lnTo>
                    <a:lnTo>
                      <a:pt x="224" y="500"/>
                    </a:lnTo>
                    <a:lnTo>
                      <a:pt x="206" y="510"/>
                    </a:lnTo>
                    <a:lnTo>
                      <a:pt x="214" y="518"/>
                    </a:lnTo>
                    <a:lnTo>
                      <a:pt x="206" y="520"/>
                    </a:lnTo>
                    <a:lnTo>
                      <a:pt x="206" y="532"/>
                    </a:lnTo>
                    <a:lnTo>
                      <a:pt x="192" y="534"/>
                    </a:lnTo>
                    <a:lnTo>
                      <a:pt x="198" y="536"/>
                    </a:lnTo>
                    <a:lnTo>
                      <a:pt x="202" y="540"/>
                    </a:lnTo>
                    <a:lnTo>
                      <a:pt x="208" y="544"/>
                    </a:lnTo>
                    <a:lnTo>
                      <a:pt x="216" y="548"/>
                    </a:lnTo>
                    <a:lnTo>
                      <a:pt x="242" y="562"/>
                    </a:lnTo>
                    <a:lnTo>
                      <a:pt x="250" y="564"/>
                    </a:lnTo>
                    <a:lnTo>
                      <a:pt x="260" y="564"/>
                    </a:lnTo>
                    <a:lnTo>
                      <a:pt x="272" y="568"/>
                    </a:lnTo>
                    <a:lnTo>
                      <a:pt x="284" y="570"/>
                    </a:lnTo>
                    <a:lnTo>
                      <a:pt x="294" y="572"/>
                    </a:lnTo>
                    <a:lnTo>
                      <a:pt x="304" y="578"/>
                    </a:lnTo>
                    <a:lnTo>
                      <a:pt x="318" y="578"/>
                    </a:lnTo>
                    <a:lnTo>
                      <a:pt x="334" y="584"/>
                    </a:lnTo>
                    <a:lnTo>
                      <a:pt x="340" y="592"/>
                    </a:lnTo>
                    <a:lnTo>
                      <a:pt x="350" y="594"/>
                    </a:lnTo>
                    <a:lnTo>
                      <a:pt x="354" y="598"/>
                    </a:lnTo>
                    <a:lnTo>
                      <a:pt x="356" y="600"/>
                    </a:lnTo>
                    <a:lnTo>
                      <a:pt x="358" y="602"/>
                    </a:lnTo>
                    <a:lnTo>
                      <a:pt x="362" y="604"/>
                    </a:lnTo>
                    <a:lnTo>
                      <a:pt x="364" y="606"/>
                    </a:lnTo>
                    <a:lnTo>
                      <a:pt x="370" y="606"/>
                    </a:lnTo>
                    <a:lnTo>
                      <a:pt x="376" y="600"/>
                    </a:lnTo>
                    <a:lnTo>
                      <a:pt x="380" y="596"/>
                    </a:lnTo>
                    <a:lnTo>
                      <a:pt x="372" y="582"/>
                    </a:lnTo>
                    <a:lnTo>
                      <a:pt x="362" y="568"/>
                    </a:lnTo>
                    <a:lnTo>
                      <a:pt x="352" y="558"/>
                    </a:lnTo>
                    <a:lnTo>
                      <a:pt x="350" y="556"/>
                    </a:lnTo>
                    <a:lnTo>
                      <a:pt x="342" y="544"/>
                    </a:lnTo>
                    <a:lnTo>
                      <a:pt x="344" y="542"/>
                    </a:lnTo>
                    <a:lnTo>
                      <a:pt x="348" y="530"/>
                    </a:lnTo>
                    <a:lnTo>
                      <a:pt x="350" y="526"/>
                    </a:lnTo>
                    <a:lnTo>
                      <a:pt x="354" y="526"/>
                    </a:lnTo>
                    <a:lnTo>
                      <a:pt x="358" y="524"/>
                    </a:lnTo>
                    <a:lnTo>
                      <a:pt x="366" y="518"/>
                    </a:lnTo>
                    <a:lnTo>
                      <a:pt x="374" y="512"/>
                    </a:lnTo>
                    <a:lnTo>
                      <a:pt x="370" y="506"/>
                    </a:lnTo>
                    <a:lnTo>
                      <a:pt x="366" y="498"/>
                    </a:lnTo>
                    <a:lnTo>
                      <a:pt x="358" y="486"/>
                    </a:lnTo>
                    <a:lnTo>
                      <a:pt x="342" y="486"/>
                    </a:lnTo>
                    <a:lnTo>
                      <a:pt x="342" y="476"/>
                    </a:lnTo>
                    <a:lnTo>
                      <a:pt x="336" y="478"/>
                    </a:lnTo>
                    <a:lnTo>
                      <a:pt x="332" y="478"/>
                    </a:lnTo>
                    <a:lnTo>
                      <a:pt x="332" y="476"/>
                    </a:lnTo>
                    <a:lnTo>
                      <a:pt x="332" y="474"/>
                    </a:lnTo>
                    <a:lnTo>
                      <a:pt x="332" y="464"/>
                    </a:lnTo>
                    <a:lnTo>
                      <a:pt x="332" y="462"/>
                    </a:lnTo>
                    <a:lnTo>
                      <a:pt x="332" y="446"/>
                    </a:lnTo>
                    <a:lnTo>
                      <a:pt x="342" y="436"/>
                    </a:lnTo>
                    <a:lnTo>
                      <a:pt x="350" y="448"/>
                    </a:lnTo>
                    <a:lnTo>
                      <a:pt x="358" y="444"/>
                    </a:lnTo>
                    <a:lnTo>
                      <a:pt x="356" y="432"/>
                    </a:lnTo>
                    <a:lnTo>
                      <a:pt x="380" y="412"/>
                    </a:lnTo>
                    <a:lnTo>
                      <a:pt x="402" y="416"/>
                    </a:lnTo>
                    <a:lnTo>
                      <a:pt x="418" y="422"/>
                    </a:lnTo>
                    <a:lnTo>
                      <a:pt x="434" y="434"/>
                    </a:lnTo>
                    <a:lnTo>
                      <a:pt x="442" y="432"/>
                    </a:lnTo>
                    <a:lnTo>
                      <a:pt x="454" y="436"/>
                    </a:lnTo>
                    <a:lnTo>
                      <a:pt x="460" y="428"/>
                    </a:lnTo>
                    <a:lnTo>
                      <a:pt x="492" y="428"/>
                    </a:lnTo>
                    <a:lnTo>
                      <a:pt x="502" y="436"/>
                    </a:lnTo>
                    <a:lnTo>
                      <a:pt x="534" y="434"/>
                    </a:lnTo>
                    <a:lnTo>
                      <a:pt x="536" y="420"/>
                    </a:lnTo>
                    <a:lnTo>
                      <a:pt x="512" y="412"/>
                    </a:lnTo>
                    <a:lnTo>
                      <a:pt x="516" y="406"/>
                    </a:lnTo>
                    <a:lnTo>
                      <a:pt x="518" y="394"/>
                    </a:lnTo>
                    <a:lnTo>
                      <a:pt x="532" y="392"/>
                    </a:lnTo>
                    <a:lnTo>
                      <a:pt x="520" y="386"/>
                    </a:lnTo>
                    <a:lnTo>
                      <a:pt x="514" y="376"/>
                    </a:lnTo>
                    <a:lnTo>
                      <a:pt x="534" y="376"/>
                    </a:lnTo>
                    <a:lnTo>
                      <a:pt x="602" y="360"/>
                    </a:lnTo>
                    <a:lnTo>
                      <a:pt x="612" y="350"/>
                    </a:lnTo>
                    <a:lnTo>
                      <a:pt x="640" y="354"/>
                    </a:lnTo>
                    <a:lnTo>
                      <a:pt x="652" y="372"/>
                    </a:lnTo>
                    <a:lnTo>
                      <a:pt x="684" y="376"/>
                    </a:lnTo>
                    <a:lnTo>
                      <a:pt x="684" y="382"/>
                    </a:lnTo>
                    <a:lnTo>
                      <a:pt x="702" y="382"/>
                    </a:lnTo>
                    <a:lnTo>
                      <a:pt x="720" y="368"/>
                    </a:lnTo>
                    <a:lnTo>
                      <a:pt x="728" y="368"/>
                    </a:lnTo>
                    <a:lnTo>
                      <a:pt x="728" y="378"/>
                    </a:lnTo>
                    <a:lnTo>
                      <a:pt x="744" y="384"/>
                    </a:lnTo>
                    <a:lnTo>
                      <a:pt x="796" y="432"/>
                    </a:lnTo>
                    <a:lnTo>
                      <a:pt x="804" y="434"/>
                    </a:lnTo>
                    <a:lnTo>
                      <a:pt x="804" y="424"/>
                    </a:lnTo>
                    <a:lnTo>
                      <a:pt x="816" y="426"/>
                    </a:lnTo>
                    <a:lnTo>
                      <a:pt x="818" y="434"/>
                    </a:lnTo>
                    <a:lnTo>
                      <a:pt x="836" y="436"/>
                    </a:lnTo>
                    <a:lnTo>
                      <a:pt x="842" y="428"/>
                    </a:lnTo>
                    <a:lnTo>
                      <a:pt x="866" y="446"/>
                    </a:lnTo>
                    <a:lnTo>
                      <a:pt x="884" y="454"/>
                    </a:lnTo>
                    <a:lnTo>
                      <a:pt x="902" y="4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3" name="Freeform 238"/>
              <p:cNvSpPr>
                <a:spLocks/>
              </p:cNvSpPr>
              <p:nvPr/>
            </p:nvSpPr>
            <p:spPr bwMode="auto">
              <a:xfrm>
                <a:off x="6105190" y="2613726"/>
                <a:ext cx="196942" cy="116288"/>
              </a:xfrm>
              <a:custGeom>
                <a:avLst/>
                <a:gdLst>
                  <a:gd name="T0" fmla="*/ 0 w 112"/>
                  <a:gd name="T1" fmla="*/ 2147483647 h 68"/>
                  <a:gd name="T2" fmla="*/ 2147483647 w 112"/>
                  <a:gd name="T3" fmla="*/ 2147483647 h 68"/>
                  <a:gd name="T4" fmla="*/ 2147483647 w 112"/>
                  <a:gd name="T5" fmla="*/ 2147483647 h 68"/>
                  <a:gd name="T6" fmla="*/ 2147483647 w 112"/>
                  <a:gd name="T7" fmla="*/ 2147483647 h 68"/>
                  <a:gd name="T8" fmla="*/ 2147483647 w 112"/>
                  <a:gd name="T9" fmla="*/ 2147483647 h 68"/>
                  <a:gd name="T10" fmla="*/ 2147483647 w 112"/>
                  <a:gd name="T11" fmla="*/ 2147483647 h 68"/>
                  <a:gd name="T12" fmla="*/ 2147483647 w 112"/>
                  <a:gd name="T13" fmla="*/ 0 h 68"/>
                  <a:gd name="T14" fmla="*/ 2147483647 w 112"/>
                  <a:gd name="T15" fmla="*/ 2147483647 h 68"/>
                  <a:gd name="T16" fmla="*/ 2147483647 w 112"/>
                  <a:gd name="T17" fmla="*/ 2147483647 h 68"/>
                  <a:gd name="T18" fmla="*/ 2147483647 w 112"/>
                  <a:gd name="T19" fmla="*/ 2147483647 h 68"/>
                  <a:gd name="T20" fmla="*/ 2147483647 w 112"/>
                  <a:gd name="T21" fmla="*/ 2147483647 h 68"/>
                  <a:gd name="T22" fmla="*/ 2147483647 w 112"/>
                  <a:gd name="T23" fmla="*/ 2147483647 h 68"/>
                  <a:gd name="T24" fmla="*/ 2147483647 w 112"/>
                  <a:gd name="T25" fmla="*/ 2147483647 h 68"/>
                  <a:gd name="T26" fmla="*/ 2147483647 w 112"/>
                  <a:gd name="T27" fmla="*/ 2147483647 h 68"/>
                  <a:gd name="T28" fmla="*/ 2147483647 w 112"/>
                  <a:gd name="T29" fmla="*/ 2147483647 h 68"/>
                  <a:gd name="T30" fmla="*/ 2147483647 w 112"/>
                  <a:gd name="T31" fmla="*/ 2147483647 h 68"/>
                  <a:gd name="T32" fmla="*/ 2147483647 w 112"/>
                  <a:gd name="T33" fmla="*/ 2147483647 h 68"/>
                  <a:gd name="T34" fmla="*/ 2147483647 w 112"/>
                  <a:gd name="T35" fmla="*/ 2147483647 h 68"/>
                  <a:gd name="T36" fmla="*/ 2147483647 w 112"/>
                  <a:gd name="T37" fmla="*/ 2147483647 h 68"/>
                  <a:gd name="T38" fmla="*/ 2147483647 w 112"/>
                  <a:gd name="T39" fmla="*/ 2147483647 h 68"/>
                  <a:gd name="T40" fmla="*/ 2147483647 w 112"/>
                  <a:gd name="T41" fmla="*/ 2147483647 h 68"/>
                  <a:gd name="T42" fmla="*/ 2147483647 w 112"/>
                  <a:gd name="T43" fmla="*/ 2147483647 h 68"/>
                  <a:gd name="T44" fmla="*/ 2147483647 w 112"/>
                  <a:gd name="T45" fmla="*/ 2147483647 h 68"/>
                  <a:gd name="T46" fmla="*/ 2147483647 w 112"/>
                  <a:gd name="T47" fmla="*/ 2147483647 h 68"/>
                  <a:gd name="T48" fmla="*/ 2147483647 w 112"/>
                  <a:gd name="T49" fmla="*/ 2147483647 h 68"/>
                  <a:gd name="T50" fmla="*/ 2147483647 w 112"/>
                  <a:gd name="T51" fmla="*/ 2147483647 h 68"/>
                  <a:gd name="T52" fmla="*/ 2147483647 w 112"/>
                  <a:gd name="T53" fmla="*/ 2147483647 h 68"/>
                  <a:gd name="T54" fmla="*/ 2147483647 w 112"/>
                  <a:gd name="T55" fmla="*/ 2147483647 h 68"/>
                  <a:gd name="T56" fmla="*/ 2147483647 w 112"/>
                  <a:gd name="T57" fmla="*/ 2147483647 h 68"/>
                  <a:gd name="T58" fmla="*/ 2147483647 w 112"/>
                  <a:gd name="T59" fmla="*/ 2147483647 h 68"/>
                  <a:gd name="T60" fmla="*/ 2147483647 w 112"/>
                  <a:gd name="T61" fmla="*/ 2147483647 h 68"/>
                  <a:gd name="T62" fmla="*/ 2147483647 w 112"/>
                  <a:gd name="T63" fmla="*/ 2147483647 h 68"/>
                  <a:gd name="T64" fmla="*/ 2147483647 w 112"/>
                  <a:gd name="T65" fmla="*/ 2147483647 h 68"/>
                  <a:gd name="T66" fmla="*/ 2147483647 w 112"/>
                  <a:gd name="T67" fmla="*/ 2147483647 h 68"/>
                  <a:gd name="T68" fmla="*/ 2147483647 w 112"/>
                  <a:gd name="T69" fmla="*/ 2147483647 h 68"/>
                  <a:gd name="T70" fmla="*/ 2147483647 w 112"/>
                  <a:gd name="T71" fmla="*/ 2147483647 h 68"/>
                  <a:gd name="T72" fmla="*/ 2147483647 w 112"/>
                  <a:gd name="T73" fmla="*/ 2147483647 h 68"/>
                  <a:gd name="T74" fmla="*/ 2147483647 w 112"/>
                  <a:gd name="T75" fmla="*/ 2147483647 h 68"/>
                  <a:gd name="T76" fmla="*/ 2147483647 w 112"/>
                  <a:gd name="T77" fmla="*/ 2147483647 h 68"/>
                  <a:gd name="T78" fmla="*/ 2147483647 w 112"/>
                  <a:gd name="T79" fmla="*/ 2147483647 h 68"/>
                  <a:gd name="T80" fmla="*/ 2147483647 w 112"/>
                  <a:gd name="T81" fmla="*/ 2147483647 h 68"/>
                  <a:gd name="T82" fmla="*/ 2147483647 w 112"/>
                  <a:gd name="T83" fmla="*/ 2147483647 h 68"/>
                  <a:gd name="T84" fmla="*/ 2147483647 w 112"/>
                  <a:gd name="T85" fmla="*/ 2147483647 h 68"/>
                  <a:gd name="T86" fmla="*/ 2147483647 w 112"/>
                  <a:gd name="T87" fmla="*/ 2147483647 h 68"/>
                  <a:gd name="T88" fmla="*/ 2147483647 w 112"/>
                  <a:gd name="T89" fmla="*/ 2147483647 h 68"/>
                  <a:gd name="T90" fmla="*/ 2147483647 w 112"/>
                  <a:gd name="T91" fmla="*/ 2147483647 h 68"/>
                  <a:gd name="T92" fmla="*/ 0 w 112"/>
                  <a:gd name="T93" fmla="*/ 2147483647 h 68"/>
                  <a:gd name="T94" fmla="*/ 0 w 112"/>
                  <a:gd name="T95" fmla="*/ 2147483647 h 6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12"/>
                  <a:gd name="T145" fmla="*/ 0 h 68"/>
                  <a:gd name="T146" fmla="*/ 112 w 112"/>
                  <a:gd name="T147" fmla="*/ 68 h 6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12" h="68">
                    <a:moveTo>
                      <a:pt x="0" y="26"/>
                    </a:moveTo>
                    <a:lnTo>
                      <a:pt x="14" y="26"/>
                    </a:lnTo>
                    <a:lnTo>
                      <a:pt x="16" y="16"/>
                    </a:lnTo>
                    <a:lnTo>
                      <a:pt x="22" y="14"/>
                    </a:lnTo>
                    <a:lnTo>
                      <a:pt x="22" y="4"/>
                    </a:lnTo>
                    <a:lnTo>
                      <a:pt x="32" y="6"/>
                    </a:lnTo>
                    <a:lnTo>
                      <a:pt x="36" y="0"/>
                    </a:lnTo>
                    <a:lnTo>
                      <a:pt x="44" y="6"/>
                    </a:lnTo>
                    <a:lnTo>
                      <a:pt x="44" y="10"/>
                    </a:lnTo>
                    <a:lnTo>
                      <a:pt x="36" y="14"/>
                    </a:lnTo>
                    <a:lnTo>
                      <a:pt x="32" y="16"/>
                    </a:lnTo>
                    <a:lnTo>
                      <a:pt x="40" y="16"/>
                    </a:lnTo>
                    <a:lnTo>
                      <a:pt x="46" y="18"/>
                    </a:lnTo>
                    <a:lnTo>
                      <a:pt x="44" y="28"/>
                    </a:lnTo>
                    <a:lnTo>
                      <a:pt x="58" y="28"/>
                    </a:lnTo>
                    <a:lnTo>
                      <a:pt x="64" y="30"/>
                    </a:lnTo>
                    <a:lnTo>
                      <a:pt x="78" y="30"/>
                    </a:lnTo>
                    <a:lnTo>
                      <a:pt x="84" y="26"/>
                    </a:lnTo>
                    <a:lnTo>
                      <a:pt x="84" y="30"/>
                    </a:lnTo>
                    <a:lnTo>
                      <a:pt x="88" y="32"/>
                    </a:lnTo>
                    <a:lnTo>
                      <a:pt x="98" y="38"/>
                    </a:lnTo>
                    <a:lnTo>
                      <a:pt x="102" y="44"/>
                    </a:lnTo>
                    <a:lnTo>
                      <a:pt x="108" y="48"/>
                    </a:lnTo>
                    <a:lnTo>
                      <a:pt x="112" y="58"/>
                    </a:lnTo>
                    <a:lnTo>
                      <a:pt x="106" y="60"/>
                    </a:lnTo>
                    <a:lnTo>
                      <a:pt x="98" y="62"/>
                    </a:lnTo>
                    <a:lnTo>
                      <a:pt x="90" y="64"/>
                    </a:lnTo>
                    <a:lnTo>
                      <a:pt x="82" y="66"/>
                    </a:lnTo>
                    <a:lnTo>
                      <a:pt x="76" y="68"/>
                    </a:lnTo>
                    <a:lnTo>
                      <a:pt x="74" y="68"/>
                    </a:lnTo>
                    <a:lnTo>
                      <a:pt x="70" y="68"/>
                    </a:lnTo>
                    <a:lnTo>
                      <a:pt x="66" y="64"/>
                    </a:lnTo>
                    <a:lnTo>
                      <a:pt x="60" y="58"/>
                    </a:lnTo>
                    <a:lnTo>
                      <a:pt x="58" y="50"/>
                    </a:lnTo>
                    <a:lnTo>
                      <a:pt x="54" y="40"/>
                    </a:lnTo>
                    <a:lnTo>
                      <a:pt x="48" y="40"/>
                    </a:lnTo>
                    <a:lnTo>
                      <a:pt x="44" y="46"/>
                    </a:lnTo>
                    <a:lnTo>
                      <a:pt x="40" y="50"/>
                    </a:lnTo>
                    <a:lnTo>
                      <a:pt x="34" y="56"/>
                    </a:lnTo>
                    <a:lnTo>
                      <a:pt x="30" y="60"/>
                    </a:lnTo>
                    <a:lnTo>
                      <a:pt x="20" y="66"/>
                    </a:lnTo>
                    <a:lnTo>
                      <a:pt x="12" y="66"/>
                    </a:lnTo>
                    <a:lnTo>
                      <a:pt x="16" y="56"/>
                    </a:lnTo>
                    <a:lnTo>
                      <a:pt x="16" y="46"/>
                    </a:lnTo>
                    <a:lnTo>
                      <a:pt x="12" y="42"/>
                    </a:lnTo>
                    <a:lnTo>
                      <a:pt x="6" y="38"/>
                    </a:lnTo>
                    <a:lnTo>
                      <a:pt x="0" y="32"/>
                    </a:lnTo>
                    <a:lnTo>
                      <a:pt x="0" y="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4" name="Freeform 239"/>
              <p:cNvSpPr>
                <a:spLocks/>
              </p:cNvSpPr>
              <p:nvPr/>
            </p:nvSpPr>
            <p:spPr bwMode="auto">
              <a:xfrm>
                <a:off x="5343590" y="2528262"/>
                <a:ext cx="192810" cy="77058"/>
              </a:xfrm>
              <a:custGeom>
                <a:avLst/>
                <a:gdLst>
                  <a:gd name="T0" fmla="*/ 2147483647 w 110"/>
                  <a:gd name="T1" fmla="*/ 2147483647 h 46"/>
                  <a:gd name="T2" fmla="*/ 2147483647 w 110"/>
                  <a:gd name="T3" fmla="*/ 2147483647 h 46"/>
                  <a:gd name="T4" fmla="*/ 2147483647 w 110"/>
                  <a:gd name="T5" fmla="*/ 2147483647 h 46"/>
                  <a:gd name="T6" fmla="*/ 2147483647 w 110"/>
                  <a:gd name="T7" fmla="*/ 2147483647 h 46"/>
                  <a:gd name="T8" fmla="*/ 2147483647 w 110"/>
                  <a:gd name="T9" fmla="*/ 2147483647 h 46"/>
                  <a:gd name="T10" fmla="*/ 2147483647 w 110"/>
                  <a:gd name="T11" fmla="*/ 2147483647 h 46"/>
                  <a:gd name="T12" fmla="*/ 2147483647 w 110"/>
                  <a:gd name="T13" fmla="*/ 2147483647 h 46"/>
                  <a:gd name="T14" fmla="*/ 2147483647 w 110"/>
                  <a:gd name="T15" fmla="*/ 2147483647 h 46"/>
                  <a:gd name="T16" fmla="*/ 2147483647 w 110"/>
                  <a:gd name="T17" fmla="*/ 2147483647 h 46"/>
                  <a:gd name="T18" fmla="*/ 2147483647 w 110"/>
                  <a:gd name="T19" fmla="*/ 2147483647 h 46"/>
                  <a:gd name="T20" fmla="*/ 2147483647 w 110"/>
                  <a:gd name="T21" fmla="*/ 2147483647 h 46"/>
                  <a:gd name="T22" fmla="*/ 2147483647 w 110"/>
                  <a:gd name="T23" fmla="*/ 2147483647 h 46"/>
                  <a:gd name="T24" fmla="*/ 2147483647 w 110"/>
                  <a:gd name="T25" fmla="*/ 2147483647 h 46"/>
                  <a:gd name="T26" fmla="*/ 2147483647 w 110"/>
                  <a:gd name="T27" fmla="*/ 2147483647 h 46"/>
                  <a:gd name="T28" fmla="*/ 2147483647 w 110"/>
                  <a:gd name="T29" fmla="*/ 2147483647 h 46"/>
                  <a:gd name="T30" fmla="*/ 2147483647 w 110"/>
                  <a:gd name="T31" fmla="*/ 2147483647 h 46"/>
                  <a:gd name="T32" fmla="*/ 2147483647 w 110"/>
                  <a:gd name="T33" fmla="*/ 2147483647 h 46"/>
                  <a:gd name="T34" fmla="*/ 2147483647 w 110"/>
                  <a:gd name="T35" fmla="*/ 2147483647 h 46"/>
                  <a:gd name="T36" fmla="*/ 2147483647 w 110"/>
                  <a:gd name="T37" fmla="*/ 2147483647 h 46"/>
                  <a:gd name="T38" fmla="*/ 2147483647 w 110"/>
                  <a:gd name="T39" fmla="*/ 2147483647 h 46"/>
                  <a:gd name="T40" fmla="*/ 2147483647 w 110"/>
                  <a:gd name="T41" fmla="*/ 2147483647 h 46"/>
                  <a:gd name="T42" fmla="*/ 2147483647 w 110"/>
                  <a:gd name="T43" fmla="*/ 2147483647 h 46"/>
                  <a:gd name="T44" fmla="*/ 2147483647 w 110"/>
                  <a:gd name="T45" fmla="*/ 2147483647 h 46"/>
                  <a:gd name="T46" fmla="*/ 2147483647 w 110"/>
                  <a:gd name="T47" fmla="*/ 2147483647 h 46"/>
                  <a:gd name="T48" fmla="*/ 0 w 110"/>
                  <a:gd name="T49" fmla="*/ 0 h 46"/>
                  <a:gd name="T50" fmla="*/ 2147483647 w 110"/>
                  <a:gd name="T51" fmla="*/ 2147483647 h 46"/>
                  <a:gd name="T52" fmla="*/ 2147483647 w 110"/>
                  <a:gd name="T53" fmla="*/ 2147483647 h 46"/>
                  <a:gd name="T54" fmla="*/ 2147483647 w 110"/>
                  <a:gd name="T55" fmla="*/ 2147483647 h 46"/>
                  <a:gd name="T56" fmla="*/ 2147483647 w 110"/>
                  <a:gd name="T57" fmla="*/ 2147483647 h 46"/>
                  <a:gd name="T58" fmla="*/ 2147483647 w 110"/>
                  <a:gd name="T59" fmla="*/ 2147483647 h 46"/>
                  <a:gd name="T60" fmla="*/ 2147483647 w 110"/>
                  <a:gd name="T61" fmla="*/ 2147483647 h 46"/>
                  <a:gd name="T62" fmla="*/ 2147483647 w 110"/>
                  <a:gd name="T63" fmla="*/ 2147483647 h 46"/>
                  <a:gd name="T64" fmla="*/ 2147483647 w 110"/>
                  <a:gd name="T65" fmla="*/ 2147483647 h 46"/>
                  <a:gd name="T66" fmla="*/ 2147483647 w 110"/>
                  <a:gd name="T67" fmla="*/ 2147483647 h 46"/>
                  <a:gd name="T68" fmla="*/ 2147483647 w 110"/>
                  <a:gd name="T69" fmla="*/ 2147483647 h 46"/>
                  <a:gd name="T70" fmla="*/ 2147483647 w 110"/>
                  <a:gd name="T71" fmla="*/ 2147483647 h 4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10"/>
                  <a:gd name="T109" fmla="*/ 0 h 46"/>
                  <a:gd name="T110" fmla="*/ 110 w 110"/>
                  <a:gd name="T111" fmla="*/ 46 h 4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10" h="46">
                    <a:moveTo>
                      <a:pt x="36" y="36"/>
                    </a:moveTo>
                    <a:lnTo>
                      <a:pt x="44" y="34"/>
                    </a:lnTo>
                    <a:lnTo>
                      <a:pt x="50" y="34"/>
                    </a:lnTo>
                    <a:lnTo>
                      <a:pt x="60" y="36"/>
                    </a:lnTo>
                    <a:lnTo>
                      <a:pt x="64" y="40"/>
                    </a:lnTo>
                    <a:lnTo>
                      <a:pt x="66" y="42"/>
                    </a:lnTo>
                    <a:lnTo>
                      <a:pt x="66" y="44"/>
                    </a:lnTo>
                    <a:lnTo>
                      <a:pt x="78" y="44"/>
                    </a:lnTo>
                    <a:lnTo>
                      <a:pt x="86" y="44"/>
                    </a:lnTo>
                    <a:lnTo>
                      <a:pt x="88" y="38"/>
                    </a:lnTo>
                    <a:lnTo>
                      <a:pt x="96" y="42"/>
                    </a:lnTo>
                    <a:lnTo>
                      <a:pt x="100" y="46"/>
                    </a:lnTo>
                    <a:lnTo>
                      <a:pt x="110" y="46"/>
                    </a:lnTo>
                    <a:lnTo>
                      <a:pt x="106" y="40"/>
                    </a:lnTo>
                    <a:lnTo>
                      <a:pt x="104" y="36"/>
                    </a:lnTo>
                    <a:lnTo>
                      <a:pt x="108" y="32"/>
                    </a:lnTo>
                    <a:lnTo>
                      <a:pt x="98" y="30"/>
                    </a:lnTo>
                    <a:lnTo>
                      <a:pt x="92" y="22"/>
                    </a:lnTo>
                    <a:lnTo>
                      <a:pt x="76" y="16"/>
                    </a:lnTo>
                    <a:lnTo>
                      <a:pt x="62" y="16"/>
                    </a:lnTo>
                    <a:lnTo>
                      <a:pt x="52" y="10"/>
                    </a:lnTo>
                    <a:lnTo>
                      <a:pt x="40" y="8"/>
                    </a:lnTo>
                    <a:lnTo>
                      <a:pt x="30" y="6"/>
                    </a:lnTo>
                    <a:lnTo>
                      <a:pt x="18" y="2"/>
                    </a:lnTo>
                    <a:lnTo>
                      <a:pt x="0" y="0"/>
                    </a:lnTo>
                    <a:lnTo>
                      <a:pt x="6" y="4"/>
                    </a:lnTo>
                    <a:lnTo>
                      <a:pt x="12" y="8"/>
                    </a:lnTo>
                    <a:lnTo>
                      <a:pt x="20" y="12"/>
                    </a:lnTo>
                    <a:lnTo>
                      <a:pt x="24" y="14"/>
                    </a:lnTo>
                    <a:lnTo>
                      <a:pt x="30" y="16"/>
                    </a:lnTo>
                    <a:lnTo>
                      <a:pt x="32" y="20"/>
                    </a:lnTo>
                    <a:lnTo>
                      <a:pt x="34" y="24"/>
                    </a:lnTo>
                    <a:lnTo>
                      <a:pt x="34" y="26"/>
                    </a:lnTo>
                    <a:lnTo>
                      <a:pt x="36" y="30"/>
                    </a:lnTo>
                    <a:lnTo>
                      <a:pt x="36" y="32"/>
                    </a:lnTo>
                    <a:lnTo>
                      <a:pt x="36" y="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5" name="Freeform 240"/>
              <p:cNvSpPr>
                <a:spLocks/>
              </p:cNvSpPr>
              <p:nvPr/>
            </p:nvSpPr>
            <p:spPr bwMode="auto">
              <a:xfrm>
                <a:off x="5459276" y="2599715"/>
                <a:ext cx="89519" cy="71454"/>
              </a:xfrm>
              <a:custGeom>
                <a:avLst/>
                <a:gdLst>
                  <a:gd name="T0" fmla="*/ 0 w 52"/>
                  <a:gd name="T1" fmla="*/ 0 h 42"/>
                  <a:gd name="T2" fmla="*/ 2147483647 w 52"/>
                  <a:gd name="T3" fmla="*/ 0 h 42"/>
                  <a:gd name="T4" fmla="*/ 2147483647 w 52"/>
                  <a:gd name="T5" fmla="*/ 2147483647 h 42"/>
                  <a:gd name="T6" fmla="*/ 2147483647 w 52"/>
                  <a:gd name="T7" fmla="*/ 2147483647 h 42"/>
                  <a:gd name="T8" fmla="*/ 2147483647 w 52"/>
                  <a:gd name="T9" fmla="*/ 2147483647 h 42"/>
                  <a:gd name="T10" fmla="*/ 2147483647 w 52"/>
                  <a:gd name="T11" fmla="*/ 2147483647 h 42"/>
                  <a:gd name="T12" fmla="*/ 2147483647 w 52"/>
                  <a:gd name="T13" fmla="*/ 2147483647 h 42"/>
                  <a:gd name="T14" fmla="*/ 2147483647 w 52"/>
                  <a:gd name="T15" fmla="*/ 2147483647 h 42"/>
                  <a:gd name="T16" fmla="*/ 2147483647 w 52"/>
                  <a:gd name="T17" fmla="*/ 2147483647 h 42"/>
                  <a:gd name="T18" fmla="*/ 2147483647 w 52"/>
                  <a:gd name="T19" fmla="*/ 2147483647 h 42"/>
                  <a:gd name="T20" fmla="*/ 2147483647 w 52"/>
                  <a:gd name="T21" fmla="*/ 2147483647 h 42"/>
                  <a:gd name="T22" fmla="*/ 2147483647 w 52"/>
                  <a:gd name="T23" fmla="*/ 2147483647 h 42"/>
                  <a:gd name="T24" fmla="*/ 2147483647 w 52"/>
                  <a:gd name="T25" fmla="*/ 2147483647 h 42"/>
                  <a:gd name="T26" fmla="*/ 2147483647 w 52"/>
                  <a:gd name="T27" fmla="*/ 2147483647 h 42"/>
                  <a:gd name="T28" fmla="*/ 2147483647 w 52"/>
                  <a:gd name="T29" fmla="*/ 2147483647 h 42"/>
                  <a:gd name="T30" fmla="*/ 2147483647 w 52"/>
                  <a:gd name="T31" fmla="*/ 2147483647 h 42"/>
                  <a:gd name="T32" fmla="*/ 2147483647 w 52"/>
                  <a:gd name="T33" fmla="*/ 2147483647 h 42"/>
                  <a:gd name="T34" fmla="*/ 2147483647 w 52"/>
                  <a:gd name="T35" fmla="*/ 2147483647 h 42"/>
                  <a:gd name="T36" fmla="*/ 2147483647 w 52"/>
                  <a:gd name="T37" fmla="*/ 2147483647 h 42"/>
                  <a:gd name="T38" fmla="*/ 2147483647 w 52"/>
                  <a:gd name="T39" fmla="*/ 2147483647 h 42"/>
                  <a:gd name="T40" fmla="*/ 0 w 52"/>
                  <a:gd name="T41" fmla="*/ 0 h 4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52"/>
                  <a:gd name="T64" fmla="*/ 0 h 42"/>
                  <a:gd name="T65" fmla="*/ 52 w 52"/>
                  <a:gd name="T66" fmla="*/ 42 h 4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52" h="42">
                    <a:moveTo>
                      <a:pt x="0" y="0"/>
                    </a:moveTo>
                    <a:lnTo>
                      <a:pt x="20" y="0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30" y="10"/>
                    </a:lnTo>
                    <a:lnTo>
                      <a:pt x="32" y="16"/>
                    </a:lnTo>
                    <a:lnTo>
                      <a:pt x="38" y="22"/>
                    </a:lnTo>
                    <a:lnTo>
                      <a:pt x="40" y="22"/>
                    </a:lnTo>
                    <a:lnTo>
                      <a:pt x="48" y="26"/>
                    </a:lnTo>
                    <a:lnTo>
                      <a:pt x="52" y="38"/>
                    </a:lnTo>
                    <a:lnTo>
                      <a:pt x="48" y="42"/>
                    </a:lnTo>
                    <a:lnTo>
                      <a:pt x="42" y="38"/>
                    </a:lnTo>
                    <a:lnTo>
                      <a:pt x="38" y="34"/>
                    </a:lnTo>
                    <a:lnTo>
                      <a:pt x="32" y="30"/>
                    </a:lnTo>
                    <a:lnTo>
                      <a:pt x="24" y="32"/>
                    </a:lnTo>
                    <a:lnTo>
                      <a:pt x="20" y="26"/>
                    </a:lnTo>
                    <a:lnTo>
                      <a:pt x="16" y="22"/>
                    </a:lnTo>
                    <a:lnTo>
                      <a:pt x="12" y="20"/>
                    </a:lnTo>
                    <a:lnTo>
                      <a:pt x="2" y="18"/>
                    </a:lnTo>
                    <a:lnTo>
                      <a:pt x="2" y="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6" name="Freeform 241"/>
              <p:cNvSpPr>
                <a:spLocks/>
              </p:cNvSpPr>
              <p:nvPr/>
            </p:nvSpPr>
            <p:spPr bwMode="auto">
              <a:xfrm>
                <a:off x="5495084" y="2582903"/>
                <a:ext cx="134967" cy="98074"/>
              </a:xfrm>
              <a:custGeom>
                <a:avLst/>
                <a:gdLst>
                  <a:gd name="T0" fmla="*/ 2147483647 w 78"/>
                  <a:gd name="T1" fmla="*/ 2147483647 h 60"/>
                  <a:gd name="T2" fmla="*/ 2147483647 w 78"/>
                  <a:gd name="T3" fmla="*/ 2147483647 h 60"/>
                  <a:gd name="T4" fmla="*/ 2147483647 w 78"/>
                  <a:gd name="T5" fmla="*/ 2147483647 h 60"/>
                  <a:gd name="T6" fmla="*/ 2147483647 w 78"/>
                  <a:gd name="T7" fmla="*/ 2147483647 h 60"/>
                  <a:gd name="T8" fmla="*/ 2147483647 w 78"/>
                  <a:gd name="T9" fmla="*/ 2147483647 h 60"/>
                  <a:gd name="T10" fmla="*/ 2147483647 w 78"/>
                  <a:gd name="T11" fmla="*/ 2147483647 h 60"/>
                  <a:gd name="T12" fmla="*/ 2147483647 w 78"/>
                  <a:gd name="T13" fmla="*/ 0 h 60"/>
                  <a:gd name="T14" fmla="*/ 2147483647 w 78"/>
                  <a:gd name="T15" fmla="*/ 2147483647 h 60"/>
                  <a:gd name="T16" fmla="*/ 2147483647 w 78"/>
                  <a:gd name="T17" fmla="*/ 2147483647 h 60"/>
                  <a:gd name="T18" fmla="*/ 2147483647 w 78"/>
                  <a:gd name="T19" fmla="*/ 2147483647 h 60"/>
                  <a:gd name="T20" fmla="*/ 2147483647 w 78"/>
                  <a:gd name="T21" fmla="*/ 2147483647 h 60"/>
                  <a:gd name="T22" fmla="*/ 2147483647 w 78"/>
                  <a:gd name="T23" fmla="*/ 2147483647 h 60"/>
                  <a:gd name="T24" fmla="*/ 2147483647 w 78"/>
                  <a:gd name="T25" fmla="*/ 2147483647 h 60"/>
                  <a:gd name="T26" fmla="*/ 2147483647 w 78"/>
                  <a:gd name="T27" fmla="*/ 2147483647 h 60"/>
                  <a:gd name="T28" fmla="*/ 0 w 78"/>
                  <a:gd name="T29" fmla="*/ 2147483647 h 60"/>
                  <a:gd name="T30" fmla="*/ 2147483647 w 78"/>
                  <a:gd name="T31" fmla="*/ 2147483647 h 60"/>
                  <a:gd name="T32" fmla="*/ 2147483647 w 78"/>
                  <a:gd name="T33" fmla="*/ 2147483647 h 60"/>
                  <a:gd name="T34" fmla="*/ 2147483647 w 78"/>
                  <a:gd name="T35" fmla="*/ 2147483647 h 60"/>
                  <a:gd name="T36" fmla="*/ 2147483647 w 78"/>
                  <a:gd name="T37" fmla="*/ 2147483647 h 60"/>
                  <a:gd name="T38" fmla="*/ 2147483647 w 78"/>
                  <a:gd name="T39" fmla="*/ 2147483647 h 60"/>
                  <a:gd name="T40" fmla="*/ 2147483647 w 78"/>
                  <a:gd name="T41" fmla="*/ 2147483647 h 60"/>
                  <a:gd name="T42" fmla="*/ 2147483647 w 78"/>
                  <a:gd name="T43" fmla="*/ 2147483647 h 60"/>
                  <a:gd name="T44" fmla="*/ 2147483647 w 78"/>
                  <a:gd name="T45" fmla="*/ 2147483647 h 60"/>
                  <a:gd name="T46" fmla="*/ 2147483647 w 78"/>
                  <a:gd name="T47" fmla="*/ 2147483647 h 60"/>
                  <a:gd name="T48" fmla="*/ 2147483647 w 78"/>
                  <a:gd name="T49" fmla="*/ 2147483647 h 60"/>
                  <a:gd name="T50" fmla="*/ 2147483647 w 78"/>
                  <a:gd name="T51" fmla="*/ 2147483647 h 60"/>
                  <a:gd name="T52" fmla="*/ 2147483647 w 78"/>
                  <a:gd name="T53" fmla="*/ 2147483647 h 60"/>
                  <a:gd name="T54" fmla="*/ 2147483647 w 78"/>
                  <a:gd name="T55" fmla="*/ 2147483647 h 60"/>
                  <a:gd name="T56" fmla="*/ 2147483647 w 78"/>
                  <a:gd name="T57" fmla="*/ 2147483647 h 60"/>
                  <a:gd name="T58" fmla="*/ 2147483647 w 78"/>
                  <a:gd name="T59" fmla="*/ 2147483647 h 60"/>
                  <a:gd name="T60" fmla="*/ 2147483647 w 78"/>
                  <a:gd name="T61" fmla="*/ 2147483647 h 60"/>
                  <a:gd name="T62" fmla="*/ 2147483647 w 78"/>
                  <a:gd name="T63" fmla="*/ 2147483647 h 60"/>
                  <a:gd name="T64" fmla="*/ 2147483647 w 78"/>
                  <a:gd name="T65" fmla="*/ 2147483647 h 60"/>
                  <a:gd name="T66" fmla="*/ 2147483647 w 78"/>
                  <a:gd name="T67" fmla="*/ 2147483647 h 60"/>
                  <a:gd name="T68" fmla="*/ 2147483647 w 78"/>
                  <a:gd name="T69" fmla="*/ 2147483647 h 60"/>
                  <a:gd name="T70" fmla="*/ 2147483647 w 78"/>
                  <a:gd name="T71" fmla="*/ 2147483647 h 60"/>
                  <a:gd name="T72" fmla="*/ 2147483647 w 78"/>
                  <a:gd name="T73" fmla="*/ 2147483647 h 60"/>
                  <a:gd name="T74" fmla="*/ 2147483647 w 78"/>
                  <a:gd name="T75" fmla="*/ 2147483647 h 60"/>
                  <a:gd name="T76" fmla="*/ 2147483647 w 78"/>
                  <a:gd name="T77" fmla="*/ 2147483647 h 60"/>
                  <a:gd name="T78" fmla="*/ 2147483647 w 78"/>
                  <a:gd name="T79" fmla="*/ 2147483647 h 60"/>
                  <a:gd name="T80" fmla="*/ 2147483647 w 78"/>
                  <a:gd name="T81" fmla="*/ 2147483647 h 6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8"/>
                  <a:gd name="T124" fmla="*/ 0 h 60"/>
                  <a:gd name="T125" fmla="*/ 78 w 78"/>
                  <a:gd name="T126" fmla="*/ 60 h 6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8" h="60">
                    <a:moveTo>
                      <a:pt x="52" y="2"/>
                    </a:moveTo>
                    <a:lnTo>
                      <a:pt x="48" y="6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32" y="8"/>
                    </a:lnTo>
                    <a:lnTo>
                      <a:pt x="28" y="6"/>
                    </a:lnTo>
                    <a:lnTo>
                      <a:pt x="22" y="0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4" y="14"/>
                    </a:lnTo>
                    <a:lnTo>
                      <a:pt x="20" y="14"/>
                    </a:lnTo>
                    <a:lnTo>
                      <a:pt x="14" y="14"/>
                    </a:lnTo>
                    <a:lnTo>
                      <a:pt x="10" y="10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6" y="18"/>
                    </a:lnTo>
                    <a:lnTo>
                      <a:pt x="8" y="18"/>
                    </a:lnTo>
                    <a:lnTo>
                      <a:pt x="10" y="24"/>
                    </a:lnTo>
                    <a:lnTo>
                      <a:pt x="12" y="28"/>
                    </a:lnTo>
                    <a:lnTo>
                      <a:pt x="14" y="30"/>
                    </a:lnTo>
                    <a:lnTo>
                      <a:pt x="20" y="34"/>
                    </a:lnTo>
                    <a:lnTo>
                      <a:pt x="28" y="38"/>
                    </a:lnTo>
                    <a:lnTo>
                      <a:pt x="32" y="50"/>
                    </a:lnTo>
                    <a:lnTo>
                      <a:pt x="36" y="46"/>
                    </a:lnTo>
                    <a:lnTo>
                      <a:pt x="42" y="42"/>
                    </a:lnTo>
                    <a:lnTo>
                      <a:pt x="46" y="38"/>
                    </a:lnTo>
                    <a:lnTo>
                      <a:pt x="54" y="38"/>
                    </a:lnTo>
                    <a:lnTo>
                      <a:pt x="54" y="44"/>
                    </a:lnTo>
                    <a:lnTo>
                      <a:pt x="56" y="46"/>
                    </a:lnTo>
                    <a:lnTo>
                      <a:pt x="56" y="52"/>
                    </a:lnTo>
                    <a:lnTo>
                      <a:pt x="58" y="54"/>
                    </a:lnTo>
                    <a:lnTo>
                      <a:pt x="60" y="56"/>
                    </a:lnTo>
                    <a:lnTo>
                      <a:pt x="64" y="56"/>
                    </a:lnTo>
                    <a:lnTo>
                      <a:pt x="68" y="60"/>
                    </a:lnTo>
                    <a:lnTo>
                      <a:pt x="72" y="28"/>
                    </a:lnTo>
                    <a:lnTo>
                      <a:pt x="78" y="28"/>
                    </a:lnTo>
                    <a:lnTo>
                      <a:pt x="64" y="18"/>
                    </a:lnTo>
                    <a:lnTo>
                      <a:pt x="62" y="14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2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7" name="Freeform 267"/>
              <p:cNvSpPr>
                <a:spLocks/>
              </p:cNvSpPr>
              <p:nvPr/>
            </p:nvSpPr>
            <p:spPr bwMode="auto">
              <a:xfrm>
                <a:off x="8283945" y="3934923"/>
                <a:ext cx="265802" cy="254992"/>
              </a:xfrm>
              <a:custGeom>
                <a:avLst/>
                <a:gdLst>
                  <a:gd name="T0" fmla="*/ 2147483647 w 152"/>
                  <a:gd name="T1" fmla="*/ 2147483647 h 154"/>
                  <a:gd name="T2" fmla="*/ 0 w 152"/>
                  <a:gd name="T3" fmla="*/ 2147483647 h 154"/>
                  <a:gd name="T4" fmla="*/ 2147483647 w 152"/>
                  <a:gd name="T5" fmla="*/ 2147483647 h 154"/>
                  <a:gd name="T6" fmla="*/ 2147483647 w 152"/>
                  <a:gd name="T7" fmla="*/ 2147483647 h 154"/>
                  <a:gd name="T8" fmla="*/ 2147483647 w 152"/>
                  <a:gd name="T9" fmla="*/ 2147483647 h 154"/>
                  <a:gd name="T10" fmla="*/ 2147483647 w 152"/>
                  <a:gd name="T11" fmla="*/ 2147483647 h 154"/>
                  <a:gd name="T12" fmla="*/ 2147483647 w 152"/>
                  <a:gd name="T13" fmla="*/ 2147483647 h 154"/>
                  <a:gd name="T14" fmla="*/ 2147483647 w 152"/>
                  <a:gd name="T15" fmla="*/ 2147483647 h 154"/>
                  <a:gd name="T16" fmla="*/ 2147483647 w 152"/>
                  <a:gd name="T17" fmla="*/ 2147483647 h 154"/>
                  <a:gd name="T18" fmla="*/ 2147483647 w 152"/>
                  <a:gd name="T19" fmla="*/ 2147483647 h 154"/>
                  <a:gd name="T20" fmla="*/ 2147483647 w 152"/>
                  <a:gd name="T21" fmla="*/ 2147483647 h 154"/>
                  <a:gd name="T22" fmla="*/ 2147483647 w 152"/>
                  <a:gd name="T23" fmla="*/ 2147483647 h 154"/>
                  <a:gd name="T24" fmla="*/ 2147483647 w 152"/>
                  <a:gd name="T25" fmla="*/ 2147483647 h 154"/>
                  <a:gd name="T26" fmla="*/ 2147483647 w 152"/>
                  <a:gd name="T27" fmla="*/ 2147483647 h 154"/>
                  <a:gd name="T28" fmla="*/ 2147483647 w 152"/>
                  <a:gd name="T29" fmla="*/ 2147483647 h 154"/>
                  <a:gd name="T30" fmla="*/ 2147483647 w 152"/>
                  <a:gd name="T31" fmla="*/ 2147483647 h 154"/>
                  <a:gd name="T32" fmla="*/ 2147483647 w 152"/>
                  <a:gd name="T33" fmla="*/ 2147483647 h 154"/>
                  <a:gd name="T34" fmla="*/ 2147483647 w 152"/>
                  <a:gd name="T35" fmla="*/ 2147483647 h 154"/>
                  <a:gd name="T36" fmla="*/ 2147483647 w 152"/>
                  <a:gd name="T37" fmla="*/ 2147483647 h 154"/>
                  <a:gd name="T38" fmla="*/ 2147483647 w 152"/>
                  <a:gd name="T39" fmla="*/ 2147483647 h 154"/>
                  <a:gd name="T40" fmla="*/ 2147483647 w 152"/>
                  <a:gd name="T41" fmla="*/ 2147483647 h 154"/>
                  <a:gd name="T42" fmla="*/ 2147483647 w 152"/>
                  <a:gd name="T43" fmla="*/ 2147483647 h 154"/>
                  <a:gd name="T44" fmla="*/ 2147483647 w 152"/>
                  <a:gd name="T45" fmla="*/ 2147483647 h 154"/>
                  <a:gd name="T46" fmla="*/ 2147483647 w 152"/>
                  <a:gd name="T47" fmla="*/ 2147483647 h 154"/>
                  <a:gd name="T48" fmla="*/ 2147483647 w 152"/>
                  <a:gd name="T49" fmla="*/ 2147483647 h 154"/>
                  <a:gd name="T50" fmla="*/ 2147483647 w 152"/>
                  <a:gd name="T51" fmla="*/ 2147483647 h 154"/>
                  <a:gd name="T52" fmla="*/ 2147483647 w 152"/>
                  <a:gd name="T53" fmla="*/ 2147483647 h 154"/>
                  <a:gd name="T54" fmla="*/ 2147483647 w 152"/>
                  <a:gd name="T55" fmla="*/ 2147483647 h 154"/>
                  <a:gd name="T56" fmla="*/ 2147483647 w 152"/>
                  <a:gd name="T57" fmla="*/ 2147483647 h 154"/>
                  <a:gd name="T58" fmla="*/ 2147483647 w 152"/>
                  <a:gd name="T59" fmla="*/ 2147483647 h 154"/>
                  <a:gd name="T60" fmla="*/ 2147483647 w 152"/>
                  <a:gd name="T61" fmla="*/ 2147483647 h 154"/>
                  <a:gd name="T62" fmla="*/ 2147483647 w 152"/>
                  <a:gd name="T63" fmla="*/ 2147483647 h 154"/>
                  <a:gd name="T64" fmla="*/ 2147483647 w 152"/>
                  <a:gd name="T65" fmla="*/ 2147483647 h 154"/>
                  <a:gd name="T66" fmla="*/ 2147483647 w 152"/>
                  <a:gd name="T67" fmla="*/ 2147483647 h 154"/>
                  <a:gd name="T68" fmla="*/ 2147483647 w 152"/>
                  <a:gd name="T69" fmla="*/ 2147483647 h 154"/>
                  <a:gd name="T70" fmla="*/ 2147483647 w 152"/>
                  <a:gd name="T71" fmla="*/ 2147483647 h 154"/>
                  <a:gd name="T72" fmla="*/ 2147483647 w 152"/>
                  <a:gd name="T73" fmla="*/ 2147483647 h 154"/>
                  <a:gd name="T74" fmla="*/ 2147483647 w 152"/>
                  <a:gd name="T75" fmla="*/ 0 h 15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52"/>
                  <a:gd name="T115" fmla="*/ 0 h 154"/>
                  <a:gd name="T116" fmla="*/ 152 w 152"/>
                  <a:gd name="T117" fmla="*/ 154 h 154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52" h="154">
                    <a:moveTo>
                      <a:pt x="4" y="0"/>
                    </a:moveTo>
                    <a:lnTo>
                      <a:pt x="4" y="76"/>
                    </a:lnTo>
                    <a:lnTo>
                      <a:pt x="0" y="80"/>
                    </a:lnTo>
                    <a:lnTo>
                      <a:pt x="0" y="84"/>
                    </a:lnTo>
                    <a:lnTo>
                      <a:pt x="4" y="88"/>
                    </a:lnTo>
                    <a:lnTo>
                      <a:pt x="4" y="126"/>
                    </a:lnTo>
                    <a:lnTo>
                      <a:pt x="14" y="130"/>
                    </a:lnTo>
                    <a:lnTo>
                      <a:pt x="24" y="130"/>
                    </a:lnTo>
                    <a:lnTo>
                      <a:pt x="28" y="130"/>
                    </a:lnTo>
                    <a:lnTo>
                      <a:pt x="32" y="126"/>
                    </a:lnTo>
                    <a:lnTo>
                      <a:pt x="36" y="122"/>
                    </a:lnTo>
                    <a:lnTo>
                      <a:pt x="38" y="118"/>
                    </a:lnTo>
                    <a:lnTo>
                      <a:pt x="32" y="118"/>
                    </a:lnTo>
                    <a:lnTo>
                      <a:pt x="42" y="118"/>
                    </a:lnTo>
                    <a:lnTo>
                      <a:pt x="42" y="110"/>
                    </a:lnTo>
                    <a:lnTo>
                      <a:pt x="42" y="104"/>
                    </a:lnTo>
                    <a:lnTo>
                      <a:pt x="46" y="98"/>
                    </a:lnTo>
                    <a:lnTo>
                      <a:pt x="52" y="98"/>
                    </a:lnTo>
                    <a:lnTo>
                      <a:pt x="68" y="98"/>
                    </a:lnTo>
                    <a:lnTo>
                      <a:pt x="82" y="106"/>
                    </a:lnTo>
                    <a:lnTo>
                      <a:pt x="86" y="110"/>
                    </a:lnTo>
                    <a:lnTo>
                      <a:pt x="88" y="114"/>
                    </a:lnTo>
                    <a:lnTo>
                      <a:pt x="90" y="120"/>
                    </a:lnTo>
                    <a:lnTo>
                      <a:pt x="92" y="126"/>
                    </a:lnTo>
                    <a:lnTo>
                      <a:pt x="90" y="124"/>
                    </a:lnTo>
                    <a:lnTo>
                      <a:pt x="92" y="130"/>
                    </a:lnTo>
                    <a:lnTo>
                      <a:pt x="96" y="134"/>
                    </a:lnTo>
                    <a:lnTo>
                      <a:pt x="98" y="138"/>
                    </a:lnTo>
                    <a:lnTo>
                      <a:pt x="104" y="142"/>
                    </a:lnTo>
                    <a:lnTo>
                      <a:pt x="120" y="146"/>
                    </a:lnTo>
                    <a:lnTo>
                      <a:pt x="132" y="150"/>
                    </a:lnTo>
                    <a:lnTo>
                      <a:pt x="136" y="152"/>
                    </a:lnTo>
                    <a:lnTo>
                      <a:pt x="138" y="154"/>
                    </a:lnTo>
                    <a:lnTo>
                      <a:pt x="142" y="154"/>
                    </a:lnTo>
                    <a:lnTo>
                      <a:pt x="148" y="154"/>
                    </a:lnTo>
                    <a:lnTo>
                      <a:pt x="150" y="152"/>
                    </a:lnTo>
                    <a:lnTo>
                      <a:pt x="152" y="150"/>
                    </a:lnTo>
                    <a:lnTo>
                      <a:pt x="150" y="146"/>
                    </a:lnTo>
                    <a:lnTo>
                      <a:pt x="148" y="142"/>
                    </a:lnTo>
                    <a:lnTo>
                      <a:pt x="144" y="138"/>
                    </a:lnTo>
                    <a:lnTo>
                      <a:pt x="142" y="134"/>
                    </a:lnTo>
                    <a:lnTo>
                      <a:pt x="136" y="132"/>
                    </a:lnTo>
                    <a:lnTo>
                      <a:pt x="132" y="130"/>
                    </a:lnTo>
                    <a:lnTo>
                      <a:pt x="130" y="122"/>
                    </a:lnTo>
                    <a:lnTo>
                      <a:pt x="128" y="120"/>
                    </a:lnTo>
                    <a:lnTo>
                      <a:pt x="124" y="118"/>
                    </a:lnTo>
                    <a:lnTo>
                      <a:pt x="122" y="118"/>
                    </a:lnTo>
                    <a:lnTo>
                      <a:pt x="118" y="116"/>
                    </a:lnTo>
                    <a:lnTo>
                      <a:pt x="114" y="108"/>
                    </a:lnTo>
                    <a:lnTo>
                      <a:pt x="112" y="104"/>
                    </a:lnTo>
                    <a:lnTo>
                      <a:pt x="112" y="98"/>
                    </a:lnTo>
                    <a:lnTo>
                      <a:pt x="108" y="98"/>
                    </a:lnTo>
                    <a:lnTo>
                      <a:pt x="102" y="94"/>
                    </a:lnTo>
                    <a:lnTo>
                      <a:pt x="96" y="84"/>
                    </a:lnTo>
                    <a:lnTo>
                      <a:pt x="102" y="84"/>
                    </a:lnTo>
                    <a:lnTo>
                      <a:pt x="112" y="84"/>
                    </a:lnTo>
                    <a:lnTo>
                      <a:pt x="118" y="84"/>
                    </a:lnTo>
                    <a:lnTo>
                      <a:pt x="122" y="82"/>
                    </a:lnTo>
                    <a:lnTo>
                      <a:pt x="124" y="80"/>
                    </a:lnTo>
                    <a:lnTo>
                      <a:pt x="126" y="76"/>
                    </a:lnTo>
                    <a:lnTo>
                      <a:pt x="122" y="74"/>
                    </a:lnTo>
                    <a:lnTo>
                      <a:pt x="116" y="72"/>
                    </a:lnTo>
                    <a:lnTo>
                      <a:pt x="104" y="66"/>
                    </a:lnTo>
                    <a:lnTo>
                      <a:pt x="96" y="62"/>
                    </a:lnTo>
                    <a:lnTo>
                      <a:pt x="94" y="60"/>
                    </a:lnTo>
                    <a:lnTo>
                      <a:pt x="90" y="58"/>
                    </a:lnTo>
                    <a:lnTo>
                      <a:pt x="86" y="58"/>
                    </a:lnTo>
                    <a:lnTo>
                      <a:pt x="82" y="58"/>
                    </a:lnTo>
                    <a:lnTo>
                      <a:pt x="82" y="56"/>
                    </a:lnTo>
                    <a:lnTo>
                      <a:pt x="80" y="52"/>
                    </a:lnTo>
                    <a:lnTo>
                      <a:pt x="80" y="46"/>
                    </a:lnTo>
                    <a:lnTo>
                      <a:pt x="80" y="44"/>
                    </a:lnTo>
                    <a:lnTo>
                      <a:pt x="78" y="38"/>
                    </a:lnTo>
                    <a:lnTo>
                      <a:pt x="56" y="22"/>
                    </a:lnTo>
                    <a:lnTo>
                      <a:pt x="32" y="1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8" name="Freeform 268"/>
              <p:cNvSpPr>
                <a:spLocks/>
              </p:cNvSpPr>
              <p:nvPr/>
            </p:nvSpPr>
            <p:spPr bwMode="auto">
              <a:xfrm>
                <a:off x="7007266" y="3685535"/>
                <a:ext cx="307120" cy="343260"/>
              </a:xfrm>
              <a:custGeom>
                <a:avLst/>
                <a:gdLst>
                  <a:gd name="T0" fmla="*/ 2147483647 w 176"/>
                  <a:gd name="T1" fmla="*/ 2147483647 h 206"/>
                  <a:gd name="T2" fmla="*/ 2147483647 w 176"/>
                  <a:gd name="T3" fmla="*/ 2147483647 h 206"/>
                  <a:gd name="T4" fmla="*/ 2147483647 w 176"/>
                  <a:gd name="T5" fmla="*/ 2147483647 h 206"/>
                  <a:gd name="T6" fmla="*/ 0 w 176"/>
                  <a:gd name="T7" fmla="*/ 2147483647 h 206"/>
                  <a:gd name="T8" fmla="*/ 2147483647 w 176"/>
                  <a:gd name="T9" fmla="*/ 0 h 206"/>
                  <a:gd name="T10" fmla="*/ 2147483647 w 176"/>
                  <a:gd name="T11" fmla="*/ 0 h 206"/>
                  <a:gd name="T12" fmla="*/ 2147483647 w 176"/>
                  <a:gd name="T13" fmla="*/ 2147483647 h 206"/>
                  <a:gd name="T14" fmla="*/ 2147483647 w 176"/>
                  <a:gd name="T15" fmla="*/ 2147483647 h 206"/>
                  <a:gd name="T16" fmla="*/ 2147483647 w 176"/>
                  <a:gd name="T17" fmla="*/ 2147483647 h 206"/>
                  <a:gd name="T18" fmla="*/ 2147483647 w 176"/>
                  <a:gd name="T19" fmla="*/ 2147483647 h 206"/>
                  <a:gd name="T20" fmla="*/ 2147483647 w 176"/>
                  <a:gd name="T21" fmla="*/ 2147483647 h 206"/>
                  <a:gd name="T22" fmla="*/ 2147483647 w 176"/>
                  <a:gd name="T23" fmla="*/ 2147483647 h 206"/>
                  <a:gd name="T24" fmla="*/ 2147483647 w 176"/>
                  <a:gd name="T25" fmla="*/ 2147483647 h 206"/>
                  <a:gd name="T26" fmla="*/ 2147483647 w 176"/>
                  <a:gd name="T27" fmla="*/ 2147483647 h 206"/>
                  <a:gd name="T28" fmla="*/ 2147483647 w 176"/>
                  <a:gd name="T29" fmla="*/ 2147483647 h 206"/>
                  <a:gd name="T30" fmla="*/ 2147483647 w 176"/>
                  <a:gd name="T31" fmla="*/ 2147483647 h 206"/>
                  <a:gd name="T32" fmla="*/ 2147483647 w 176"/>
                  <a:gd name="T33" fmla="*/ 2147483647 h 206"/>
                  <a:gd name="T34" fmla="*/ 2147483647 w 176"/>
                  <a:gd name="T35" fmla="*/ 2147483647 h 206"/>
                  <a:gd name="T36" fmla="*/ 2147483647 w 176"/>
                  <a:gd name="T37" fmla="*/ 2147483647 h 206"/>
                  <a:gd name="T38" fmla="*/ 2147483647 w 176"/>
                  <a:gd name="T39" fmla="*/ 2147483647 h 206"/>
                  <a:gd name="T40" fmla="*/ 2147483647 w 176"/>
                  <a:gd name="T41" fmla="*/ 2147483647 h 206"/>
                  <a:gd name="T42" fmla="*/ 2147483647 w 176"/>
                  <a:gd name="T43" fmla="*/ 2147483647 h 206"/>
                  <a:gd name="T44" fmla="*/ 2147483647 w 176"/>
                  <a:gd name="T45" fmla="*/ 2147483647 h 206"/>
                  <a:gd name="T46" fmla="*/ 2147483647 w 176"/>
                  <a:gd name="T47" fmla="*/ 2147483647 h 206"/>
                  <a:gd name="T48" fmla="*/ 2147483647 w 176"/>
                  <a:gd name="T49" fmla="*/ 2147483647 h 206"/>
                  <a:gd name="T50" fmla="*/ 2147483647 w 176"/>
                  <a:gd name="T51" fmla="*/ 2147483647 h 206"/>
                  <a:gd name="T52" fmla="*/ 2147483647 w 176"/>
                  <a:gd name="T53" fmla="*/ 2147483647 h 206"/>
                  <a:gd name="T54" fmla="*/ 2147483647 w 176"/>
                  <a:gd name="T55" fmla="*/ 2147483647 h 206"/>
                  <a:gd name="T56" fmla="*/ 2147483647 w 176"/>
                  <a:gd name="T57" fmla="*/ 2147483647 h 206"/>
                  <a:gd name="T58" fmla="*/ 2147483647 w 176"/>
                  <a:gd name="T59" fmla="*/ 2147483647 h 206"/>
                  <a:gd name="T60" fmla="*/ 2147483647 w 176"/>
                  <a:gd name="T61" fmla="*/ 2147483647 h 206"/>
                  <a:gd name="T62" fmla="*/ 2147483647 w 176"/>
                  <a:gd name="T63" fmla="*/ 2147483647 h 206"/>
                  <a:gd name="T64" fmla="*/ 2147483647 w 176"/>
                  <a:gd name="T65" fmla="*/ 2147483647 h 206"/>
                  <a:gd name="T66" fmla="*/ 2147483647 w 176"/>
                  <a:gd name="T67" fmla="*/ 2147483647 h 206"/>
                  <a:gd name="T68" fmla="*/ 2147483647 w 176"/>
                  <a:gd name="T69" fmla="*/ 2147483647 h 206"/>
                  <a:gd name="T70" fmla="*/ 2147483647 w 176"/>
                  <a:gd name="T71" fmla="*/ 2147483647 h 206"/>
                  <a:gd name="T72" fmla="*/ 2147483647 w 176"/>
                  <a:gd name="T73" fmla="*/ 2147483647 h 206"/>
                  <a:gd name="T74" fmla="*/ 2147483647 w 176"/>
                  <a:gd name="T75" fmla="*/ 2147483647 h 206"/>
                  <a:gd name="T76" fmla="*/ 2147483647 w 176"/>
                  <a:gd name="T77" fmla="*/ 2147483647 h 206"/>
                  <a:gd name="T78" fmla="*/ 2147483647 w 176"/>
                  <a:gd name="T79" fmla="*/ 2147483647 h 206"/>
                  <a:gd name="T80" fmla="*/ 2147483647 w 176"/>
                  <a:gd name="T81" fmla="*/ 2147483647 h 206"/>
                  <a:gd name="T82" fmla="*/ 2147483647 w 176"/>
                  <a:gd name="T83" fmla="*/ 2147483647 h 206"/>
                  <a:gd name="T84" fmla="*/ 2147483647 w 176"/>
                  <a:gd name="T85" fmla="*/ 2147483647 h 206"/>
                  <a:gd name="T86" fmla="*/ 2147483647 w 176"/>
                  <a:gd name="T87" fmla="*/ 2147483647 h 20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76"/>
                  <a:gd name="T133" fmla="*/ 0 h 206"/>
                  <a:gd name="T134" fmla="*/ 176 w 176"/>
                  <a:gd name="T135" fmla="*/ 206 h 20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76" h="206">
                    <a:moveTo>
                      <a:pt x="42" y="54"/>
                    </a:moveTo>
                    <a:lnTo>
                      <a:pt x="36" y="46"/>
                    </a:lnTo>
                    <a:lnTo>
                      <a:pt x="32" y="38"/>
                    </a:lnTo>
                    <a:lnTo>
                      <a:pt x="22" y="28"/>
                    </a:lnTo>
                    <a:lnTo>
                      <a:pt x="16" y="24"/>
                    </a:lnTo>
                    <a:lnTo>
                      <a:pt x="6" y="14"/>
                    </a:lnTo>
                    <a:lnTo>
                      <a:pt x="2" y="10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4"/>
                    </a:lnTo>
                    <a:lnTo>
                      <a:pt x="18" y="6"/>
                    </a:lnTo>
                    <a:lnTo>
                      <a:pt x="34" y="6"/>
                    </a:lnTo>
                    <a:lnTo>
                      <a:pt x="36" y="6"/>
                    </a:lnTo>
                    <a:lnTo>
                      <a:pt x="40" y="8"/>
                    </a:lnTo>
                    <a:lnTo>
                      <a:pt x="44" y="14"/>
                    </a:lnTo>
                    <a:lnTo>
                      <a:pt x="48" y="20"/>
                    </a:lnTo>
                    <a:lnTo>
                      <a:pt x="52" y="28"/>
                    </a:lnTo>
                    <a:lnTo>
                      <a:pt x="60" y="32"/>
                    </a:lnTo>
                    <a:lnTo>
                      <a:pt x="62" y="34"/>
                    </a:lnTo>
                    <a:lnTo>
                      <a:pt x="64" y="36"/>
                    </a:lnTo>
                    <a:lnTo>
                      <a:pt x="70" y="38"/>
                    </a:lnTo>
                    <a:lnTo>
                      <a:pt x="74" y="42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0" y="62"/>
                    </a:lnTo>
                    <a:lnTo>
                      <a:pt x="92" y="64"/>
                    </a:lnTo>
                    <a:lnTo>
                      <a:pt x="98" y="62"/>
                    </a:lnTo>
                    <a:lnTo>
                      <a:pt x="100" y="66"/>
                    </a:lnTo>
                    <a:lnTo>
                      <a:pt x="108" y="72"/>
                    </a:lnTo>
                    <a:lnTo>
                      <a:pt x="118" y="80"/>
                    </a:lnTo>
                    <a:lnTo>
                      <a:pt x="120" y="82"/>
                    </a:lnTo>
                    <a:lnTo>
                      <a:pt x="122" y="86"/>
                    </a:lnTo>
                    <a:lnTo>
                      <a:pt x="124" y="84"/>
                    </a:lnTo>
                    <a:lnTo>
                      <a:pt x="128" y="82"/>
                    </a:lnTo>
                    <a:lnTo>
                      <a:pt x="128" y="86"/>
                    </a:lnTo>
                    <a:lnTo>
                      <a:pt x="126" y="90"/>
                    </a:lnTo>
                    <a:lnTo>
                      <a:pt x="124" y="94"/>
                    </a:lnTo>
                    <a:lnTo>
                      <a:pt x="140" y="94"/>
                    </a:lnTo>
                    <a:lnTo>
                      <a:pt x="140" y="102"/>
                    </a:lnTo>
                    <a:lnTo>
                      <a:pt x="136" y="114"/>
                    </a:lnTo>
                    <a:lnTo>
                      <a:pt x="138" y="118"/>
                    </a:lnTo>
                    <a:lnTo>
                      <a:pt x="142" y="120"/>
                    </a:lnTo>
                    <a:lnTo>
                      <a:pt x="146" y="122"/>
                    </a:lnTo>
                    <a:lnTo>
                      <a:pt x="152" y="122"/>
                    </a:lnTo>
                    <a:lnTo>
                      <a:pt x="152" y="134"/>
                    </a:lnTo>
                    <a:lnTo>
                      <a:pt x="152" y="136"/>
                    </a:lnTo>
                    <a:lnTo>
                      <a:pt x="152" y="138"/>
                    </a:lnTo>
                    <a:lnTo>
                      <a:pt x="156" y="138"/>
                    </a:lnTo>
                    <a:lnTo>
                      <a:pt x="158" y="138"/>
                    </a:lnTo>
                    <a:lnTo>
                      <a:pt x="160" y="140"/>
                    </a:lnTo>
                    <a:lnTo>
                      <a:pt x="162" y="144"/>
                    </a:lnTo>
                    <a:lnTo>
                      <a:pt x="172" y="150"/>
                    </a:lnTo>
                    <a:lnTo>
                      <a:pt x="174" y="152"/>
                    </a:lnTo>
                    <a:lnTo>
                      <a:pt x="176" y="158"/>
                    </a:lnTo>
                    <a:lnTo>
                      <a:pt x="174" y="192"/>
                    </a:lnTo>
                    <a:lnTo>
                      <a:pt x="174" y="204"/>
                    </a:lnTo>
                    <a:lnTo>
                      <a:pt x="170" y="206"/>
                    </a:lnTo>
                    <a:lnTo>
                      <a:pt x="164" y="206"/>
                    </a:lnTo>
                    <a:lnTo>
                      <a:pt x="160" y="204"/>
                    </a:lnTo>
                    <a:lnTo>
                      <a:pt x="154" y="206"/>
                    </a:lnTo>
                    <a:lnTo>
                      <a:pt x="152" y="206"/>
                    </a:lnTo>
                    <a:lnTo>
                      <a:pt x="148" y="206"/>
                    </a:lnTo>
                    <a:lnTo>
                      <a:pt x="146" y="204"/>
                    </a:lnTo>
                    <a:lnTo>
                      <a:pt x="144" y="198"/>
                    </a:lnTo>
                    <a:lnTo>
                      <a:pt x="140" y="192"/>
                    </a:lnTo>
                    <a:lnTo>
                      <a:pt x="132" y="186"/>
                    </a:lnTo>
                    <a:lnTo>
                      <a:pt x="124" y="180"/>
                    </a:lnTo>
                    <a:lnTo>
                      <a:pt x="118" y="176"/>
                    </a:lnTo>
                    <a:lnTo>
                      <a:pt x="112" y="168"/>
                    </a:lnTo>
                    <a:lnTo>
                      <a:pt x="104" y="160"/>
                    </a:lnTo>
                    <a:lnTo>
                      <a:pt x="98" y="150"/>
                    </a:lnTo>
                    <a:lnTo>
                      <a:pt x="96" y="144"/>
                    </a:lnTo>
                    <a:lnTo>
                      <a:pt x="94" y="138"/>
                    </a:lnTo>
                    <a:lnTo>
                      <a:pt x="88" y="126"/>
                    </a:lnTo>
                    <a:lnTo>
                      <a:pt x="82" y="114"/>
                    </a:lnTo>
                    <a:lnTo>
                      <a:pt x="76" y="104"/>
                    </a:lnTo>
                    <a:lnTo>
                      <a:pt x="66" y="94"/>
                    </a:lnTo>
                    <a:lnTo>
                      <a:pt x="64" y="88"/>
                    </a:lnTo>
                    <a:lnTo>
                      <a:pt x="64" y="82"/>
                    </a:lnTo>
                    <a:lnTo>
                      <a:pt x="62" y="76"/>
                    </a:lnTo>
                    <a:lnTo>
                      <a:pt x="60" y="70"/>
                    </a:lnTo>
                    <a:lnTo>
                      <a:pt x="54" y="66"/>
                    </a:lnTo>
                    <a:lnTo>
                      <a:pt x="48" y="62"/>
                    </a:lnTo>
                    <a:lnTo>
                      <a:pt x="42" y="58"/>
                    </a:lnTo>
                    <a:lnTo>
                      <a:pt x="40" y="54"/>
                    </a:lnTo>
                    <a:lnTo>
                      <a:pt x="42" y="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9" name="Freeform 269"/>
              <p:cNvSpPr>
                <a:spLocks/>
              </p:cNvSpPr>
              <p:nvPr/>
            </p:nvSpPr>
            <p:spPr bwMode="auto">
              <a:xfrm>
                <a:off x="7401151" y="3735973"/>
                <a:ext cx="279576" cy="243783"/>
              </a:xfrm>
              <a:custGeom>
                <a:avLst/>
                <a:gdLst>
                  <a:gd name="T0" fmla="*/ 2147483647 w 160"/>
                  <a:gd name="T1" fmla="*/ 2147483647 h 146"/>
                  <a:gd name="T2" fmla="*/ 2147483647 w 160"/>
                  <a:gd name="T3" fmla="*/ 0 h 146"/>
                  <a:gd name="T4" fmla="*/ 2147483647 w 160"/>
                  <a:gd name="T5" fmla="*/ 2147483647 h 146"/>
                  <a:gd name="T6" fmla="*/ 2147483647 w 160"/>
                  <a:gd name="T7" fmla="*/ 2147483647 h 146"/>
                  <a:gd name="T8" fmla="*/ 2147483647 w 160"/>
                  <a:gd name="T9" fmla="*/ 2147483647 h 146"/>
                  <a:gd name="T10" fmla="*/ 2147483647 w 160"/>
                  <a:gd name="T11" fmla="*/ 2147483647 h 146"/>
                  <a:gd name="T12" fmla="*/ 2147483647 w 160"/>
                  <a:gd name="T13" fmla="*/ 2147483647 h 146"/>
                  <a:gd name="T14" fmla="*/ 2147483647 w 160"/>
                  <a:gd name="T15" fmla="*/ 2147483647 h 146"/>
                  <a:gd name="T16" fmla="*/ 2147483647 w 160"/>
                  <a:gd name="T17" fmla="*/ 2147483647 h 146"/>
                  <a:gd name="T18" fmla="*/ 2147483647 w 160"/>
                  <a:gd name="T19" fmla="*/ 2147483647 h 146"/>
                  <a:gd name="T20" fmla="*/ 2147483647 w 160"/>
                  <a:gd name="T21" fmla="*/ 2147483647 h 146"/>
                  <a:gd name="T22" fmla="*/ 2147483647 w 160"/>
                  <a:gd name="T23" fmla="*/ 2147483647 h 146"/>
                  <a:gd name="T24" fmla="*/ 2147483647 w 160"/>
                  <a:gd name="T25" fmla="*/ 2147483647 h 146"/>
                  <a:gd name="T26" fmla="*/ 2147483647 w 160"/>
                  <a:gd name="T27" fmla="*/ 2147483647 h 146"/>
                  <a:gd name="T28" fmla="*/ 2147483647 w 160"/>
                  <a:gd name="T29" fmla="*/ 2147483647 h 146"/>
                  <a:gd name="T30" fmla="*/ 2147483647 w 160"/>
                  <a:gd name="T31" fmla="*/ 2147483647 h 146"/>
                  <a:gd name="T32" fmla="*/ 0 w 160"/>
                  <a:gd name="T33" fmla="*/ 2147483647 h 146"/>
                  <a:gd name="T34" fmla="*/ 2147483647 w 160"/>
                  <a:gd name="T35" fmla="*/ 2147483647 h 146"/>
                  <a:gd name="T36" fmla="*/ 2147483647 w 160"/>
                  <a:gd name="T37" fmla="*/ 2147483647 h 146"/>
                  <a:gd name="T38" fmla="*/ 2147483647 w 160"/>
                  <a:gd name="T39" fmla="*/ 2147483647 h 146"/>
                  <a:gd name="T40" fmla="*/ 2147483647 w 160"/>
                  <a:gd name="T41" fmla="*/ 2147483647 h 146"/>
                  <a:gd name="T42" fmla="*/ 2147483647 w 160"/>
                  <a:gd name="T43" fmla="*/ 2147483647 h 146"/>
                  <a:gd name="T44" fmla="*/ 2147483647 w 160"/>
                  <a:gd name="T45" fmla="*/ 2147483647 h 146"/>
                  <a:gd name="T46" fmla="*/ 2147483647 w 160"/>
                  <a:gd name="T47" fmla="*/ 2147483647 h 146"/>
                  <a:gd name="T48" fmla="*/ 2147483647 w 160"/>
                  <a:gd name="T49" fmla="*/ 2147483647 h 146"/>
                  <a:gd name="T50" fmla="*/ 2147483647 w 160"/>
                  <a:gd name="T51" fmla="*/ 2147483647 h 146"/>
                  <a:gd name="T52" fmla="*/ 2147483647 w 160"/>
                  <a:gd name="T53" fmla="*/ 2147483647 h 146"/>
                  <a:gd name="T54" fmla="*/ 2147483647 w 160"/>
                  <a:gd name="T55" fmla="*/ 2147483647 h 146"/>
                  <a:gd name="T56" fmla="*/ 2147483647 w 160"/>
                  <a:gd name="T57" fmla="*/ 2147483647 h 146"/>
                  <a:gd name="T58" fmla="*/ 2147483647 w 160"/>
                  <a:gd name="T59" fmla="*/ 2147483647 h 146"/>
                  <a:gd name="T60" fmla="*/ 2147483647 w 160"/>
                  <a:gd name="T61" fmla="*/ 2147483647 h 146"/>
                  <a:gd name="T62" fmla="*/ 2147483647 w 160"/>
                  <a:gd name="T63" fmla="*/ 2147483647 h 146"/>
                  <a:gd name="T64" fmla="*/ 2147483647 w 160"/>
                  <a:gd name="T65" fmla="*/ 2147483647 h 146"/>
                  <a:gd name="T66" fmla="*/ 2147483647 w 160"/>
                  <a:gd name="T67" fmla="*/ 2147483647 h 146"/>
                  <a:gd name="T68" fmla="*/ 2147483647 w 160"/>
                  <a:gd name="T69" fmla="*/ 2147483647 h 146"/>
                  <a:gd name="T70" fmla="*/ 2147483647 w 160"/>
                  <a:gd name="T71" fmla="*/ 2147483647 h 146"/>
                  <a:gd name="T72" fmla="*/ 2147483647 w 160"/>
                  <a:gd name="T73" fmla="*/ 2147483647 h 146"/>
                  <a:gd name="T74" fmla="*/ 2147483647 w 160"/>
                  <a:gd name="T75" fmla="*/ 2147483647 h 146"/>
                  <a:gd name="T76" fmla="*/ 2147483647 w 160"/>
                  <a:gd name="T77" fmla="*/ 2147483647 h 146"/>
                  <a:gd name="T78" fmla="*/ 2147483647 w 160"/>
                  <a:gd name="T79" fmla="*/ 2147483647 h 146"/>
                  <a:gd name="T80" fmla="*/ 2147483647 w 160"/>
                  <a:gd name="T81" fmla="*/ 2147483647 h 146"/>
                  <a:gd name="T82" fmla="*/ 2147483647 w 160"/>
                  <a:gd name="T83" fmla="*/ 2147483647 h 146"/>
                  <a:gd name="T84" fmla="*/ 2147483647 w 160"/>
                  <a:gd name="T85" fmla="*/ 2147483647 h 146"/>
                  <a:gd name="T86" fmla="*/ 2147483647 w 160"/>
                  <a:gd name="T87" fmla="*/ 2147483647 h 146"/>
                  <a:gd name="T88" fmla="*/ 2147483647 w 160"/>
                  <a:gd name="T89" fmla="*/ 2147483647 h 146"/>
                  <a:gd name="T90" fmla="*/ 2147483647 w 160"/>
                  <a:gd name="T91" fmla="*/ 2147483647 h 146"/>
                  <a:gd name="T92" fmla="*/ 2147483647 w 160"/>
                  <a:gd name="T93" fmla="*/ 2147483647 h 146"/>
                  <a:gd name="T94" fmla="*/ 2147483647 w 160"/>
                  <a:gd name="T95" fmla="*/ 2147483647 h 146"/>
                  <a:gd name="T96" fmla="*/ 2147483647 w 160"/>
                  <a:gd name="T97" fmla="*/ 2147483647 h 146"/>
                  <a:gd name="T98" fmla="*/ 2147483647 w 160"/>
                  <a:gd name="T99" fmla="*/ 2147483647 h 146"/>
                  <a:gd name="T100" fmla="*/ 2147483647 w 160"/>
                  <a:gd name="T101" fmla="*/ 2147483647 h 146"/>
                  <a:gd name="T102" fmla="*/ 2147483647 w 160"/>
                  <a:gd name="T103" fmla="*/ 2147483647 h 14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60"/>
                  <a:gd name="T157" fmla="*/ 0 h 146"/>
                  <a:gd name="T158" fmla="*/ 160 w 160"/>
                  <a:gd name="T159" fmla="*/ 146 h 14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60" h="146">
                    <a:moveTo>
                      <a:pt x="136" y="4"/>
                    </a:moveTo>
                    <a:lnTo>
                      <a:pt x="126" y="2"/>
                    </a:lnTo>
                    <a:lnTo>
                      <a:pt x="120" y="0"/>
                    </a:lnTo>
                    <a:lnTo>
                      <a:pt x="114" y="0"/>
                    </a:lnTo>
                    <a:lnTo>
                      <a:pt x="108" y="0"/>
                    </a:lnTo>
                    <a:lnTo>
                      <a:pt x="102" y="4"/>
                    </a:lnTo>
                    <a:lnTo>
                      <a:pt x="96" y="8"/>
                    </a:lnTo>
                    <a:lnTo>
                      <a:pt x="92" y="14"/>
                    </a:lnTo>
                    <a:lnTo>
                      <a:pt x="88" y="26"/>
                    </a:lnTo>
                    <a:lnTo>
                      <a:pt x="84" y="40"/>
                    </a:lnTo>
                    <a:lnTo>
                      <a:pt x="84" y="48"/>
                    </a:lnTo>
                    <a:lnTo>
                      <a:pt x="82" y="52"/>
                    </a:lnTo>
                    <a:lnTo>
                      <a:pt x="78" y="52"/>
                    </a:lnTo>
                    <a:lnTo>
                      <a:pt x="74" y="50"/>
                    </a:lnTo>
                    <a:lnTo>
                      <a:pt x="70" y="48"/>
                    </a:lnTo>
                    <a:lnTo>
                      <a:pt x="66" y="44"/>
                    </a:lnTo>
                    <a:lnTo>
                      <a:pt x="62" y="42"/>
                    </a:lnTo>
                    <a:lnTo>
                      <a:pt x="58" y="42"/>
                    </a:lnTo>
                    <a:lnTo>
                      <a:pt x="56" y="44"/>
                    </a:lnTo>
                    <a:lnTo>
                      <a:pt x="50" y="50"/>
                    </a:lnTo>
                    <a:lnTo>
                      <a:pt x="42" y="52"/>
                    </a:lnTo>
                    <a:lnTo>
                      <a:pt x="40" y="54"/>
                    </a:lnTo>
                    <a:lnTo>
                      <a:pt x="34" y="56"/>
                    </a:lnTo>
                    <a:lnTo>
                      <a:pt x="28" y="54"/>
                    </a:lnTo>
                    <a:lnTo>
                      <a:pt x="22" y="52"/>
                    </a:lnTo>
                    <a:lnTo>
                      <a:pt x="16" y="50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36"/>
                    </a:lnTo>
                    <a:lnTo>
                      <a:pt x="14" y="34"/>
                    </a:lnTo>
                    <a:lnTo>
                      <a:pt x="8" y="38"/>
                    </a:lnTo>
                    <a:lnTo>
                      <a:pt x="4" y="44"/>
                    </a:lnTo>
                    <a:lnTo>
                      <a:pt x="2" y="52"/>
                    </a:lnTo>
                    <a:lnTo>
                      <a:pt x="0" y="60"/>
                    </a:lnTo>
                    <a:lnTo>
                      <a:pt x="2" y="66"/>
                    </a:lnTo>
                    <a:lnTo>
                      <a:pt x="4" y="72"/>
                    </a:lnTo>
                    <a:lnTo>
                      <a:pt x="4" y="74"/>
                    </a:lnTo>
                    <a:lnTo>
                      <a:pt x="2" y="78"/>
                    </a:lnTo>
                    <a:lnTo>
                      <a:pt x="4" y="82"/>
                    </a:lnTo>
                    <a:lnTo>
                      <a:pt x="8" y="86"/>
                    </a:lnTo>
                    <a:lnTo>
                      <a:pt x="10" y="86"/>
                    </a:lnTo>
                    <a:lnTo>
                      <a:pt x="10" y="92"/>
                    </a:lnTo>
                    <a:lnTo>
                      <a:pt x="16" y="94"/>
                    </a:lnTo>
                    <a:lnTo>
                      <a:pt x="18" y="96"/>
                    </a:lnTo>
                    <a:lnTo>
                      <a:pt x="18" y="98"/>
                    </a:lnTo>
                    <a:lnTo>
                      <a:pt x="18" y="102"/>
                    </a:lnTo>
                    <a:lnTo>
                      <a:pt x="16" y="106"/>
                    </a:lnTo>
                    <a:lnTo>
                      <a:pt x="16" y="108"/>
                    </a:lnTo>
                    <a:lnTo>
                      <a:pt x="18" y="112"/>
                    </a:lnTo>
                    <a:lnTo>
                      <a:pt x="18" y="110"/>
                    </a:lnTo>
                    <a:lnTo>
                      <a:pt x="18" y="116"/>
                    </a:lnTo>
                    <a:lnTo>
                      <a:pt x="20" y="120"/>
                    </a:lnTo>
                    <a:lnTo>
                      <a:pt x="24" y="124"/>
                    </a:lnTo>
                    <a:lnTo>
                      <a:pt x="28" y="126"/>
                    </a:lnTo>
                    <a:lnTo>
                      <a:pt x="34" y="126"/>
                    </a:lnTo>
                    <a:lnTo>
                      <a:pt x="42" y="128"/>
                    </a:lnTo>
                    <a:lnTo>
                      <a:pt x="46" y="130"/>
                    </a:lnTo>
                    <a:lnTo>
                      <a:pt x="44" y="134"/>
                    </a:lnTo>
                    <a:lnTo>
                      <a:pt x="48" y="134"/>
                    </a:lnTo>
                    <a:lnTo>
                      <a:pt x="54" y="134"/>
                    </a:lnTo>
                    <a:lnTo>
                      <a:pt x="56" y="132"/>
                    </a:lnTo>
                    <a:lnTo>
                      <a:pt x="62" y="130"/>
                    </a:lnTo>
                    <a:lnTo>
                      <a:pt x="66" y="130"/>
                    </a:lnTo>
                    <a:lnTo>
                      <a:pt x="72" y="130"/>
                    </a:lnTo>
                    <a:lnTo>
                      <a:pt x="78" y="132"/>
                    </a:lnTo>
                    <a:lnTo>
                      <a:pt x="82" y="134"/>
                    </a:lnTo>
                    <a:lnTo>
                      <a:pt x="88" y="134"/>
                    </a:lnTo>
                    <a:lnTo>
                      <a:pt x="88" y="140"/>
                    </a:lnTo>
                    <a:lnTo>
                      <a:pt x="88" y="144"/>
                    </a:lnTo>
                    <a:lnTo>
                      <a:pt x="88" y="146"/>
                    </a:lnTo>
                    <a:lnTo>
                      <a:pt x="90" y="146"/>
                    </a:lnTo>
                    <a:lnTo>
                      <a:pt x="98" y="144"/>
                    </a:lnTo>
                    <a:lnTo>
                      <a:pt x="106" y="142"/>
                    </a:lnTo>
                    <a:lnTo>
                      <a:pt x="112" y="138"/>
                    </a:lnTo>
                    <a:lnTo>
                      <a:pt x="120" y="138"/>
                    </a:lnTo>
                    <a:lnTo>
                      <a:pt x="120" y="134"/>
                    </a:lnTo>
                    <a:lnTo>
                      <a:pt x="118" y="134"/>
                    </a:lnTo>
                    <a:lnTo>
                      <a:pt x="116" y="130"/>
                    </a:lnTo>
                    <a:lnTo>
                      <a:pt x="116" y="126"/>
                    </a:lnTo>
                    <a:lnTo>
                      <a:pt x="118" y="124"/>
                    </a:lnTo>
                    <a:lnTo>
                      <a:pt x="122" y="120"/>
                    </a:lnTo>
                    <a:lnTo>
                      <a:pt x="122" y="114"/>
                    </a:lnTo>
                    <a:lnTo>
                      <a:pt x="122" y="108"/>
                    </a:lnTo>
                    <a:lnTo>
                      <a:pt x="120" y="106"/>
                    </a:lnTo>
                    <a:lnTo>
                      <a:pt x="122" y="100"/>
                    </a:lnTo>
                    <a:lnTo>
                      <a:pt x="126" y="94"/>
                    </a:lnTo>
                    <a:lnTo>
                      <a:pt x="132" y="92"/>
                    </a:lnTo>
                    <a:lnTo>
                      <a:pt x="136" y="82"/>
                    </a:lnTo>
                    <a:lnTo>
                      <a:pt x="138" y="72"/>
                    </a:lnTo>
                    <a:lnTo>
                      <a:pt x="142" y="60"/>
                    </a:lnTo>
                    <a:lnTo>
                      <a:pt x="144" y="58"/>
                    </a:lnTo>
                    <a:lnTo>
                      <a:pt x="148" y="56"/>
                    </a:lnTo>
                    <a:lnTo>
                      <a:pt x="154" y="56"/>
                    </a:lnTo>
                    <a:lnTo>
                      <a:pt x="160" y="56"/>
                    </a:lnTo>
                    <a:lnTo>
                      <a:pt x="160" y="52"/>
                    </a:lnTo>
                    <a:lnTo>
                      <a:pt x="150" y="46"/>
                    </a:lnTo>
                    <a:lnTo>
                      <a:pt x="146" y="40"/>
                    </a:lnTo>
                    <a:lnTo>
                      <a:pt x="144" y="34"/>
                    </a:lnTo>
                    <a:lnTo>
                      <a:pt x="146" y="32"/>
                    </a:lnTo>
                    <a:lnTo>
                      <a:pt x="148" y="28"/>
                    </a:lnTo>
                    <a:lnTo>
                      <a:pt x="142" y="26"/>
                    </a:lnTo>
                    <a:lnTo>
                      <a:pt x="138" y="22"/>
                    </a:lnTo>
                    <a:lnTo>
                      <a:pt x="138" y="14"/>
                    </a:lnTo>
                    <a:lnTo>
                      <a:pt x="136" y="8"/>
                    </a:lnTo>
                    <a:lnTo>
                      <a:pt x="136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0" name="Freeform 270"/>
              <p:cNvSpPr>
                <a:spLocks/>
              </p:cNvSpPr>
              <p:nvPr/>
            </p:nvSpPr>
            <p:spPr bwMode="auto">
              <a:xfrm>
                <a:off x="7397018" y="4189916"/>
                <a:ext cx="1111414" cy="861650"/>
              </a:xfrm>
              <a:custGeom>
                <a:avLst/>
                <a:gdLst>
                  <a:gd name="T0" fmla="*/ 2147483647 w 636"/>
                  <a:gd name="T1" fmla="*/ 2147483647 h 516"/>
                  <a:gd name="T2" fmla="*/ 2147483647 w 636"/>
                  <a:gd name="T3" fmla="*/ 2147483647 h 516"/>
                  <a:gd name="T4" fmla="*/ 2147483647 w 636"/>
                  <a:gd name="T5" fmla="*/ 2147483647 h 516"/>
                  <a:gd name="T6" fmla="*/ 2147483647 w 636"/>
                  <a:gd name="T7" fmla="*/ 2147483647 h 516"/>
                  <a:gd name="T8" fmla="*/ 2147483647 w 636"/>
                  <a:gd name="T9" fmla="*/ 2147483647 h 516"/>
                  <a:gd name="T10" fmla="*/ 2147483647 w 636"/>
                  <a:gd name="T11" fmla="*/ 2147483647 h 516"/>
                  <a:gd name="T12" fmla="*/ 2147483647 w 636"/>
                  <a:gd name="T13" fmla="*/ 2147483647 h 516"/>
                  <a:gd name="T14" fmla="*/ 2147483647 w 636"/>
                  <a:gd name="T15" fmla="*/ 2147483647 h 516"/>
                  <a:gd name="T16" fmla="*/ 2147483647 w 636"/>
                  <a:gd name="T17" fmla="*/ 2147483647 h 516"/>
                  <a:gd name="T18" fmla="*/ 2147483647 w 636"/>
                  <a:gd name="T19" fmla="*/ 2147483647 h 516"/>
                  <a:gd name="T20" fmla="*/ 2147483647 w 636"/>
                  <a:gd name="T21" fmla="*/ 2147483647 h 516"/>
                  <a:gd name="T22" fmla="*/ 2147483647 w 636"/>
                  <a:gd name="T23" fmla="*/ 2147483647 h 516"/>
                  <a:gd name="T24" fmla="*/ 2147483647 w 636"/>
                  <a:gd name="T25" fmla="*/ 2147483647 h 516"/>
                  <a:gd name="T26" fmla="*/ 2147483647 w 636"/>
                  <a:gd name="T27" fmla="*/ 2147483647 h 516"/>
                  <a:gd name="T28" fmla="*/ 2147483647 w 636"/>
                  <a:gd name="T29" fmla="*/ 2147483647 h 516"/>
                  <a:gd name="T30" fmla="*/ 2147483647 w 636"/>
                  <a:gd name="T31" fmla="*/ 2147483647 h 516"/>
                  <a:gd name="T32" fmla="*/ 2147483647 w 636"/>
                  <a:gd name="T33" fmla="*/ 2147483647 h 516"/>
                  <a:gd name="T34" fmla="*/ 2147483647 w 636"/>
                  <a:gd name="T35" fmla="*/ 2147483647 h 516"/>
                  <a:gd name="T36" fmla="*/ 2147483647 w 636"/>
                  <a:gd name="T37" fmla="*/ 2147483647 h 516"/>
                  <a:gd name="T38" fmla="*/ 2147483647 w 636"/>
                  <a:gd name="T39" fmla="*/ 2147483647 h 516"/>
                  <a:gd name="T40" fmla="*/ 2147483647 w 636"/>
                  <a:gd name="T41" fmla="*/ 2147483647 h 516"/>
                  <a:gd name="T42" fmla="*/ 2147483647 w 636"/>
                  <a:gd name="T43" fmla="*/ 0 h 516"/>
                  <a:gd name="T44" fmla="*/ 2147483647 w 636"/>
                  <a:gd name="T45" fmla="*/ 2147483647 h 516"/>
                  <a:gd name="T46" fmla="*/ 2147483647 w 636"/>
                  <a:gd name="T47" fmla="*/ 2147483647 h 516"/>
                  <a:gd name="T48" fmla="*/ 2147483647 w 636"/>
                  <a:gd name="T49" fmla="*/ 2147483647 h 516"/>
                  <a:gd name="T50" fmla="*/ 2147483647 w 636"/>
                  <a:gd name="T51" fmla="*/ 2147483647 h 516"/>
                  <a:gd name="T52" fmla="*/ 2147483647 w 636"/>
                  <a:gd name="T53" fmla="*/ 2147483647 h 516"/>
                  <a:gd name="T54" fmla="*/ 2147483647 w 636"/>
                  <a:gd name="T55" fmla="*/ 2147483647 h 516"/>
                  <a:gd name="T56" fmla="*/ 2147483647 w 636"/>
                  <a:gd name="T57" fmla="*/ 2147483647 h 516"/>
                  <a:gd name="T58" fmla="*/ 2147483647 w 636"/>
                  <a:gd name="T59" fmla="*/ 2147483647 h 516"/>
                  <a:gd name="T60" fmla="*/ 2147483647 w 636"/>
                  <a:gd name="T61" fmla="*/ 2147483647 h 516"/>
                  <a:gd name="T62" fmla="*/ 2147483647 w 636"/>
                  <a:gd name="T63" fmla="*/ 2147483647 h 516"/>
                  <a:gd name="T64" fmla="*/ 2147483647 w 636"/>
                  <a:gd name="T65" fmla="*/ 2147483647 h 516"/>
                  <a:gd name="T66" fmla="*/ 2147483647 w 636"/>
                  <a:gd name="T67" fmla="*/ 2147483647 h 516"/>
                  <a:gd name="T68" fmla="*/ 2147483647 w 636"/>
                  <a:gd name="T69" fmla="*/ 2147483647 h 516"/>
                  <a:gd name="T70" fmla="*/ 2147483647 w 636"/>
                  <a:gd name="T71" fmla="*/ 2147483647 h 516"/>
                  <a:gd name="T72" fmla="*/ 2147483647 w 636"/>
                  <a:gd name="T73" fmla="*/ 2147483647 h 516"/>
                  <a:gd name="T74" fmla="*/ 2147483647 w 636"/>
                  <a:gd name="T75" fmla="*/ 2147483647 h 516"/>
                  <a:gd name="T76" fmla="*/ 2147483647 w 636"/>
                  <a:gd name="T77" fmla="*/ 2147483647 h 516"/>
                  <a:gd name="T78" fmla="*/ 2147483647 w 636"/>
                  <a:gd name="T79" fmla="*/ 2147483647 h 516"/>
                  <a:gd name="T80" fmla="*/ 2147483647 w 636"/>
                  <a:gd name="T81" fmla="*/ 2147483647 h 516"/>
                  <a:gd name="T82" fmla="*/ 2147483647 w 636"/>
                  <a:gd name="T83" fmla="*/ 2147483647 h 516"/>
                  <a:gd name="T84" fmla="*/ 2147483647 w 636"/>
                  <a:gd name="T85" fmla="*/ 2147483647 h 516"/>
                  <a:gd name="T86" fmla="*/ 2147483647 w 636"/>
                  <a:gd name="T87" fmla="*/ 2147483647 h 516"/>
                  <a:gd name="T88" fmla="*/ 2147483647 w 636"/>
                  <a:gd name="T89" fmla="*/ 2147483647 h 516"/>
                  <a:gd name="T90" fmla="*/ 2147483647 w 636"/>
                  <a:gd name="T91" fmla="*/ 2147483647 h 516"/>
                  <a:gd name="T92" fmla="*/ 2147483647 w 636"/>
                  <a:gd name="T93" fmla="*/ 2147483647 h 516"/>
                  <a:gd name="T94" fmla="*/ 2147483647 w 636"/>
                  <a:gd name="T95" fmla="*/ 2147483647 h 516"/>
                  <a:gd name="T96" fmla="*/ 2147483647 w 636"/>
                  <a:gd name="T97" fmla="*/ 2147483647 h 516"/>
                  <a:gd name="T98" fmla="*/ 2147483647 w 636"/>
                  <a:gd name="T99" fmla="*/ 2147483647 h 516"/>
                  <a:gd name="T100" fmla="*/ 0 w 636"/>
                  <a:gd name="T101" fmla="*/ 2147483647 h 516"/>
                  <a:gd name="T102" fmla="*/ 2147483647 w 636"/>
                  <a:gd name="T103" fmla="*/ 2147483647 h 516"/>
                  <a:gd name="T104" fmla="*/ 2147483647 w 636"/>
                  <a:gd name="T105" fmla="*/ 2147483647 h 516"/>
                  <a:gd name="T106" fmla="*/ 2147483647 w 636"/>
                  <a:gd name="T107" fmla="*/ 2147483647 h 516"/>
                  <a:gd name="T108" fmla="*/ 2147483647 w 636"/>
                  <a:gd name="T109" fmla="*/ 2147483647 h 516"/>
                  <a:gd name="T110" fmla="*/ 2147483647 w 636"/>
                  <a:gd name="T111" fmla="*/ 2147483647 h 516"/>
                  <a:gd name="T112" fmla="*/ 2147483647 w 636"/>
                  <a:gd name="T113" fmla="*/ 2147483647 h 516"/>
                  <a:gd name="T114" fmla="*/ 2147483647 w 636"/>
                  <a:gd name="T115" fmla="*/ 2147483647 h 516"/>
                  <a:gd name="T116" fmla="*/ 2147483647 w 636"/>
                  <a:gd name="T117" fmla="*/ 2147483647 h 516"/>
                  <a:gd name="T118" fmla="*/ 2147483647 w 636"/>
                  <a:gd name="T119" fmla="*/ 2147483647 h 51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36"/>
                  <a:gd name="T181" fmla="*/ 0 h 516"/>
                  <a:gd name="T182" fmla="*/ 636 w 636"/>
                  <a:gd name="T183" fmla="*/ 516 h 51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36" h="516">
                    <a:moveTo>
                      <a:pt x="180" y="138"/>
                    </a:moveTo>
                    <a:lnTo>
                      <a:pt x="186" y="132"/>
                    </a:lnTo>
                    <a:lnTo>
                      <a:pt x="188" y="130"/>
                    </a:lnTo>
                    <a:lnTo>
                      <a:pt x="188" y="124"/>
                    </a:lnTo>
                    <a:lnTo>
                      <a:pt x="190" y="118"/>
                    </a:lnTo>
                    <a:lnTo>
                      <a:pt x="194" y="112"/>
                    </a:lnTo>
                    <a:lnTo>
                      <a:pt x="198" y="108"/>
                    </a:lnTo>
                    <a:lnTo>
                      <a:pt x="202" y="106"/>
                    </a:lnTo>
                    <a:lnTo>
                      <a:pt x="204" y="112"/>
                    </a:lnTo>
                    <a:lnTo>
                      <a:pt x="206" y="114"/>
                    </a:lnTo>
                    <a:lnTo>
                      <a:pt x="210" y="116"/>
                    </a:lnTo>
                    <a:lnTo>
                      <a:pt x="212" y="114"/>
                    </a:lnTo>
                    <a:lnTo>
                      <a:pt x="212" y="112"/>
                    </a:lnTo>
                    <a:lnTo>
                      <a:pt x="214" y="110"/>
                    </a:lnTo>
                    <a:lnTo>
                      <a:pt x="212" y="106"/>
                    </a:lnTo>
                    <a:lnTo>
                      <a:pt x="212" y="100"/>
                    </a:lnTo>
                    <a:lnTo>
                      <a:pt x="220" y="100"/>
                    </a:lnTo>
                    <a:lnTo>
                      <a:pt x="226" y="100"/>
                    </a:lnTo>
                    <a:lnTo>
                      <a:pt x="226" y="92"/>
                    </a:lnTo>
                    <a:lnTo>
                      <a:pt x="230" y="86"/>
                    </a:lnTo>
                    <a:lnTo>
                      <a:pt x="232" y="82"/>
                    </a:lnTo>
                    <a:lnTo>
                      <a:pt x="236" y="80"/>
                    </a:lnTo>
                    <a:lnTo>
                      <a:pt x="240" y="78"/>
                    </a:lnTo>
                    <a:lnTo>
                      <a:pt x="242" y="72"/>
                    </a:lnTo>
                    <a:lnTo>
                      <a:pt x="244" y="68"/>
                    </a:lnTo>
                    <a:lnTo>
                      <a:pt x="248" y="64"/>
                    </a:lnTo>
                    <a:lnTo>
                      <a:pt x="262" y="58"/>
                    </a:lnTo>
                    <a:lnTo>
                      <a:pt x="270" y="56"/>
                    </a:lnTo>
                    <a:lnTo>
                      <a:pt x="276" y="54"/>
                    </a:lnTo>
                    <a:lnTo>
                      <a:pt x="284" y="62"/>
                    </a:lnTo>
                    <a:lnTo>
                      <a:pt x="288" y="66"/>
                    </a:lnTo>
                    <a:lnTo>
                      <a:pt x="288" y="72"/>
                    </a:lnTo>
                    <a:lnTo>
                      <a:pt x="288" y="74"/>
                    </a:lnTo>
                    <a:lnTo>
                      <a:pt x="286" y="76"/>
                    </a:lnTo>
                    <a:lnTo>
                      <a:pt x="290" y="74"/>
                    </a:lnTo>
                    <a:lnTo>
                      <a:pt x="294" y="72"/>
                    </a:lnTo>
                    <a:lnTo>
                      <a:pt x="298" y="74"/>
                    </a:lnTo>
                    <a:lnTo>
                      <a:pt x="302" y="74"/>
                    </a:lnTo>
                    <a:lnTo>
                      <a:pt x="306" y="72"/>
                    </a:lnTo>
                    <a:lnTo>
                      <a:pt x="310" y="70"/>
                    </a:lnTo>
                    <a:lnTo>
                      <a:pt x="308" y="62"/>
                    </a:lnTo>
                    <a:lnTo>
                      <a:pt x="310" y="56"/>
                    </a:lnTo>
                    <a:lnTo>
                      <a:pt x="314" y="54"/>
                    </a:lnTo>
                    <a:lnTo>
                      <a:pt x="320" y="50"/>
                    </a:lnTo>
                    <a:lnTo>
                      <a:pt x="326" y="48"/>
                    </a:lnTo>
                    <a:lnTo>
                      <a:pt x="324" y="44"/>
                    </a:lnTo>
                    <a:lnTo>
                      <a:pt x="322" y="42"/>
                    </a:lnTo>
                    <a:lnTo>
                      <a:pt x="324" y="38"/>
                    </a:lnTo>
                    <a:lnTo>
                      <a:pt x="326" y="34"/>
                    </a:lnTo>
                    <a:lnTo>
                      <a:pt x="334" y="28"/>
                    </a:lnTo>
                    <a:lnTo>
                      <a:pt x="344" y="26"/>
                    </a:lnTo>
                    <a:lnTo>
                      <a:pt x="354" y="26"/>
                    </a:lnTo>
                    <a:lnTo>
                      <a:pt x="358" y="24"/>
                    </a:lnTo>
                    <a:lnTo>
                      <a:pt x="360" y="24"/>
                    </a:lnTo>
                    <a:lnTo>
                      <a:pt x="362" y="20"/>
                    </a:lnTo>
                    <a:lnTo>
                      <a:pt x="364" y="16"/>
                    </a:lnTo>
                    <a:lnTo>
                      <a:pt x="364" y="12"/>
                    </a:lnTo>
                    <a:lnTo>
                      <a:pt x="358" y="10"/>
                    </a:lnTo>
                    <a:lnTo>
                      <a:pt x="358" y="8"/>
                    </a:lnTo>
                    <a:lnTo>
                      <a:pt x="358" y="2"/>
                    </a:lnTo>
                    <a:lnTo>
                      <a:pt x="362" y="2"/>
                    </a:lnTo>
                    <a:lnTo>
                      <a:pt x="364" y="4"/>
                    </a:lnTo>
                    <a:lnTo>
                      <a:pt x="368" y="6"/>
                    </a:lnTo>
                    <a:lnTo>
                      <a:pt x="366" y="10"/>
                    </a:lnTo>
                    <a:lnTo>
                      <a:pt x="368" y="10"/>
                    </a:lnTo>
                    <a:lnTo>
                      <a:pt x="372" y="12"/>
                    </a:lnTo>
                    <a:lnTo>
                      <a:pt x="374" y="12"/>
                    </a:lnTo>
                    <a:lnTo>
                      <a:pt x="384" y="14"/>
                    </a:lnTo>
                    <a:lnTo>
                      <a:pt x="390" y="18"/>
                    </a:lnTo>
                    <a:lnTo>
                      <a:pt x="398" y="22"/>
                    </a:lnTo>
                    <a:lnTo>
                      <a:pt x="408" y="22"/>
                    </a:lnTo>
                    <a:lnTo>
                      <a:pt x="414" y="22"/>
                    </a:lnTo>
                    <a:lnTo>
                      <a:pt x="416" y="18"/>
                    </a:lnTo>
                    <a:lnTo>
                      <a:pt x="418" y="24"/>
                    </a:lnTo>
                    <a:lnTo>
                      <a:pt x="422" y="26"/>
                    </a:lnTo>
                    <a:lnTo>
                      <a:pt x="424" y="22"/>
                    </a:lnTo>
                    <a:lnTo>
                      <a:pt x="424" y="20"/>
                    </a:lnTo>
                    <a:lnTo>
                      <a:pt x="428" y="20"/>
                    </a:lnTo>
                    <a:lnTo>
                      <a:pt x="432" y="22"/>
                    </a:lnTo>
                    <a:lnTo>
                      <a:pt x="434" y="26"/>
                    </a:lnTo>
                    <a:lnTo>
                      <a:pt x="432" y="30"/>
                    </a:lnTo>
                    <a:lnTo>
                      <a:pt x="428" y="36"/>
                    </a:lnTo>
                    <a:lnTo>
                      <a:pt x="422" y="40"/>
                    </a:lnTo>
                    <a:lnTo>
                      <a:pt x="416" y="42"/>
                    </a:lnTo>
                    <a:lnTo>
                      <a:pt x="416" y="48"/>
                    </a:lnTo>
                    <a:lnTo>
                      <a:pt x="416" y="50"/>
                    </a:lnTo>
                    <a:lnTo>
                      <a:pt x="418" y="52"/>
                    </a:lnTo>
                    <a:lnTo>
                      <a:pt x="420" y="54"/>
                    </a:lnTo>
                    <a:lnTo>
                      <a:pt x="422" y="54"/>
                    </a:lnTo>
                    <a:lnTo>
                      <a:pt x="424" y="52"/>
                    </a:lnTo>
                    <a:lnTo>
                      <a:pt x="426" y="54"/>
                    </a:lnTo>
                    <a:lnTo>
                      <a:pt x="428" y="54"/>
                    </a:lnTo>
                    <a:lnTo>
                      <a:pt x="426" y="58"/>
                    </a:lnTo>
                    <a:lnTo>
                      <a:pt x="422" y="60"/>
                    </a:lnTo>
                    <a:lnTo>
                      <a:pt x="420" y="60"/>
                    </a:lnTo>
                    <a:lnTo>
                      <a:pt x="418" y="56"/>
                    </a:lnTo>
                    <a:lnTo>
                      <a:pt x="418" y="54"/>
                    </a:lnTo>
                    <a:lnTo>
                      <a:pt x="410" y="60"/>
                    </a:lnTo>
                    <a:lnTo>
                      <a:pt x="406" y="64"/>
                    </a:lnTo>
                    <a:lnTo>
                      <a:pt x="404" y="70"/>
                    </a:lnTo>
                    <a:lnTo>
                      <a:pt x="404" y="76"/>
                    </a:lnTo>
                    <a:lnTo>
                      <a:pt x="408" y="80"/>
                    </a:lnTo>
                    <a:lnTo>
                      <a:pt x="410" y="84"/>
                    </a:lnTo>
                    <a:lnTo>
                      <a:pt x="414" y="86"/>
                    </a:lnTo>
                    <a:lnTo>
                      <a:pt x="424" y="90"/>
                    </a:lnTo>
                    <a:lnTo>
                      <a:pt x="430" y="92"/>
                    </a:lnTo>
                    <a:lnTo>
                      <a:pt x="434" y="96"/>
                    </a:lnTo>
                    <a:lnTo>
                      <a:pt x="442" y="104"/>
                    </a:lnTo>
                    <a:lnTo>
                      <a:pt x="456" y="108"/>
                    </a:lnTo>
                    <a:lnTo>
                      <a:pt x="458" y="110"/>
                    </a:lnTo>
                    <a:lnTo>
                      <a:pt x="462" y="116"/>
                    </a:lnTo>
                    <a:lnTo>
                      <a:pt x="464" y="120"/>
                    </a:lnTo>
                    <a:lnTo>
                      <a:pt x="466" y="122"/>
                    </a:lnTo>
                    <a:lnTo>
                      <a:pt x="468" y="122"/>
                    </a:lnTo>
                    <a:lnTo>
                      <a:pt x="472" y="122"/>
                    </a:lnTo>
                    <a:lnTo>
                      <a:pt x="476" y="120"/>
                    </a:lnTo>
                    <a:lnTo>
                      <a:pt x="480" y="116"/>
                    </a:lnTo>
                    <a:lnTo>
                      <a:pt x="484" y="110"/>
                    </a:lnTo>
                    <a:lnTo>
                      <a:pt x="486" y="104"/>
                    </a:lnTo>
                    <a:lnTo>
                      <a:pt x="490" y="92"/>
                    </a:lnTo>
                    <a:lnTo>
                      <a:pt x="494" y="84"/>
                    </a:lnTo>
                    <a:lnTo>
                      <a:pt x="498" y="76"/>
                    </a:lnTo>
                    <a:lnTo>
                      <a:pt x="500" y="64"/>
                    </a:lnTo>
                    <a:lnTo>
                      <a:pt x="502" y="52"/>
                    </a:lnTo>
                    <a:lnTo>
                      <a:pt x="504" y="42"/>
                    </a:lnTo>
                    <a:lnTo>
                      <a:pt x="510" y="32"/>
                    </a:lnTo>
                    <a:lnTo>
                      <a:pt x="514" y="24"/>
                    </a:lnTo>
                    <a:lnTo>
                      <a:pt x="520" y="6"/>
                    </a:lnTo>
                    <a:lnTo>
                      <a:pt x="522" y="0"/>
                    </a:lnTo>
                    <a:lnTo>
                      <a:pt x="524" y="0"/>
                    </a:lnTo>
                    <a:lnTo>
                      <a:pt x="528" y="0"/>
                    </a:lnTo>
                    <a:lnTo>
                      <a:pt x="532" y="0"/>
                    </a:lnTo>
                    <a:lnTo>
                      <a:pt x="534" y="4"/>
                    </a:lnTo>
                    <a:lnTo>
                      <a:pt x="532" y="12"/>
                    </a:lnTo>
                    <a:lnTo>
                      <a:pt x="532" y="20"/>
                    </a:lnTo>
                    <a:lnTo>
                      <a:pt x="532" y="26"/>
                    </a:lnTo>
                    <a:lnTo>
                      <a:pt x="536" y="44"/>
                    </a:lnTo>
                    <a:lnTo>
                      <a:pt x="538" y="56"/>
                    </a:lnTo>
                    <a:lnTo>
                      <a:pt x="540" y="60"/>
                    </a:lnTo>
                    <a:lnTo>
                      <a:pt x="542" y="62"/>
                    </a:lnTo>
                    <a:lnTo>
                      <a:pt x="546" y="62"/>
                    </a:lnTo>
                    <a:lnTo>
                      <a:pt x="548" y="60"/>
                    </a:lnTo>
                    <a:lnTo>
                      <a:pt x="552" y="68"/>
                    </a:lnTo>
                    <a:lnTo>
                      <a:pt x="558" y="76"/>
                    </a:lnTo>
                    <a:lnTo>
                      <a:pt x="554" y="82"/>
                    </a:lnTo>
                    <a:lnTo>
                      <a:pt x="556" y="90"/>
                    </a:lnTo>
                    <a:lnTo>
                      <a:pt x="554" y="100"/>
                    </a:lnTo>
                    <a:lnTo>
                      <a:pt x="556" y="106"/>
                    </a:lnTo>
                    <a:lnTo>
                      <a:pt x="558" y="110"/>
                    </a:lnTo>
                    <a:lnTo>
                      <a:pt x="560" y="118"/>
                    </a:lnTo>
                    <a:lnTo>
                      <a:pt x="560" y="124"/>
                    </a:lnTo>
                    <a:lnTo>
                      <a:pt x="562" y="132"/>
                    </a:lnTo>
                    <a:lnTo>
                      <a:pt x="564" y="136"/>
                    </a:lnTo>
                    <a:lnTo>
                      <a:pt x="564" y="144"/>
                    </a:lnTo>
                    <a:lnTo>
                      <a:pt x="564" y="148"/>
                    </a:lnTo>
                    <a:lnTo>
                      <a:pt x="568" y="152"/>
                    </a:lnTo>
                    <a:lnTo>
                      <a:pt x="576" y="158"/>
                    </a:lnTo>
                    <a:lnTo>
                      <a:pt x="584" y="162"/>
                    </a:lnTo>
                    <a:lnTo>
                      <a:pt x="592" y="168"/>
                    </a:lnTo>
                    <a:lnTo>
                      <a:pt x="594" y="174"/>
                    </a:lnTo>
                    <a:lnTo>
                      <a:pt x="594" y="178"/>
                    </a:lnTo>
                    <a:lnTo>
                      <a:pt x="596" y="182"/>
                    </a:lnTo>
                    <a:lnTo>
                      <a:pt x="598" y="186"/>
                    </a:lnTo>
                    <a:lnTo>
                      <a:pt x="598" y="200"/>
                    </a:lnTo>
                    <a:lnTo>
                      <a:pt x="598" y="206"/>
                    </a:lnTo>
                    <a:lnTo>
                      <a:pt x="600" y="208"/>
                    </a:lnTo>
                    <a:lnTo>
                      <a:pt x="602" y="208"/>
                    </a:lnTo>
                    <a:lnTo>
                      <a:pt x="604" y="208"/>
                    </a:lnTo>
                    <a:lnTo>
                      <a:pt x="604" y="206"/>
                    </a:lnTo>
                    <a:lnTo>
                      <a:pt x="612" y="216"/>
                    </a:lnTo>
                    <a:lnTo>
                      <a:pt x="614" y="220"/>
                    </a:lnTo>
                    <a:lnTo>
                      <a:pt x="614" y="228"/>
                    </a:lnTo>
                    <a:lnTo>
                      <a:pt x="616" y="232"/>
                    </a:lnTo>
                    <a:lnTo>
                      <a:pt x="618" y="234"/>
                    </a:lnTo>
                    <a:lnTo>
                      <a:pt x="620" y="236"/>
                    </a:lnTo>
                    <a:lnTo>
                      <a:pt x="622" y="238"/>
                    </a:lnTo>
                    <a:lnTo>
                      <a:pt x="632" y="250"/>
                    </a:lnTo>
                    <a:lnTo>
                      <a:pt x="634" y="258"/>
                    </a:lnTo>
                    <a:lnTo>
                      <a:pt x="636" y="264"/>
                    </a:lnTo>
                    <a:lnTo>
                      <a:pt x="634" y="270"/>
                    </a:lnTo>
                    <a:lnTo>
                      <a:pt x="632" y="276"/>
                    </a:lnTo>
                    <a:lnTo>
                      <a:pt x="630" y="280"/>
                    </a:lnTo>
                    <a:lnTo>
                      <a:pt x="630" y="288"/>
                    </a:lnTo>
                    <a:lnTo>
                      <a:pt x="630" y="300"/>
                    </a:lnTo>
                    <a:lnTo>
                      <a:pt x="630" y="312"/>
                    </a:lnTo>
                    <a:lnTo>
                      <a:pt x="626" y="322"/>
                    </a:lnTo>
                    <a:lnTo>
                      <a:pt x="624" y="328"/>
                    </a:lnTo>
                    <a:lnTo>
                      <a:pt x="620" y="336"/>
                    </a:lnTo>
                    <a:lnTo>
                      <a:pt x="608" y="352"/>
                    </a:lnTo>
                    <a:lnTo>
                      <a:pt x="600" y="370"/>
                    </a:lnTo>
                    <a:lnTo>
                      <a:pt x="598" y="376"/>
                    </a:lnTo>
                    <a:lnTo>
                      <a:pt x="594" y="378"/>
                    </a:lnTo>
                    <a:lnTo>
                      <a:pt x="590" y="382"/>
                    </a:lnTo>
                    <a:lnTo>
                      <a:pt x="586" y="384"/>
                    </a:lnTo>
                    <a:lnTo>
                      <a:pt x="582" y="390"/>
                    </a:lnTo>
                    <a:lnTo>
                      <a:pt x="578" y="394"/>
                    </a:lnTo>
                    <a:lnTo>
                      <a:pt x="566" y="402"/>
                    </a:lnTo>
                    <a:lnTo>
                      <a:pt x="558" y="408"/>
                    </a:lnTo>
                    <a:lnTo>
                      <a:pt x="552" y="416"/>
                    </a:lnTo>
                    <a:lnTo>
                      <a:pt x="548" y="424"/>
                    </a:lnTo>
                    <a:lnTo>
                      <a:pt x="542" y="432"/>
                    </a:lnTo>
                    <a:lnTo>
                      <a:pt x="522" y="454"/>
                    </a:lnTo>
                    <a:lnTo>
                      <a:pt x="510" y="466"/>
                    </a:lnTo>
                    <a:lnTo>
                      <a:pt x="500" y="480"/>
                    </a:lnTo>
                    <a:lnTo>
                      <a:pt x="498" y="482"/>
                    </a:lnTo>
                    <a:lnTo>
                      <a:pt x="496" y="486"/>
                    </a:lnTo>
                    <a:lnTo>
                      <a:pt x="496" y="488"/>
                    </a:lnTo>
                    <a:lnTo>
                      <a:pt x="494" y="490"/>
                    </a:lnTo>
                    <a:lnTo>
                      <a:pt x="484" y="490"/>
                    </a:lnTo>
                    <a:lnTo>
                      <a:pt x="476" y="490"/>
                    </a:lnTo>
                    <a:lnTo>
                      <a:pt x="468" y="492"/>
                    </a:lnTo>
                    <a:lnTo>
                      <a:pt x="462" y="492"/>
                    </a:lnTo>
                    <a:lnTo>
                      <a:pt x="454" y="496"/>
                    </a:lnTo>
                    <a:lnTo>
                      <a:pt x="448" y="500"/>
                    </a:lnTo>
                    <a:lnTo>
                      <a:pt x="442" y="504"/>
                    </a:lnTo>
                    <a:lnTo>
                      <a:pt x="438" y="506"/>
                    </a:lnTo>
                    <a:lnTo>
                      <a:pt x="434" y="508"/>
                    </a:lnTo>
                    <a:lnTo>
                      <a:pt x="432" y="512"/>
                    </a:lnTo>
                    <a:lnTo>
                      <a:pt x="428" y="514"/>
                    </a:lnTo>
                    <a:lnTo>
                      <a:pt x="426" y="516"/>
                    </a:lnTo>
                    <a:lnTo>
                      <a:pt x="420" y="506"/>
                    </a:lnTo>
                    <a:lnTo>
                      <a:pt x="416" y="494"/>
                    </a:lnTo>
                    <a:lnTo>
                      <a:pt x="412" y="494"/>
                    </a:lnTo>
                    <a:lnTo>
                      <a:pt x="410" y="496"/>
                    </a:lnTo>
                    <a:lnTo>
                      <a:pt x="408" y="500"/>
                    </a:lnTo>
                    <a:lnTo>
                      <a:pt x="386" y="514"/>
                    </a:lnTo>
                    <a:lnTo>
                      <a:pt x="380" y="510"/>
                    </a:lnTo>
                    <a:lnTo>
                      <a:pt x="378" y="504"/>
                    </a:lnTo>
                    <a:lnTo>
                      <a:pt x="370" y="504"/>
                    </a:lnTo>
                    <a:lnTo>
                      <a:pt x="364" y="504"/>
                    </a:lnTo>
                    <a:lnTo>
                      <a:pt x="358" y="500"/>
                    </a:lnTo>
                    <a:lnTo>
                      <a:pt x="354" y="494"/>
                    </a:lnTo>
                    <a:lnTo>
                      <a:pt x="348" y="488"/>
                    </a:lnTo>
                    <a:lnTo>
                      <a:pt x="346" y="482"/>
                    </a:lnTo>
                    <a:lnTo>
                      <a:pt x="346" y="478"/>
                    </a:lnTo>
                    <a:lnTo>
                      <a:pt x="350" y="474"/>
                    </a:lnTo>
                    <a:lnTo>
                      <a:pt x="352" y="470"/>
                    </a:lnTo>
                    <a:lnTo>
                      <a:pt x="354" y="464"/>
                    </a:lnTo>
                    <a:lnTo>
                      <a:pt x="352" y="458"/>
                    </a:lnTo>
                    <a:lnTo>
                      <a:pt x="348" y="454"/>
                    </a:lnTo>
                    <a:lnTo>
                      <a:pt x="344" y="452"/>
                    </a:lnTo>
                    <a:lnTo>
                      <a:pt x="340" y="448"/>
                    </a:lnTo>
                    <a:lnTo>
                      <a:pt x="346" y="440"/>
                    </a:lnTo>
                    <a:lnTo>
                      <a:pt x="346" y="436"/>
                    </a:lnTo>
                    <a:lnTo>
                      <a:pt x="348" y="432"/>
                    </a:lnTo>
                    <a:lnTo>
                      <a:pt x="346" y="428"/>
                    </a:lnTo>
                    <a:lnTo>
                      <a:pt x="342" y="428"/>
                    </a:lnTo>
                    <a:lnTo>
                      <a:pt x="340" y="430"/>
                    </a:lnTo>
                    <a:lnTo>
                      <a:pt x="336" y="436"/>
                    </a:lnTo>
                    <a:lnTo>
                      <a:pt x="332" y="442"/>
                    </a:lnTo>
                    <a:lnTo>
                      <a:pt x="330" y="444"/>
                    </a:lnTo>
                    <a:lnTo>
                      <a:pt x="326" y="444"/>
                    </a:lnTo>
                    <a:lnTo>
                      <a:pt x="324" y="444"/>
                    </a:lnTo>
                    <a:lnTo>
                      <a:pt x="322" y="442"/>
                    </a:lnTo>
                    <a:lnTo>
                      <a:pt x="324" y="438"/>
                    </a:lnTo>
                    <a:lnTo>
                      <a:pt x="328" y="438"/>
                    </a:lnTo>
                    <a:lnTo>
                      <a:pt x="332" y="436"/>
                    </a:lnTo>
                    <a:lnTo>
                      <a:pt x="346" y="420"/>
                    </a:lnTo>
                    <a:lnTo>
                      <a:pt x="352" y="412"/>
                    </a:lnTo>
                    <a:lnTo>
                      <a:pt x="356" y="404"/>
                    </a:lnTo>
                    <a:lnTo>
                      <a:pt x="350" y="404"/>
                    </a:lnTo>
                    <a:lnTo>
                      <a:pt x="342" y="404"/>
                    </a:lnTo>
                    <a:lnTo>
                      <a:pt x="340" y="410"/>
                    </a:lnTo>
                    <a:lnTo>
                      <a:pt x="338" y="416"/>
                    </a:lnTo>
                    <a:lnTo>
                      <a:pt x="332" y="416"/>
                    </a:lnTo>
                    <a:lnTo>
                      <a:pt x="326" y="418"/>
                    </a:lnTo>
                    <a:lnTo>
                      <a:pt x="318" y="424"/>
                    </a:lnTo>
                    <a:lnTo>
                      <a:pt x="312" y="432"/>
                    </a:lnTo>
                    <a:lnTo>
                      <a:pt x="310" y="438"/>
                    </a:lnTo>
                    <a:lnTo>
                      <a:pt x="304" y="438"/>
                    </a:lnTo>
                    <a:lnTo>
                      <a:pt x="304" y="436"/>
                    </a:lnTo>
                    <a:lnTo>
                      <a:pt x="304" y="434"/>
                    </a:lnTo>
                    <a:lnTo>
                      <a:pt x="304" y="426"/>
                    </a:lnTo>
                    <a:lnTo>
                      <a:pt x="306" y="418"/>
                    </a:lnTo>
                    <a:lnTo>
                      <a:pt x="304" y="410"/>
                    </a:lnTo>
                    <a:lnTo>
                      <a:pt x="304" y="406"/>
                    </a:lnTo>
                    <a:lnTo>
                      <a:pt x="302" y="400"/>
                    </a:lnTo>
                    <a:lnTo>
                      <a:pt x="300" y="392"/>
                    </a:lnTo>
                    <a:lnTo>
                      <a:pt x="286" y="388"/>
                    </a:lnTo>
                    <a:lnTo>
                      <a:pt x="276" y="384"/>
                    </a:lnTo>
                    <a:lnTo>
                      <a:pt x="270" y="382"/>
                    </a:lnTo>
                    <a:lnTo>
                      <a:pt x="268" y="380"/>
                    </a:lnTo>
                    <a:lnTo>
                      <a:pt x="264" y="378"/>
                    </a:lnTo>
                    <a:lnTo>
                      <a:pt x="232" y="378"/>
                    </a:lnTo>
                    <a:lnTo>
                      <a:pt x="208" y="392"/>
                    </a:lnTo>
                    <a:lnTo>
                      <a:pt x="176" y="392"/>
                    </a:lnTo>
                    <a:lnTo>
                      <a:pt x="164" y="398"/>
                    </a:lnTo>
                    <a:lnTo>
                      <a:pt x="150" y="406"/>
                    </a:lnTo>
                    <a:lnTo>
                      <a:pt x="134" y="416"/>
                    </a:lnTo>
                    <a:lnTo>
                      <a:pt x="122" y="420"/>
                    </a:lnTo>
                    <a:lnTo>
                      <a:pt x="108" y="422"/>
                    </a:lnTo>
                    <a:lnTo>
                      <a:pt x="92" y="422"/>
                    </a:lnTo>
                    <a:lnTo>
                      <a:pt x="84" y="424"/>
                    </a:lnTo>
                    <a:lnTo>
                      <a:pt x="74" y="426"/>
                    </a:lnTo>
                    <a:lnTo>
                      <a:pt x="58" y="432"/>
                    </a:lnTo>
                    <a:lnTo>
                      <a:pt x="42" y="438"/>
                    </a:lnTo>
                    <a:lnTo>
                      <a:pt x="32" y="440"/>
                    </a:lnTo>
                    <a:lnTo>
                      <a:pt x="24" y="440"/>
                    </a:lnTo>
                    <a:lnTo>
                      <a:pt x="18" y="440"/>
                    </a:lnTo>
                    <a:lnTo>
                      <a:pt x="14" y="436"/>
                    </a:lnTo>
                    <a:lnTo>
                      <a:pt x="6" y="430"/>
                    </a:lnTo>
                    <a:lnTo>
                      <a:pt x="4" y="428"/>
                    </a:lnTo>
                    <a:lnTo>
                      <a:pt x="2" y="428"/>
                    </a:lnTo>
                    <a:lnTo>
                      <a:pt x="0" y="426"/>
                    </a:lnTo>
                    <a:lnTo>
                      <a:pt x="0" y="422"/>
                    </a:lnTo>
                    <a:lnTo>
                      <a:pt x="0" y="420"/>
                    </a:lnTo>
                    <a:lnTo>
                      <a:pt x="2" y="416"/>
                    </a:lnTo>
                    <a:lnTo>
                      <a:pt x="4" y="414"/>
                    </a:lnTo>
                    <a:lnTo>
                      <a:pt x="10" y="412"/>
                    </a:lnTo>
                    <a:lnTo>
                      <a:pt x="16" y="408"/>
                    </a:lnTo>
                    <a:lnTo>
                      <a:pt x="24" y="394"/>
                    </a:lnTo>
                    <a:lnTo>
                      <a:pt x="30" y="380"/>
                    </a:lnTo>
                    <a:lnTo>
                      <a:pt x="28" y="376"/>
                    </a:lnTo>
                    <a:lnTo>
                      <a:pt x="26" y="372"/>
                    </a:lnTo>
                    <a:lnTo>
                      <a:pt x="26" y="362"/>
                    </a:lnTo>
                    <a:lnTo>
                      <a:pt x="26" y="328"/>
                    </a:lnTo>
                    <a:lnTo>
                      <a:pt x="26" y="316"/>
                    </a:lnTo>
                    <a:lnTo>
                      <a:pt x="26" y="304"/>
                    </a:lnTo>
                    <a:lnTo>
                      <a:pt x="24" y="296"/>
                    </a:lnTo>
                    <a:lnTo>
                      <a:pt x="20" y="288"/>
                    </a:lnTo>
                    <a:lnTo>
                      <a:pt x="16" y="280"/>
                    </a:lnTo>
                    <a:lnTo>
                      <a:pt x="16" y="276"/>
                    </a:lnTo>
                    <a:lnTo>
                      <a:pt x="20" y="280"/>
                    </a:lnTo>
                    <a:lnTo>
                      <a:pt x="20" y="284"/>
                    </a:lnTo>
                    <a:lnTo>
                      <a:pt x="26" y="284"/>
                    </a:lnTo>
                    <a:lnTo>
                      <a:pt x="24" y="278"/>
                    </a:lnTo>
                    <a:lnTo>
                      <a:pt x="24" y="272"/>
                    </a:lnTo>
                    <a:lnTo>
                      <a:pt x="28" y="276"/>
                    </a:lnTo>
                    <a:lnTo>
                      <a:pt x="28" y="280"/>
                    </a:lnTo>
                    <a:lnTo>
                      <a:pt x="30" y="278"/>
                    </a:lnTo>
                    <a:lnTo>
                      <a:pt x="30" y="276"/>
                    </a:lnTo>
                    <a:lnTo>
                      <a:pt x="32" y="272"/>
                    </a:lnTo>
                    <a:lnTo>
                      <a:pt x="28" y="256"/>
                    </a:lnTo>
                    <a:lnTo>
                      <a:pt x="36" y="236"/>
                    </a:lnTo>
                    <a:lnTo>
                      <a:pt x="38" y="226"/>
                    </a:lnTo>
                    <a:lnTo>
                      <a:pt x="40" y="214"/>
                    </a:lnTo>
                    <a:lnTo>
                      <a:pt x="40" y="208"/>
                    </a:lnTo>
                    <a:lnTo>
                      <a:pt x="44" y="202"/>
                    </a:lnTo>
                    <a:lnTo>
                      <a:pt x="46" y="206"/>
                    </a:lnTo>
                    <a:lnTo>
                      <a:pt x="48" y="208"/>
                    </a:lnTo>
                    <a:lnTo>
                      <a:pt x="48" y="210"/>
                    </a:lnTo>
                    <a:lnTo>
                      <a:pt x="52" y="208"/>
                    </a:lnTo>
                    <a:lnTo>
                      <a:pt x="54" y="206"/>
                    </a:lnTo>
                    <a:lnTo>
                      <a:pt x="56" y="202"/>
                    </a:lnTo>
                    <a:lnTo>
                      <a:pt x="58" y="198"/>
                    </a:lnTo>
                    <a:lnTo>
                      <a:pt x="62" y="196"/>
                    </a:lnTo>
                    <a:lnTo>
                      <a:pt x="70" y="194"/>
                    </a:lnTo>
                    <a:lnTo>
                      <a:pt x="76" y="190"/>
                    </a:lnTo>
                    <a:lnTo>
                      <a:pt x="78" y="188"/>
                    </a:lnTo>
                    <a:lnTo>
                      <a:pt x="82" y="186"/>
                    </a:lnTo>
                    <a:lnTo>
                      <a:pt x="86" y="182"/>
                    </a:lnTo>
                    <a:lnTo>
                      <a:pt x="94" y="178"/>
                    </a:lnTo>
                    <a:lnTo>
                      <a:pt x="102" y="176"/>
                    </a:lnTo>
                    <a:lnTo>
                      <a:pt x="110" y="174"/>
                    </a:lnTo>
                    <a:lnTo>
                      <a:pt x="118" y="172"/>
                    </a:lnTo>
                    <a:lnTo>
                      <a:pt x="128" y="168"/>
                    </a:lnTo>
                    <a:lnTo>
                      <a:pt x="138" y="166"/>
                    </a:lnTo>
                    <a:lnTo>
                      <a:pt x="146" y="166"/>
                    </a:lnTo>
                    <a:lnTo>
                      <a:pt x="156" y="164"/>
                    </a:lnTo>
                    <a:lnTo>
                      <a:pt x="162" y="162"/>
                    </a:lnTo>
                    <a:lnTo>
                      <a:pt x="168" y="152"/>
                    </a:lnTo>
                    <a:lnTo>
                      <a:pt x="180" y="1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1" name="Freeform 272"/>
              <p:cNvSpPr>
                <a:spLocks/>
              </p:cNvSpPr>
              <p:nvPr/>
            </p:nvSpPr>
            <p:spPr bwMode="auto">
              <a:xfrm>
                <a:off x="7785393" y="4114259"/>
                <a:ext cx="112932" cy="61646"/>
              </a:xfrm>
              <a:custGeom>
                <a:avLst/>
                <a:gdLst>
                  <a:gd name="T0" fmla="*/ 2147483647 w 64"/>
                  <a:gd name="T1" fmla="*/ 0 h 38"/>
                  <a:gd name="T2" fmla="*/ 2147483647 w 64"/>
                  <a:gd name="T3" fmla="*/ 2147483647 h 38"/>
                  <a:gd name="T4" fmla="*/ 2147483647 w 64"/>
                  <a:gd name="T5" fmla="*/ 2147483647 h 38"/>
                  <a:gd name="T6" fmla="*/ 2147483647 w 64"/>
                  <a:gd name="T7" fmla="*/ 2147483647 h 38"/>
                  <a:gd name="T8" fmla="*/ 2147483647 w 64"/>
                  <a:gd name="T9" fmla="*/ 2147483647 h 38"/>
                  <a:gd name="T10" fmla="*/ 2147483647 w 64"/>
                  <a:gd name="T11" fmla="*/ 2147483647 h 38"/>
                  <a:gd name="T12" fmla="*/ 2147483647 w 64"/>
                  <a:gd name="T13" fmla="*/ 2147483647 h 38"/>
                  <a:gd name="T14" fmla="*/ 2147483647 w 64"/>
                  <a:gd name="T15" fmla="*/ 2147483647 h 38"/>
                  <a:gd name="T16" fmla="*/ 2147483647 w 64"/>
                  <a:gd name="T17" fmla="*/ 2147483647 h 38"/>
                  <a:gd name="T18" fmla="*/ 0 w 64"/>
                  <a:gd name="T19" fmla="*/ 2147483647 h 38"/>
                  <a:gd name="T20" fmla="*/ 0 w 64"/>
                  <a:gd name="T21" fmla="*/ 2147483647 h 38"/>
                  <a:gd name="T22" fmla="*/ 0 w 64"/>
                  <a:gd name="T23" fmla="*/ 2147483647 h 38"/>
                  <a:gd name="T24" fmla="*/ 2147483647 w 64"/>
                  <a:gd name="T25" fmla="*/ 2147483647 h 38"/>
                  <a:gd name="T26" fmla="*/ 2147483647 w 64"/>
                  <a:gd name="T27" fmla="*/ 2147483647 h 38"/>
                  <a:gd name="T28" fmla="*/ 2147483647 w 64"/>
                  <a:gd name="T29" fmla="*/ 2147483647 h 38"/>
                  <a:gd name="T30" fmla="*/ 2147483647 w 64"/>
                  <a:gd name="T31" fmla="*/ 2147483647 h 38"/>
                  <a:gd name="T32" fmla="*/ 2147483647 w 64"/>
                  <a:gd name="T33" fmla="*/ 2147483647 h 38"/>
                  <a:gd name="T34" fmla="*/ 2147483647 w 64"/>
                  <a:gd name="T35" fmla="*/ 2147483647 h 38"/>
                  <a:gd name="T36" fmla="*/ 2147483647 w 64"/>
                  <a:gd name="T37" fmla="*/ 2147483647 h 38"/>
                  <a:gd name="T38" fmla="*/ 2147483647 w 64"/>
                  <a:gd name="T39" fmla="*/ 2147483647 h 38"/>
                  <a:gd name="T40" fmla="*/ 2147483647 w 64"/>
                  <a:gd name="T41" fmla="*/ 0 h 38"/>
                  <a:gd name="T42" fmla="*/ 2147483647 w 64"/>
                  <a:gd name="T43" fmla="*/ 0 h 38"/>
                  <a:gd name="T44" fmla="*/ 2147483647 w 64"/>
                  <a:gd name="T45" fmla="*/ 2147483647 h 38"/>
                  <a:gd name="T46" fmla="*/ 2147483647 w 64"/>
                  <a:gd name="T47" fmla="*/ 0 h 3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4"/>
                  <a:gd name="T73" fmla="*/ 0 h 38"/>
                  <a:gd name="T74" fmla="*/ 64 w 64"/>
                  <a:gd name="T75" fmla="*/ 38 h 3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4" h="38">
                    <a:moveTo>
                      <a:pt x="64" y="0"/>
                    </a:moveTo>
                    <a:lnTo>
                      <a:pt x="52" y="10"/>
                    </a:lnTo>
                    <a:lnTo>
                      <a:pt x="36" y="16"/>
                    </a:lnTo>
                    <a:lnTo>
                      <a:pt x="32" y="18"/>
                    </a:lnTo>
                    <a:lnTo>
                      <a:pt x="28" y="20"/>
                    </a:lnTo>
                    <a:lnTo>
                      <a:pt x="22" y="28"/>
                    </a:lnTo>
                    <a:lnTo>
                      <a:pt x="14" y="36"/>
                    </a:lnTo>
                    <a:lnTo>
                      <a:pt x="8" y="38"/>
                    </a:lnTo>
                    <a:lnTo>
                      <a:pt x="2" y="38"/>
                    </a:lnTo>
                    <a:lnTo>
                      <a:pt x="0" y="38"/>
                    </a:lnTo>
                    <a:lnTo>
                      <a:pt x="0" y="34"/>
                    </a:lnTo>
                    <a:lnTo>
                      <a:pt x="0" y="30"/>
                    </a:lnTo>
                    <a:lnTo>
                      <a:pt x="2" y="26"/>
                    </a:lnTo>
                    <a:lnTo>
                      <a:pt x="10" y="20"/>
                    </a:lnTo>
                    <a:lnTo>
                      <a:pt x="26" y="14"/>
                    </a:lnTo>
                    <a:lnTo>
                      <a:pt x="28" y="12"/>
                    </a:lnTo>
                    <a:lnTo>
                      <a:pt x="30" y="8"/>
                    </a:lnTo>
                    <a:lnTo>
                      <a:pt x="32" y="6"/>
                    </a:lnTo>
                    <a:lnTo>
                      <a:pt x="36" y="4"/>
                    </a:lnTo>
                    <a:lnTo>
                      <a:pt x="46" y="2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64" y="2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2" name="Freeform 273"/>
              <p:cNvSpPr>
                <a:spLocks/>
              </p:cNvSpPr>
              <p:nvPr/>
            </p:nvSpPr>
            <p:spPr bwMode="auto">
              <a:xfrm>
                <a:off x="7691743" y="4105852"/>
                <a:ext cx="86765" cy="16812"/>
              </a:xfrm>
              <a:custGeom>
                <a:avLst/>
                <a:gdLst>
                  <a:gd name="T0" fmla="*/ 2147483647 w 50"/>
                  <a:gd name="T1" fmla="*/ 2147483647 h 10"/>
                  <a:gd name="T2" fmla="*/ 2147483647 w 50"/>
                  <a:gd name="T3" fmla="*/ 2147483647 h 10"/>
                  <a:gd name="T4" fmla="*/ 2147483647 w 50"/>
                  <a:gd name="T5" fmla="*/ 2147483647 h 10"/>
                  <a:gd name="T6" fmla="*/ 2147483647 w 50"/>
                  <a:gd name="T7" fmla="*/ 2147483647 h 10"/>
                  <a:gd name="T8" fmla="*/ 2147483647 w 50"/>
                  <a:gd name="T9" fmla="*/ 2147483647 h 10"/>
                  <a:gd name="T10" fmla="*/ 2147483647 w 50"/>
                  <a:gd name="T11" fmla="*/ 2147483647 h 10"/>
                  <a:gd name="T12" fmla="*/ 2147483647 w 50"/>
                  <a:gd name="T13" fmla="*/ 2147483647 h 10"/>
                  <a:gd name="T14" fmla="*/ 0 w 50"/>
                  <a:gd name="T15" fmla="*/ 2147483647 h 10"/>
                  <a:gd name="T16" fmla="*/ 2147483647 w 50"/>
                  <a:gd name="T17" fmla="*/ 2147483647 h 10"/>
                  <a:gd name="T18" fmla="*/ 2147483647 w 50"/>
                  <a:gd name="T19" fmla="*/ 0 h 10"/>
                  <a:gd name="T20" fmla="*/ 2147483647 w 50"/>
                  <a:gd name="T21" fmla="*/ 2147483647 h 10"/>
                  <a:gd name="T22" fmla="*/ 2147483647 w 50"/>
                  <a:gd name="T23" fmla="*/ 2147483647 h 10"/>
                  <a:gd name="T24" fmla="*/ 2147483647 w 50"/>
                  <a:gd name="T25" fmla="*/ 2147483647 h 10"/>
                  <a:gd name="T26" fmla="*/ 2147483647 w 50"/>
                  <a:gd name="T27" fmla="*/ 2147483647 h 10"/>
                  <a:gd name="T28" fmla="*/ 2147483647 w 50"/>
                  <a:gd name="T29" fmla="*/ 2147483647 h 10"/>
                  <a:gd name="T30" fmla="*/ 2147483647 w 50"/>
                  <a:gd name="T31" fmla="*/ 2147483647 h 10"/>
                  <a:gd name="T32" fmla="*/ 2147483647 w 50"/>
                  <a:gd name="T33" fmla="*/ 2147483647 h 10"/>
                  <a:gd name="T34" fmla="*/ 2147483647 w 50"/>
                  <a:gd name="T35" fmla="*/ 2147483647 h 10"/>
                  <a:gd name="T36" fmla="*/ 2147483647 w 50"/>
                  <a:gd name="T37" fmla="*/ 2147483647 h 10"/>
                  <a:gd name="T38" fmla="*/ 2147483647 w 50"/>
                  <a:gd name="T39" fmla="*/ 2147483647 h 1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50"/>
                  <a:gd name="T61" fmla="*/ 0 h 10"/>
                  <a:gd name="T62" fmla="*/ 50 w 50"/>
                  <a:gd name="T63" fmla="*/ 10 h 10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50" h="10">
                    <a:moveTo>
                      <a:pt x="40" y="8"/>
                    </a:moveTo>
                    <a:lnTo>
                      <a:pt x="34" y="10"/>
                    </a:lnTo>
                    <a:lnTo>
                      <a:pt x="28" y="10"/>
                    </a:lnTo>
                    <a:lnTo>
                      <a:pt x="22" y="8"/>
                    </a:lnTo>
                    <a:lnTo>
                      <a:pt x="10" y="10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6" y="2"/>
                    </a:lnTo>
                    <a:lnTo>
                      <a:pt x="12" y="0"/>
                    </a:lnTo>
                    <a:lnTo>
                      <a:pt x="18" y="2"/>
                    </a:lnTo>
                    <a:lnTo>
                      <a:pt x="24" y="4"/>
                    </a:lnTo>
                    <a:lnTo>
                      <a:pt x="28" y="6"/>
                    </a:lnTo>
                    <a:lnTo>
                      <a:pt x="34" y="8"/>
                    </a:lnTo>
                    <a:lnTo>
                      <a:pt x="42" y="6"/>
                    </a:lnTo>
                    <a:lnTo>
                      <a:pt x="50" y="4"/>
                    </a:lnTo>
                    <a:lnTo>
                      <a:pt x="46" y="8"/>
                    </a:lnTo>
                    <a:lnTo>
                      <a:pt x="44" y="10"/>
                    </a:lnTo>
                    <a:lnTo>
                      <a:pt x="38" y="10"/>
                    </a:lnTo>
                    <a:lnTo>
                      <a:pt x="4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3" name="Freeform 274"/>
              <p:cNvSpPr>
                <a:spLocks/>
              </p:cNvSpPr>
              <p:nvPr/>
            </p:nvSpPr>
            <p:spPr bwMode="auto">
              <a:xfrm>
                <a:off x="7295104" y="4040003"/>
                <a:ext cx="280952" cy="82662"/>
              </a:xfrm>
              <a:custGeom>
                <a:avLst/>
                <a:gdLst>
                  <a:gd name="T0" fmla="*/ 2147483647 w 162"/>
                  <a:gd name="T1" fmla="*/ 2147483647 h 50"/>
                  <a:gd name="T2" fmla="*/ 0 w 162"/>
                  <a:gd name="T3" fmla="*/ 2147483647 h 50"/>
                  <a:gd name="T4" fmla="*/ 2147483647 w 162"/>
                  <a:gd name="T5" fmla="*/ 2147483647 h 50"/>
                  <a:gd name="T6" fmla="*/ 2147483647 w 162"/>
                  <a:gd name="T7" fmla="*/ 2147483647 h 50"/>
                  <a:gd name="T8" fmla="*/ 2147483647 w 162"/>
                  <a:gd name="T9" fmla="*/ 2147483647 h 50"/>
                  <a:gd name="T10" fmla="*/ 2147483647 w 162"/>
                  <a:gd name="T11" fmla="*/ 0 h 50"/>
                  <a:gd name="T12" fmla="*/ 2147483647 w 162"/>
                  <a:gd name="T13" fmla="*/ 2147483647 h 50"/>
                  <a:gd name="T14" fmla="*/ 2147483647 w 162"/>
                  <a:gd name="T15" fmla="*/ 2147483647 h 50"/>
                  <a:gd name="T16" fmla="*/ 2147483647 w 162"/>
                  <a:gd name="T17" fmla="*/ 2147483647 h 50"/>
                  <a:gd name="T18" fmla="*/ 2147483647 w 162"/>
                  <a:gd name="T19" fmla="*/ 2147483647 h 50"/>
                  <a:gd name="T20" fmla="*/ 2147483647 w 162"/>
                  <a:gd name="T21" fmla="*/ 2147483647 h 50"/>
                  <a:gd name="T22" fmla="*/ 2147483647 w 162"/>
                  <a:gd name="T23" fmla="*/ 2147483647 h 50"/>
                  <a:gd name="T24" fmla="*/ 2147483647 w 162"/>
                  <a:gd name="T25" fmla="*/ 2147483647 h 50"/>
                  <a:gd name="T26" fmla="*/ 2147483647 w 162"/>
                  <a:gd name="T27" fmla="*/ 2147483647 h 50"/>
                  <a:gd name="T28" fmla="*/ 2147483647 w 162"/>
                  <a:gd name="T29" fmla="*/ 2147483647 h 50"/>
                  <a:gd name="T30" fmla="*/ 2147483647 w 162"/>
                  <a:gd name="T31" fmla="*/ 2147483647 h 50"/>
                  <a:gd name="T32" fmla="*/ 2147483647 w 162"/>
                  <a:gd name="T33" fmla="*/ 2147483647 h 50"/>
                  <a:gd name="T34" fmla="*/ 2147483647 w 162"/>
                  <a:gd name="T35" fmla="*/ 2147483647 h 50"/>
                  <a:gd name="T36" fmla="*/ 2147483647 w 162"/>
                  <a:gd name="T37" fmla="*/ 2147483647 h 50"/>
                  <a:gd name="T38" fmla="*/ 2147483647 w 162"/>
                  <a:gd name="T39" fmla="*/ 2147483647 h 50"/>
                  <a:gd name="T40" fmla="*/ 2147483647 w 162"/>
                  <a:gd name="T41" fmla="*/ 2147483647 h 50"/>
                  <a:gd name="T42" fmla="*/ 2147483647 w 162"/>
                  <a:gd name="T43" fmla="*/ 2147483647 h 50"/>
                  <a:gd name="T44" fmla="*/ 2147483647 w 162"/>
                  <a:gd name="T45" fmla="*/ 2147483647 h 50"/>
                  <a:gd name="T46" fmla="*/ 2147483647 w 162"/>
                  <a:gd name="T47" fmla="*/ 2147483647 h 50"/>
                  <a:gd name="T48" fmla="*/ 2147483647 w 162"/>
                  <a:gd name="T49" fmla="*/ 2147483647 h 50"/>
                  <a:gd name="T50" fmla="*/ 2147483647 w 162"/>
                  <a:gd name="T51" fmla="*/ 2147483647 h 50"/>
                  <a:gd name="T52" fmla="*/ 2147483647 w 162"/>
                  <a:gd name="T53" fmla="*/ 2147483647 h 50"/>
                  <a:gd name="T54" fmla="*/ 2147483647 w 162"/>
                  <a:gd name="T55" fmla="*/ 2147483647 h 50"/>
                  <a:gd name="T56" fmla="*/ 2147483647 w 162"/>
                  <a:gd name="T57" fmla="*/ 2147483647 h 50"/>
                  <a:gd name="T58" fmla="*/ 2147483647 w 162"/>
                  <a:gd name="T59" fmla="*/ 2147483647 h 50"/>
                  <a:gd name="T60" fmla="*/ 2147483647 w 162"/>
                  <a:gd name="T61" fmla="*/ 2147483647 h 50"/>
                  <a:gd name="T62" fmla="*/ 2147483647 w 162"/>
                  <a:gd name="T63" fmla="*/ 2147483647 h 50"/>
                  <a:gd name="T64" fmla="*/ 2147483647 w 162"/>
                  <a:gd name="T65" fmla="*/ 2147483647 h 50"/>
                  <a:gd name="T66" fmla="*/ 2147483647 w 162"/>
                  <a:gd name="T67" fmla="*/ 2147483647 h 5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2"/>
                  <a:gd name="T103" fmla="*/ 0 h 50"/>
                  <a:gd name="T104" fmla="*/ 162 w 162"/>
                  <a:gd name="T105" fmla="*/ 50 h 5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2" h="50">
                    <a:moveTo>
                      <a:pt x="16" y="16"/>
                    </a:moveTo>
                    <a:lnTo>
                      <a:pt x="8" y="16"/>
                    </a:lnTo>
                    <a:lnTo>
                      <a:pt x="4" y="14"/>
                    </a:lnTo>
                    <a:lnTo>
                      <a:pt x="0" y="12"/>
                    </a:lnTo>
                    <a:lnTo>
                      <a:pt x="4" y="10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2" y="2"/>
                    </a:lnTo>
                    <a:lnTo>
                      <a:pt x="36" y="2"/>
                    </a:lnTo>
                    <a:lnTo>
                      <a:pt x="48" y="4"/>
                    </a:lnTo>
                    <a:lnTo>
                      <a:pt x="50" y="6"/>
                    </a:lnTo>
                    <a:lnTo>
                      <a:pt x="52" y="8"/>
                    </a:lnTo>
                    <a:lnTo>
                      <a:pt x="54" y="12"/>
                    </a:lnTo>
                    <a:lnTo>
                      <a:pt x="56" y="14"/>
                    </a:lnTo>
                    <a:lnTo>
                      <a:pt x="62" y="16"/>
                    </a:lnTo>
                    <a:lnTo>
                      <a:pt x="70" y="16"/>
                    </a:lnTo>
                    <a:lnTo>
                      <a:pt x="78" y="14"/>
                    </a:lnTo>
                    <a:lnTo>
                      <a:pt x="84" y="12"/>
                    </a:lnTo>
                    <a:lnTo>
                      <a:pt x="88" y="10"/>
                    </a:lnTo>
                    <a:lnTo>
                      <a:pt x="90" y="8"/>
                    </a:lnTo>
                    <a:lnTo>
                      <a:pt x="92" y="10"/>
                    </a:lnTo>
                    <a:lnTo>
                      <a:pt x="94" y="10"/>
                    </a:lnTo>
                    <a:lnTo>
                      <a:pt x="100" y="12"/>
                    </a:lnTo>
                    <a:lnTo>
                      <a:pt x="102" y="16"/>
                    </a:lnTo>
                    <a:lnTo>
                      <a:pt x="106" y="16"/>
                    </a:lnTo>
                    <a:lnTo>
                      <a:pt x="114" y="18"/>
                    </a:lnTo>
                    <a:lnTo>
                      <a:pt x="118" y="20"/>
                    </a:lnTo>
                    <a:lnTo>
                      <a:pt x="118" y="22"/>
                    </a:lnTo>
                    <a:lnTo>
                      <a:pt x="118" y="30"/>
                    </a:lnTo>
                    <a:lnTo>
                      <a:pt x="124" y="32"/>
                    </a:lnTo>
                    <a:lnTo>
                      <a:pt x="132" y="32"/>
                    </a:lnTo>
                    <a:lnTo>
                      <a:pt x="146" y="34"/>
                    </a:lnTo>
                    <a:lnTo>
                      <a:pt x="150" y="36"/>
                    </a:lnTo>
                    <a:lnTo>
                      <a:pt x="162" y="40"/>
                    </a:lnTo>
                    <a:lnTo>
                      <a:pt x="162" y="42"/>
                    </a:lnTo>
                    <a:lnTo>
                      <a:pt x="160" y="46"/>
                    </a:lnTo>
                    <a:lnTo>
                      <a:pt x="156" y="48"/>
                    </a:lnTo>
                    <a:lnTo>
                      <a:pt x="152" y="48"/>
                    </a:lnTo>
                    <a:lnTo>
                      <a:pt x="150" y="46"/>
                    </a:lnTo>
                    <a:lnTo>
                      <a:pt x="146" y="40"/>
                    </a:lnTo>
                    <a:lnTo>
                      <a:pt x="144" y="46"/>
                    </a:lnTo>
                    <a:lnTo>
                      <a:pt x="144" y="48"/>
                    </a:lnTo>
                    <a:lnTo>
                      <a:pt x="142" y="50"/>
                    </a:lnTo>
                    <a:lnTo>
                      <a:pt x="136" y="48"/>
                    </a:lnTo>
                    <a:lnTo>
                      <a:pt x="130" y="46"/>
                    </a:lnTo>
                    <a:lnTo>
                      <a:pt x="126" y="44"/>
                    </a:lnTo>
                    <a:lnTo>
                      <a:pt x="118" y="42"/>
                    </a:lnTo>
                    <a:lnTo>
                      <a:pt x="92" y="42"/>
                    </a:lnTo>
                    <a:lnTo>
                      <a:pt x="90" y="40"/>
                    </a:lnTo>
                    <a:lnTo>
                      <a:pt x="84" y="40"/>
                    </a:lnTo>
                    <a:lnTo>
                      <a:pt x="82" y="38"/>
                    </a:lnTo>
                    <a:lnTo>
                      <a:pt x="80" y="36"/>
                    </a:lnTo>
                    <a:lnTo>
                      <a:pt x="74" y="34"/>
                    </a:lnTo>
                    <a:lnTo>
                      <a:pt x="64" y="32"/>
                    </a:lnTo>
                    <a:lnTo>
                      <a:pt x="56" y="32"/>
                    </a:lnTo>
                    <a:lnTo>
                      <a:pt x="48" y="32"/>
                    </a:lnTo>
                    <a:lnTo>
                      <a:pt x="40" y="32"/>
                    </a:lnTo>
                    <a:lnTo>
                      <a:pt x="36" y="32"/>
                    </a:lnTo>
                    <a:lnTo>
                      <a:pt x="36" y="30"/>
                    </a:lnTo>
                    <a:lnTo>
                      <a:pt x="32" y="26"/>
                    </a:lnTo>
                    <a:lnTo>
                      <a:pt x="24" y="26"/>
                    </a:lnTo>
                    <a:lnTo>
                      <a:pt x="20" y="26"/>
                    </a:lnTo>
                    <a:lnTo>
                      <a:pt x="18" y="22"/>
                    </a:lnTo>
                    <a:lnTo>
                      <a:pt x="16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4" name="Freeform 275"/>
              <p:cNvSpPr>
                <a:spLocks/>
              </p:cNvSpPr>
              <p:nvPr/>
            </p:nvSpPr>
            <p:spPr bwMode="auto">
              <a:xfrm>
                <a:off x="7295104" y="3905501"/>
                <a:ext cx="39939" cy="43433"/>
              </a:xfrm>
              <a:custGeom>
                <a:avLst/>
                <a:gdLst>
                  <a:gd name="T0" fmla="*/ 0 w 24"/>
                  <a:gd name="T1" fmla="*/ 2147483647 h 26"/>
                  <a:gd name="T2" fmla="*/ 2147483647 w 24"/>
                  <a:gd name="T3" fmla="*/ 2147483647 h 26"/>
                  <a:gd name="T4" fmla="*/ 2147483647 w 24"/>
                  <a:gd name="T5" fmla="*/ 2147483647 h 26"/>
                  <a:gd name="T6" fmla="*/ 2147483647 w 24"/>
                  <a:gd name="T7" fmla="*/ 0 h 26"/>
                  <a:gd name="T8" fmla="*/ 2147483647 w 24"/>
                  <a:gd name="T9" fmla="*/ 0 h 26"/>
                  <a:gd name="T10" fmla="*/ 2147483647 w 24"/>
                  <a:gd name="T11" fmla="*/ 2147483647 h 26"/>
                  <a:gd name="T12" fmla="*/ 2147483647 w 24"/>
                  <a:gd name="T13" fmla="*/ 2147483647 h 26"/>
                  <a:gd name="T14" fmla="*/ 2147483647 w 24"/>
                  <a:gd name="T15" fmla="*/ 2147483647 h 26"/>
                  <a:gd name="T16" fmla="*/ 2147483647 w 24"/>
                  <a:gd name="T17" fmla="*/ 2147483647 h 26"/>
                  <a:gd name="T18" fmla="*/ 2147483647 w 24"/>
                  <a:gd name="T19" fmla="*/ 2147483647 h 26"/>
                  <a:gd name="T20" fmla="*/ 2147483647 w 24"/>
                  <a:gd name="T21" fmla="*/ 2147483647 h 26"/>
                  <a:gd name="T22" fmla="*/ 2147483647 w 24"/>
                  <a:gd name="T23" fmla="*/ 2147483647 h 26"/>
                  <a:gd name="T24" fmla="*/ 2147483647 w 24"/>
                  <a:gd name="T25" fmla="*/ 2147483647 h 26"/>
                  <a:gd name="T26" fmla="*/ 2147483647 w 24"/>
                  <a:gd name="T27" fmla="*/ 2147483647 h 26"/>
                  <a:gd name="T28" fmla="*/ 2147483647 w 24"/>
                  <a:gd name="T29" fmla="*/ 2147483647 h 26"/>
                  <a:gd name="T30" fmla="*/ 2147483647 w 24"/>
                  <a:gd name="T31" fmla="*/ 2147483647 h 26"/>
                  <a:gd name="T32" fmla="*/ 2147483647 w 24"/>
                  <a:gd name="T33" fmla="*/ 2147483647 h 26"/>
                  <a:gd name="T34" fmla="*/ 2147483647 w 24"/>
                  <a:gd name="T35" fmla="*/ 2147483647 h 26"/>
                  <a:gd name="T36" fmla="*/ 0 w 24"/>
                  <a:gd name="T37" fmla="*/ 2147483647 h 2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26"/>
                  <a:gd name="T59" fmla="*/ 24 w 24"/>
                  <a:gd name="T60" fmla="*/ 26 h 2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26">
                    <a:moveTo>
                      <a:pt x="0" y="6"/>
                    </a:moveTo>
                    <a:lnTo>
                      <a:pt x="4" y="4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4" y="6"/>
                    </a:lnTo>
                    <a:lnTo>
                      <a:pt x="18" y="12"/>
                    </a:lnTo>
                    <a:lnTo>
                      <a:pt x="24" y="18"/>
                    </a:lnTo>
                    <a:lnTo>
                      <a:pt x="24" y="24"/>
                    </a:lnTo>
                    <a:lnTo>
                      <a:pt x="22" y="26"/>
                    </a:lnTo>
                    <a:lnTo>
                      <a:pt x="14" y="22"/>
                    </a:lnTo>
                    <a:lnTo>
                      <a:pt x="12" y="18"/>
                    </a:lnTo>
                    <a:lnTo>
                      <a:pt x="10" y="16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5" name="Freeform 276"/>
              <p:cNvSpPr>
                <a:spLocks/>
              </p:cNvSpPr>
              <p:nvPr/>
            </p:nvSpPr>
            <p:spPr bwMode="auto">
              <a:xfrm>
                <a:off x="7359833" y="3936324"/>
                <a:ext cx="20657" cy="16812"/>
              </a:xfrm>
              <a:custGeom>
                <a:avLst/>
                <a:gdLst>
                  <a:gd name="T0" fmla="*/ 2147483647 w 12"/>
                  <a:gd name="T1" fmla="*/ 2147483647 h 10"/>
                  <a:gd name="T2" fmla="*/ 2147483647 w 12"/>
                  <a:gd name="T3" fmla="*/ 2147483647 h 10"/>
                  <a:gd name="T4" fmla="*/ 2147483647 w 12"/>
                  <a:gd name="T5" fmla="*/ 2147483647 h 10"/>
                  <a:gd name="T6" fmla="*/ 2147483647 w 12"/>
                  <a:gd name="T7" fmla="*/ 2147483647 h 10"/>
                  <a:gd name="T8" fmla="*/ 2147483647 w 12"/>
                  <a:gd name="T9" fmla="*/ 2147483647 h 10"/>
                  <a:gd name="T10" fmla="*/ 0 w 12"/>
                  <a:gd name="T11" fmla="*/ 2147483647 h 10"/>
                  <a:gd name="T12" fmla="*/ 2147483647 w 12"/>
                  <a:gd name="T13" fmla="*/ 2147483647 h 10"/>
                  <a:gd name="T14" fmla="*/ 2147483647 w 12"/>
                  <a:gd name="T15" fmla="*/ 0 h 10"/>
                  <a:gd name="T16" fmla="*/ 2147483647 w 12"/>
                  <a:gd name="T17" fmla="*/ 2147483647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"/>
                  <a:gd name="T28" fmla="*/ 0 h 10"/>
                  <a:gd name="T29" fmla="*/ 12 w 12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" h="10">
                    <a:moveTo>
                      <a:pt x="12" y="2"/>
                    </a:moveTo>
                    <a:lnTo>
                      <a:pt x="10" y="6"/>
                    </a:lnTo>
                    <a:lnTo>
                      <a:pt x="10" y="10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6" name="Freeform 277"/>
              <p:cNvSpPr>
                <a:spLocks/>
              </p:cNvSpPr>
              <p:nvPr/>
            </p:nvSpPr>
            <p:spPr bwMode="auto">
              <a:xfrm>
                <a:off x="7107803" y="3887287"/>
                <a:ext cx="16526" cy="18214"/>
              </a:xfrm>
              <a:custGeom>
                <a:avLst/>
                <a:gdLst>
                  <a:gd name="T0" fmla="*/ 2147483647 w 10"/>
                  <a:gd name="T1" fmla="*/ 0 h 12"/>
                  <a:gd name="T2" fmla="*/ 2147483647 w 10"/>
                  <a:gd name="T3" fmla="*/ 2147483647 h 12"/>
                  <a:gd name="T4" fmla="*/ 2147483647 w 10"/>
                  <a:gd name="T5" fmla="*/ 2147483647 h 12"/>
                  <a:gd name="T6" fmla="*/ 2147483647 w 10"/>
                  <a:gd name="T7" fmla="*/ 2147483647 h 12"/>
                  <a:gd name="T8" fmla="*/ 2147483647 w 10"/>
                  <a:gd name="T9" fmla="*/ 2147483647 h 12"/>
                  <a:gd name="T10" fmla="*/ 2147483647 w 10"/>
                  <a:gd name="T11" fmla="*/ 2147483647 h 12"/>
                  <a:gd name="T12" fmla="*/ 2147483647 w 10"/>
                  <a:gd name="T13" fmla="*/ 2147483647 h 12"/>
                  <a:gd name="T14" fmla="*/ 0 w 10"/>
                  <a:gd name="T15" fmla="*/ 2147483647 h 12"/>
                  <a:gd name="T16" fmla="*/ 2147483647 w 10"/>
                  <a:gd name="T17" fmla="*/ 0 h 12"/>
                  <a:gd name="T18" fmla="*/ 2147483647 w 10"/>
                  <a:gd name="T19" fmla="*/ 0 h 12"/>
                  <a:gd name="T20" fmla="*/ 2147483647 w 10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0"/>
                  <a:gd name="T34" fmla="*/ 0 h 12"/>
                  <a:gd name="T35" fmla="*/ 10 w 10"/>
                  <a:gd name="T36" fmla="*/ 12 h 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0" h="12">
                    <a:moveTo>
                      <a:pt x="6" y="0"/>
                    </a:moveTo>
                    <a:lnTo>
                      <a:pt x="6" y="6"/>
                    </a:lnTo>
                    <a:lnTo>
                      <a:pt x="10" y="8"/>
                    </a:lnTo>
                    <a:lnTo>
                      <a:pt x="10" y="12"/>
                    </a:lnTo>
                    <a:lnTo>
                      <a:pt x="6" y="12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7" name="Freeform 278"/>
              <p:cNvSpPr>
                <a:spLocks/>
              </p:cNvSpPr>
              <p:nvPr/>
            </p:nvSpPr>
            <p:spPr bwMode="auto">
              <a:xfrm>
                <a:off x="7070618" y="3813032"/>
                <a:ext cx="20657" cy="23818"/>
              </a:xfrm>
              <a:custGeom>
                <a:avLst/>
                <a:gdLst>
                  <a:gd name="T0" fmla="*/ 2147483647 w 12"/>
                  <a:gd name="T1" fmla="*/ 2147483647 h 14"/>
                  <a:gd name="T2" fmla="*/ 2147483647 w 12"/>
                  <a:gd name="T3" fmla="*/ 2147483647 h 14"/>
                  <a:gd name="T4" fmla="*/ 2147483647 w 12"/>
                  <a:gd name="T5" fmla="*/ 2147483647 h 14"/>
                  <a:gd name="T6" fmla="*/ 2147483647 w 12"/>
                  <a:gd name="T7" fmla="*/ 2147483647 h 14"/>
                  <a:gd name="T8" fmla="*/ 0 w 12"/>
                  <a:gd name="T9" fmla="*/ 2147483647 h 14"/>
                  <a:gd name="T10" fmla="*/ 0 w 12"/>
                  <a:gd name="T11" fmla="*/ 2147483647 h 14"/>
                  <a:gd name="T12" fmla="*/ 0 w 12"/>
                  <a:gd name="T13" fmla="*/ 0 h 14"/>
                  <a:gd name="T14" fmla="*/ 2147483647 w 12"/>
                  <a:gd name="T15" fmla="*/ 2147483647 h 14"/>
                  <a:gd name="T16" fmla="*/ 2147483647 w 12"/>
                  <a:gd name="T17" fmla="*/ 2147483647 h 14"/>
                  <a:gd name="T18" fmla="*/ 2147483647 w 12"/>
                  <a:gd name="T19" fmla="*/ 2147483647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14"/>
                  <a:gd name="T32" fmla="*/ 12 w 12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14">
                    <a:moveTo>
                      <a:pt x="12" y="8"/>
                    </a:moveTo>
                    <a:lnTo>
                      <a:pt x="10" y="12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4"/>
                    </a:lnTo>
                    <a:lnTo>
                      <a:pt x="10" y="6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8" name="Freeform 279"/>
              <p:cNvSpPr>
                <a:spLocks/>
              </p:cNvSpPr>
              <p:nvPr/>
            </p:nvSpPr>
            <p:spPr bwMode="auto">
              <a:xfrm>
                <a:off x="7974072" y="4199724"/>
                <a:ext cx="35808" cy="16812"/>
              </a:xfrm>
              <a:custGeom>
                <a:avLst/>
                <a:gdLst>
                  <a:gd name="T0" fmla="*/ 0 w 20"/>
                  <a:gd name="T1" fmla="*/ 0 h 10"/>
                  <a:gd name="T2" fmla="*/ 0 w 20"/>
                  <a:gd name="T3" fmla="*/ 2147483647 h 10"/>
                  <a:gd name="T4" fmla="*/ 2147483647 w 20"/>
                  <a:gd name="T5" fmla="*/ 2147483647 h 10"/>
                  <a:gd name="T6" fmla="*/ 2147483647 w 20"/>
                  <a:gd name="T7" fmla="*/ 2147483647 h 10"/>
                  <a:gd name="T8" fmla="*/ 2147483647 w 20"/>
                  <a:gd name="T9" fmla="*/ 2147483647 h 10"/>
                  <a:gd name="T10" fmla="*/ 2147483647 w 20"/>
                  <a:gd name="T11" fmla="*/ 2147483647 h 10"/>
                  <a:gd name="T12" fmla="*/ 2147483647 w 20"/>
                  <a:gd name="T13" fmla="*/ 2147483647 h 10"/>
                  <a:gd name="T14" fmla="*/ 2147483647 w 20"/>
                  <a:gd name="T15" fmla="*/ 0 h 10"/>
                  <a:gd name="T16" fmla="*/ 2147483647 w 20"/>
                  <a:gd name="T17" fmla="*/ 0 h 10"/>
                  <a:gd name="T18" fmla="*/ 0 w 20"/>
                  <a:gd name="T19" fmla="*/ 0 h 1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"/>
                  <a:gd name="T31" fmla="*/ 0 h 10"/>
                  <a:gd name="T32" fmla="*/ 20 w 20"/>
                  <a:gd name="T33" fmla="*/ 10 h 1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" h="10">
                    <a:moveTo>
                      <a:pt x="0" y="0"/>
                    </a:moveTo>
                    <a:lnTo>
                      <a:pt x="0" y="8"/>
                    </a:lnTo>
                    <a:lnTo>
                      <a:pt x="4" y="10"/>
                    </a:lnTo>
                    <a:lnTo>
                      <a:pt x="10" y="10"/>
                    </a:lnTo>
                    <a:lnTo>
                      <a:pt x="14" y="10"/>
                    </a:lnTo>
                    <a:lnTo>
                      <a:pt x="16" y="6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9" name="Freeform 280"/>
              <p:cNvSpPr>
                <a:spLocks/>
              </p:cNvSpPr>
              <p:nvPr/>
            </p:nvSpPr>
            <p:spPr bwMode="auto">
              <a:xfrm>
                <a:off x="8041555" y="5092197"/>
                <a:ext cx="114309" cy="98074"/>
              </a:xfrm>
              <a:custGeom>
                <a:avLst/>
                <a:gdLst>
                  <a:gd name="T0" fmla="*/ 2147483647 w 66"/>
                  <a:gd name="T1" fmla="*/ 2147483647 h 58"/>
                  <a:gd name="T2" fmla="*/ 2147483647 w 66"/>
                  <a:gd name="T3" fmla="*/ 2147483647 h 58"/>
                  <a:gd name="T4" fmla="*/ 2147483647 w 66"/>
                  <a:gd name="T5" fmla="*/ 2147483647 h 58"/>
                  <a:gd name="T6" fmla="*/ 2147483647 w 66"/>
                  <a:gd name="T7" fmla="*/ 2147483647 h 58"/>
                  <a:gd name="T8" fmla="*/ 2147483647 w 66"/>
                  <a:gd name="T9" fmla="*/ 2147483647 h 58"/>
                  <a:gd name="T10" fmla="*/ 2147483647 w 66"/>
                  <a:gd name="T11" fmla="*/ 2147483647 h 58"/>
                  <a:gd name="T12" fmla="*/ 2147483647 w 66"/>
                  <a:gd name="T13" fmla="*/ 2147483647 h 58"/>
                  <a:gd name="T14" fmla="*/ 2147483647 w 66"/>
                  <a:gd name="T15" fmla="*/ 2147483647 h 58"/>
                  <a:gd name="T16" fmla="*/ 2147483647 w 66"/>
                  <a:gd name="T17" fmla="*/ 2147483647 h 58"/>
                  <a:gd name="T18" fmla="*/ 2147483647 w 66"/>
                  <a:gd name="T19" fmla="*/ 2147483647 h 58"/>
                  <a:gd name="T20" fmla="*/ 2147483647 w 66"/>
                  <a:gd name="T21" fmla="*/ 2147483647 h 58"/>
                  <a:gd name="T22" fmla="*/ 2147483647 w 66"/>
                  <a:gd name="T23" fmla="*/ 2147483647 h 58"/>
                  <a:gd name="T24" fmla="*/ 2147483647 w 66"/>
                  <a:gd name="T25" fmla="*/ 2147483647 h 58"/>
                  <a:gd name="T26" fmla="*/ 2147483647 w 66"/>
                  <a:gd name="T27" fmla="*/ 2147483647 h 58"/>
                  <a:gd name="T28" fmla="*/ 2147483647 w 66"/>
                  <a:gd name="T29" fmla="*/ 2147483647 h 58"/>
                  <a:gd name="T30" fmla="*/ 2147483647 w 66"/>
                  <a:gd name="T31" fmla="*/ 2147483647 h 58"/>
                  <a:gd name="T32" fmla="*/ 2147483647 w 66"/>
                  <a:gd name="T33" fmla="*/ 2147483647 h 58"/>
                  <a:gd name="T34" fmla="*/ 2147483647 w 66"/>
                  <a:gd name="T35" fmla="*/ 2147483647 h 58"/>
                  <a:gd name="T36" fmla="*/ 2147483647 w 66"/>
                  <a:gd name="T37" fmla="*/ 2147483647 h 58"/>
                  <a:gd name="T38" fmla="*/ 2147483647 w 66"/>
                  <a:gd name="T39" fmla="*/ 2147483647 h 58"/>
                  <a:gd name="T40" fmla="*/ 2147483647 w 66"/>
                  <a:gd name="T41" fmla="*/ 2147483647 h 58"/>
                  <a:gd name="T42" fmla="*/ 2147483647 w 66"/>
                  <a:gd name="T43" fmla="*/ 2147483647 h 58"/>
                  <a:gd name="T44" fmla="*/ 2147483647 w 66"/>
                  <a:gd name="T45" fmla="*/ 2147483647 h 58"/>
                  <a:gd name="T46" fmla="*/ 2147483647 w 66"/>
                  <a:gd name="T47" fmla="*/ 2147483647 h 58"/>
                  <a:gd name="T48" fmla="*/ 2147483647 w 66"/>
                  <a:gd name="T49" fmla="*/ 2147483647 h 58"/>
                  <a:gd name="T50" fmla="*/ 0 w 66"/>
                  <a:gd name="T51" fmla="*/ 2147483647 h 58"/>
                  <a:gd name="T52" fmla="*/ 0 w 66"/>
                  <a:gd name="T53" fmla="*/ 2147483647 h 58"/>
                  <a:gd name="T54" fmla="*/ 0 w 66"/>
                  <a:gd name="T55" fmla="*/ 2147483647 h 58"/>
                  <a:gd name="T56" fmla="*/ 0 w 66"/>
                  <a:gd name="T57" fmla="*/ 2147483647 h 58"/>
                  <a:gd name="T58" fmla="*/ 2147483647 w 66"/>
                  <a:gd name="T59" fmla="*/ 2147483647 h 58"/>
                  <a:gd name="T60" fmla="*/ 2147483647 w 66"/>
                  <a:gd name="T61" fmla="*/ 2147483647 h 58"/>
                  <a:gd name="T62" fmla="*/ 2147483647 w 66"/>
                  <a:gd name="T63" fmla="*/ 2147483647 h 58"/>
                  <a:gd name="T64" fmla="*/ 2147483647 w 66"/>
                  <a:gd name="T65" fmla="*/ 2147483647 h 58"/>
                  <a:gd name="T66" fmla="*/ 2147483647 w 66"/>
                  <a:gd name="T67" fmla="*/ 2147483647 h 58"/>
                  <a:gd name="T68" fmla="*/ 2147483647 w 66"/>
                  <a:gd name="T69" fmla="*/ 2147483647 h 58"/>
                  <a:gd name="T70" fmla="*/ 2147483647 w 66"/>
                  <a:gd name="T71" fmla="*/ 2147483647 h 58"/>
                  <a:gd name="T72" fmla="*/ 2147483647 w 66"/>
                  <a:gd name="T73" fmla="*/ 0 h 58"/>
                  <a:gd name="T74" fmla="*/ 2147483647 w 66"/>
                  <a:gd name="T75" fmla="*/ 2147483647 h 58"/>
                  <a:gd name="T76" fmla="*/ 2147483647 w 66"/>
                  <a:gd name="T77" fmla="*/ 2147483647 h 5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66"/>
                  <a:gd name="T118" fmla="*/ 0 h 58"/>
                  <a:gd name="T119" fmla="*/ 66 w 66"/>
                  <a:gd name="T120" fmla="*/ 58 h 5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66" h="58">
                    <a:moveTo>
                      <a:pt x="18" y="2"/>
                    </a:moveTo>
                    <a:lnTo>
                      <a:pt x="24" y="8"/>
                    </a:lnTo>
                    <a:lnTo>
                      <a:pt x="28" y="10"/>
                    </a:lnTo>
                    <a:lnTo>
                      <a:pt x="32" y="12"/>
                    </a:lnTo>
                    <a:lnTo>
                      <a:pt x="40" y="12"/>
                    </a:lnTo>
                    <a:lnTo>
                      <a:pt x="46" y="10"/>
                    </a:lnTo>
                    <a:lnTo>
                      <a:pt x="58" y="6"/>
                    </a:lnTo>
                    <a:lnTo>
                      <a:pt x="66" y="6"/>
                    </a:lnTo>
                    <a:lnTo>
                      <a:pt x="66" y="8"/>
                    </a:lnTo>
                    <a:lnTo>
                      <a:pt x="64" y="12"/>
                    </a:lnTo>
                    <a:lnTo>
                      <a:pt x="60" y="16"/>
                    </a:lnTo>
                    <a:lnTo>
                      <a:pt x="56" y="24"/>
                    </a:lnTo>
                    <a:lnTo>
                      <a:pt x="54" y="32"/>
                    </a:lnTo>
                    <a:lnTo>
                      <a:pt x="50" y="34"/>
                    </a:lnTo>
                    <a:lnTo>
                      <a:pt x="46" y="36"/>
                    </a:lnTo>
                    <a:lnTo>
                      <a:pt x="42" y="42"/>
                    </a:lnTo>
                    <a:lnTo>
                      <a:pt x="38" y="48"/>
                    </a:lnTo>
                    <a:lnTo>
                      <a:pt x="34" y="50"/>
                    </a:lnTo>
                    <a:lnTo>
                      <a:pt x="32" y="52"/>
                    </a:lnTo>
                    <a:lnTo>
                      <a:pt x="30" y="50"/>
                    </a:lnTo>
                    <a:lnTo>
                      <a:pt x="28" y="46"/>
                    </a:lnTo>
                    <a:lnTo>
                      <a:pt x="18" y="54"/>
                    </a:lnTo>
                    <a:lnTo>
                      <a:pt x="16" y="56"/>
                    </a:lnTo>
                    <a:lnTo>
                      <a:pt x="10" y="58"/>
                    </a:lnTo>
                    <a:lnTo>
                      <a:pt x="4" y="56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2" y="36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8" y="28"/>
                    </a:lnTo>
                    <a:lnTo>
                      <a:pt x="6" y="20"/>
                    </a:lnTo>
                    <a:lnTo>
                      <a:pt x="8" y="16"/>
                    </a:lnTo>
                    <a:lnTo>
                      <a:pt x="12" y="8"/>
                    </a:lnTo>
                    <a:lnTo>
                      <a:pt x="18" y="0"/>
                    </a:lnTo>
                    <a:lnTo>
                      <a:pt x="18" y="4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0" name="Freeform 281"/>
              <p:cNvSpPr>
                <a:spLocks/>
              </p:cNvSpPr>
              <p:nvPr/>
            </p:nvSpPr>
            <p:spPr bwMode="auto">
              <a:xfrm>
                <a:off x="8502922" y="5097802"/>
                <a:ext cx="319514" cy="189143"/>
              </a:xfrm>
              <a:custGeom>
                <a:avLst/>
                <a:gdLst>
                  <a:gd name="T0" fmla="*/ 2147483647 w 184"/>
                  <a:gd name="T1" fmla="*/ 2147483647 h 114"/>
                  <a:gd name="T2" fmla="*/ 2147483647 w 184"/>
                  <a:gd name="T3" fmla="*/ 2147483647 h 114"/>
                  <a:gd name="T4" fmla="*/ 2147483647 w 184"/>
                  <a:gd name="T5" fmla="*/ 2147483647 h 114"/>
                  <a:gd name="T6" fmla="*/ 2147483647 w 184"/>
                  <a:gd name="T7" fmla="*/ 2147483647 h 114"/>
                  <a:gd name="T8" fmla="*/ 2147483647 w 184"/>
                  <a:gd name="T9" fmla="*/ 2147483647 h 114"/>
                  <a:gd name="T10" fmla="*/ 2147483647 w 184"/>
                  <a:gd name="T11" fmla="*/ 2147483647 h 114"/>
                  <a:gd name="T12" fmla="*/ 2147483647 w 184"/>
                  <a:gd name="T13" fmla="*/ 2147483647 h 114"/>
                  <a:gd name="T14" fmla="*/ 2147483647 w 184"/>
                  <a:gd name="T15" fmla="*/ 0 h 114"/>
                  <a:gd name="T16" fmla="*/ 2147483647 w 184"/>
                  <a:gd name="T17" fmla="*/ 2147483647 h 114"/>
                  <a:gd name="T18" fmla="*/ 2147483647 w 184"/>
                  <a:gd name="T19" fmla="*/ 2147483647 h 114"/>
                  <a:gd name="T20" fmla="*/ 2147483647 w 184"/>
                  <a:gd name="T21" fmla="*/ 2147483647 h 114"/>
                  <a:gd name="T22" fmla="*/ 2147483647 w 184"/>
                  <a:gd name="T23" fmla="*/ 2147483647 h 114"/>
                  <a:gd name="T24" fmla="*/ 2147483647 w 184"/>
                  <a:gd name="T25" fmla="*/ 2147483647 h 114"/>
                  <a:gd name="T26" fmla="*/ 2147483647 w 184"/>
                  <a:gd name="T27" fmla="*/ 2147483647 h 114"/>
                  <a:gd name="T28" fmla="*/ 2147483647 w 184"/>
                  <a:gd name="T29" fmla="*/ 2147483647 h 114"/>
                  <a:gd name="T30" fmla="*/ 2147483647 w 184"/>
                  <a:gd name="T31" fmla="*/ 2147483647 h 114"/>
                  <a:gd name="T32" fmla="*/ 2147483647 w 184"/>
                  <a:gd name="T33" fmla="*/ 2147483647 h 114"/>
                  <a:gd name="T34" fmla="*/ 2147483647 w 184"/>
                  <a:gd name="T35" fmla="*/ 2147483647 h 114"/>
                  <a:gd name="T36" fmla="*/ 2147483647 w 184"/>
                  <a:gd name="T37" fmla="*/ 2147483647 h 114"/>
                  <a:gd name="T38" fmla="*/ 2147483647 w 184"/>
                  <a:gd name="T39" fmla="*/ 2147483647 h 114"/>
                  <a:gd name="T40" fmla="*/ 2147483647 w 184"/>
                  <a:gd name="T41" fmla="*/ 2147483647 h 114"/>
                  <a:gd name="T42" fmla="*/ 2147483647 w 184"/>
                  <a:gd name="T43" fmla="*/ 2147483647 h 114"/>
                  <a:gd name="T44" fmla="*/ 2147483647 w 184"/>
                  <a:gd name="T45" fmla="*/ 2147483647 h 114"/>
                  <a:gd name="T46" fmla="*/ 2147483647 w 184"/>
                  <a:gd name="T47" fmla="*/ 2147483647 h 114"/>
                  <a:gd name="T48" fmla="*/ 2147483647 w 184"/>
                  <a:gd name="T49" fmla="*/ 2147483647 h 114"/>
                  <a:gd name="T50" fmla="*/ 2147483647 w 184"/>
                  <a:gd name="T51" fmla="*/ 2147483647 h 114"/>
                  <a:gd name="T52" fmla="*/ 2147483647 w 184"/>
                  <a:gd name="T53" fmla="*/ 2147483647 h 114"/>
                  <a:gd name="T54" fmla="*/ 2147483647 w 184"/>
                  <a:gd name="T55" fmla="*/ 2147483647 h 114"/>
                  <a:gd name="T56" fmla="*/ 2147483647 w 184"/>
                  <a:gd name="T57" fmla="*/ 2147483647 h 114"/>
                  <a:gd name="T58" fmla="*/ 2147483647 w 184"/>
                  <a:gd name="T59" fmla="*/ 2147483647 h 114"/>
                  <a:gd name="T60" fmla="*/ 2147483647 w 184"/>
                  <a:gd name="T61" fmla="*/ 2147483647 h 114"/>
                  <a:gd name="T62" fmla="*/ 2147483647 w 184"/>
                  <a:gd name="T63" fmla="*/ 2147483647 h 114"/>
                  <a:gd name="T64" fmla="*/ 2147483647 w 184"/>
                  <a:gd name="T65" fmla="*/ 2147483647 h 114"/>
                  <a:gd name="T66" fmla="*/ 2147483647 w 184"/>
                  <a:gd name="T67" fmla="*/ 2147483647 h 114"/>
                  <a:gd name="T68" fmla="*/ 2147483647 w 184"/>
                  <a:gd name="T69" fmla="*/ 2147483647 h 114"/>
                  <a:gd name="T70" fmla="*/ 2147483647 w 184"/>
                  <a:gd name="T71" fmla="*/ 2147483647 h 114"/>
                  <a:gd name="T72" fmla="*/ 2147483647 w 184"/>
                  <a:gd name="T73" fmla="*/ 2147483647 h 114"/>
                  <a:gd name="T74" fmla="*/ 2147483647 w 184"/>
                  <a:gd name="T75" fmla="*/ 2147483647 h 114"/>
                  <a:gd name="T76" fmla="*/ 2147483647 w 184"/>
                  <a:gd name="T77" fmla="*/ 2147483647 h 114"/>
                  <a:gd name="T78" fmla="*/ 2147483647 w 184"/>
                  <a:gd name="T79" fmla="*/ 2147483647 h 114"/>
                  <a:gd name="T80" fmla="*/ 2147483647 w 184"/>
                  <a:gd name="T81" fmla="*/ 2147483647 h 114"/>
                  <a:gd name="T82" fmla="*/ 2147483647 w 184"/>
                  <a:gd name="T83" fmla="*/ 2147483647 h 114"/>
                  <a:gd name="T84" fmla="*/ 0 w 184"/>
                  <a:gd name="T85" fmla="*/ 2147483647 h 114"/>
                  <a:gd name="T86" fmla="*/ 0 w 184"/>
                  <a:gd name="T87" fmla="*/ 2147483647 h 114"/>
                  <a:gd name="T88" fmla="*/ 2147483647 w 184"/>
                  <a:gd name="T89" fmla="*/ 2147483647 h 114"/>
                  <a:gd name="T90" fmla="*/ 2147483647 w 184"/>
                  <a:gd name="T91" fmla="*/ 2147483647 h 114"/>
                  <a:gd name="T92" fmla="*/ 2147483647 w 184"/>
                  <a:gd name="T93" fmla="*/ 2147483647 h 114"/>
                  <a:gd name="T94" fmla="*/ 2147483647 w 184"/>
                  <a:gd name="T95" fmla="*/ 2147483647 h 114"/>
                  <a:gd name="T96" fmla="*/ 2147483647 w 184"/>
                  <a:gd name="T97" fmla="*/ 2147483647 h 114"/>
                  <a:gd name="T98" fmla="*/ 2147483647 w 184"/>
                  <a:gd name="T99" fmla="*/ 2147483647 h 114"/>
                  <a:gd name="T100" fmla="*/ 2147483647 w 184"/>
                  <a:gd name="T101" fmla="*/ 2147483647 h 114"/>
                  <a:gd name="T102" fmla="*/ 2147483647 w 184"/>
                  <a:gd name="T103" fmla="*/ 2147483647 h 114"/>
                  <a:gd name="T104" fmla="*/ 2147483647 w 184"/>
                  <a:gd name="T105" fmla="*/ 2147483647 h 114"/>
                  <a:gd name="T106" fmla="*/ 2147483647 w 184"/>
                  <a:gd name="T107" fmla="*/ 2147483647 h 11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84"/>
                  <a:gd name="T163" fmla="*/ 0 h 114"/>
                  <a:gd name="T164" fmla="*/ 184 w 184"/>
                  <a:gd name="T165" fmla="*/ 114 h 11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84" h="114">
                    <a:moveTo>
                      <a:pt x="110" y="42"/>
                    </a:moveTo>
                    <a:lnTo>
                      <a:pt x="120" y="32"/>
                    </a:lnTo>
                    <a:lnTo>
                      <a:pt x="132" y="24"/>
                    </a:lnTo>
                    <a:lnTo>
                      <a:pt x="138" y="22"/>
                    </a:lnTo>
                    <a:lnTo>
                      <a:pt x="144" y="18"/>
                    </a:lnTo>
                    <a:lnTo>
                      <a:pt x="154" y="6"/>
                    </a:lnTo>
                    <a:lnTo>
                      <a:pt x="162" y="2"/>
                    </a:lnTo>
                    <a:lnTo>
                      <a:pt x="166" y="0"/>
                    </a:lnTo>
                    <a:lnTo>
                      <a:pt x="172" y="2"/>
                    </a:lnTo>
                    <a:lnTo>
                      <a:pt x="168" y="6"/>
                    </a:lnTo>
                    <a:lnTo>
                      <a:pt x="166" y="14"/>
                    </a:lnTo>
                    <a:lnTo>
                      <a:pt x="172" y="12"/>
                    </a:lnTo>
                    <a:lnTo>
                      <a:pt x="176" y="10"/>
                    </a:lnTo>
                    <a:lnTo>
                      <a:pt x="184" y="6"/>
                    </a:lnTo>
                    <a:lnTo>
                      <a:pt x="184" y="16"/>
                    </a:lnTo>
                    <a:lnTo>
                      <a:pt x="178" y="18"/>
                    </a:lnTo>
                    <a:lnTo>
                      <a:pt x="176" y="22"/>
                    </a:lnTo>
                    <a:lnTo>
                      <a:pt x="172" y="28"/>
                    </a:lnTo>
                    <a:lnTo>
                      <a:pt x="168" y="32"/>
                    </a:lnTo>
                    <a:lnTo>
                      <a:pt x="164" y="34"/>
                    </a:lnTo>
                    <a:lnTo>
                      <a:pt x="158" y="36"/>
                    </a:lnTo>
                    <a:lnTo>
                      <a:pt x="140" y="46"/>
                    </a:lnTo>
                    <a:lnTo>
                      <a:pt x="132" y="52"/>
                    </a:lnTo>
                    <a:lnTo>
                      <a:pt x="130" y="54"/>
                    </a:lnTo>
                    <a:lnTo>
                      <a:pt x="128" y="56"/>
                    </a:lnTo>
                    <a:lnTo>
                      <a:pt x="128" y="60"/>
                    </a:lnTo>
                    <a:lnTo>
                      <a:pt x="122" y="64"/>
                    </a:lnTo>
                    <a:lnTo>
                      <a:pt x="114" y="64"/>
                    </a:lnTo>
                    <a:lnTo>
                      <a:pt x="102" y="66"/>
                    </a:lnTo>
                    <a:lnTo>
                      <a:pt x="94" y="70"/>
                    </a:lnTo>
                    <a:lnTo>
                      <a:pt x="86" y="78"/>
                    </a:lnTo>
                    <a:lnTo>
                      <a:pt x="74" y="90"/>
                    </a:lnTo>
                    <a:lnTo>
                      <a:pt x="70" y="94"/>
                    </a:lnTo>
                    <a:lnTo>
                      <a:pt x="66" y="98"/>
                    </a:lnTo>
                    <a:lnTo>
                      <a:pt x="54" y="100"/>
                    </a:lnTo>
                    <a:lnTo>
                      <a:pt x="50" y="104"/>
                    </a:lnTo>
                    <a:lnTo>
                      <a:pt x="42" y="110"/>
                    </a:lnTo>
                    <a:lnTo>
                      <a:pt x="36" y="112"/>
                    </a:lnTo>
                    <a:lnTo>
                      <a:pt x="28" y="114"/>
                    </a:lnTo>
                    <a:lnTo>
                      <a:pt x="20" y="112"/>
                    </a:lnTo>
                    <a:lnTo>
                      <a:pt x="10" y="108"/>
                    </a:lnTo>
                    <a:lnTo>
                      <a:pt x="2" y="102"/>
                    </a:lnTo>
                    <a:lnTo>
                      <a:pt x="0" y="100"/>
                    </a:lnTo>
                    <a:lnTo>
                      <a:pt x="0" y="96"/>
                    </a:lnTo>
                    <a:lnTo>
                      <a:pt x="8" y="90"/>
                    </a:lnTo>
                    <a:lnTo>
                      <a:pt x="20" y="84"/>
                    </a:lnTo>
                    <a:lnTo>
                      <a:pt x="30" y="78"/>
                    </a:lnTo>
                    <a:lnTo>
                      <a:pt x="40" y="72"/>
                    </a:lnTo>
                    <a:lnTo>
                      <a:pt x="62" y="60"/>
                    </a:lnTo>
                    <a:lnTo>
                      <a:pt x="68" y="58"/>
                    </a:lnTo>
                    <a:lnTo>
                      <a:pt x="72" y="58"/>
                    </a:lnTo>
                    <a:lnTo>
                      <a:pt x="82" y="58"/>
                    </a:lnTo>
                    <a:lnTo>
                      <a:pt x="96" y="52"/>
                    </a:lnTo>
                    <a:lnTo>
                      <a:pt x="110" y="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1" name="Freeform 282"/>
              <p:cNvSpPr>
                <a:spLocks/>
              </p:cNvSpPr>
              <p:nvPr/>
            </p:nvSpPr>
            <p:spPr bwMode="auto">
              <a:xfrm>
                <a:off x="8830700" y="4914262"/>
                <a:ext cx="183170" cy="219967"/>
              </a:xfrm>
              <a:custGeom>
                <a:avLst/>
                <a:gdLst>
                  <a:gd name="T0" fmla="*/ 2147483647 w 106"/>
                  <a:gd name="T1" fmla="*/ 2147483647 h 132"/>
                  <a:gd name="T2" fmla="*/ 0 w 106"/>
                  <a:gd name="T3" fmla="*/ 2147483647 h 132"/>
                  <a:gd name="T4" fmla="*/ 2147483647 w 106"/>
                  <a:gd name="T5" fmla="*/ 2147483647 h 132"/>
                  <a:gd name="T6" fmla="*/ 2147483647 w 106"/>
                  <a:gd name="T7" fmla="*/ 2147483647 h 132"/>
                  <a:gd name="T8" fmla="*/ 2147483647 w 106"/>
                  <a:gd name="T9" fmla="*/ 2147483647 h 132"/>
                  <a:gd name="T10" fmla="*/ 2147483647 w 106"/>
                  <a:gd name="T11" fmla="*/ 2147483647 h 132"/>
                  <a:gd name="T12" fmla="*/ 2147483647 w 106"/>
                  <a:gd name="T13" fmla="*/ 2147483647 h 132"/>
                  <a:gd name="T14" fmla="*/ 2147483647 w 106"/>
                  <a:gd name="T15" fmla="*/ 2147483647 h 132"/>
                  <a:gd name="T16" fmla="*/ 2147483647 w 106"/>
                  <a:gd name="T17" fmla="*/ 2147483647 h 132"/>
                  <a:gd name="T18" fmla="*/ 2147483647 w 106"/>
                  <a:gd name="T19" fmla="*/ 2147483647 h 132"/>
                  <a:gd name="T20" fmla="*/ 2147483647 w 106"/>
                  <a:gd name="T21" fmla="*/ 2147483647 h 132"/>
                  <a:gd name="T22" fmla="*/ 2147483647 w 106"/>
                  <a:gd name="T23" fmla="*/ 2147483647 h 132"/>
                  <a:gd name="T24" fmla="*/ 2147483647 w 106"/>
                  <a:gd name="T25" fmla="*/ 2147483647 h 132"/>
                  <a:gd name="T26" fmla="*/ 2147483647 w 106"/>
                  <a:gd name="T27" fmla="*/ 2147483647 h 132"/>
                  <a:gd name="T28" fmla="*/ 2147483647 w 106"/>
                  <a:gd name="T29" fmla="*/ 2147483647 h 132"/>
                  <a:gd name="T30" fmla="*/ 2147483647 w 106"/>
                  <a:gd name="T31" fmla="*/ 2147483647 h 132"/>
                  <a:gd name="T32" fmla="*/ 2147483647 w 106"/>
                  <a:gd name="T33" fmla="*/ 2147483647 h 132"/>
                  <a:gd name="T34" fmla="*/ 2147483647 w 106"/>
                  <a:gd name="T35" fmla="*/ 0 h 132"/>
                  <a:gd name="T36" fmla="*/ 2147483647 w 106"/>
                  <a:gd name="T37" fmla="*/ 2147483647 h 132"/>
                  <a:gd name="T38" fmla="*/ 2147483647 w 106"/>
                  <a:gd name="T39" fmla="*/ 2147483647 h 132"/>
                  <a:gd name="T40" fmla="*/ 2147483647 w 106"/>
                  <a:gd name="T41" fmla="*/ 2147483647 h 132"/>
                  <a:gd name="T42" fmla="*/ 2147483647 w 106"/>
                  <a:gd name="T43" fmla="*/ 2147483647 h 132"/>
                  <a:gd name="T44" fmla="*/ 2147483647 w 106"/>
                  <a:gd name="T45" fmla="*/ 2147483647 h 132"/>
                  <a:gd name="T46" fmla="*/ 2147483647 w 106"/>
                  <a:gd name="T47" fmla="*/ 2147483647 h 132"/>
                  <a:gd name="T48" fmla="*/ 2147483647 w 106"/>
                  <a:gd name="T49" fmla="*/ 2147483647 h 132"/>
                  <a:gd name="T50" fmla="*/ 2147483647 w 106"/>
                  <a:gd name="T51" fmla="*/ 2147483647 h 132"/>
                  <a:gd name="T52" fmla="*/ 2147483647 w 106"/>
                  <a:gd name="T53" fmla="*/ 2147483647 h 132"/>
                  <a:gd name="T54" fmla="*/ 2147483647 w 106"/>
                  <a:gd name="T55" fmla="*/ 2147483647 h 132"/>
                  <a:gd name="T56" fmla="*/ 2147483647 w 106"/>
                  <a:gd name="T57" fmla="*/ 2147483647 h 132"/>
                  <a:gd name="T58" fmla="*/ 2147483647 w 106"/>
                  <a:gd name="T59" fmla="*/ 2147483647 h 132"/>
                  <a:gd name="T60" fmla="*/ 2147483647 w 106"/>
                  <a:gd name="T61" fmla="*/ 2147483647 h 132"/>
                  <a:gd name="T62" fmla="*/ 2147483647 w 106"/>
                  <a:gd name="T63" fmla="*/ 2147483647 h 132"/>
                  <a:gd name="T64" fmla="*/ 2147483647 w 106"/>
                  <a:gd name="T65" fmla="*/ 2147483647 h 132"/>
                  <a:gd name="T66" fmla="*/ 2147483647 w 106"/>
                  <a:gd name="T67" fmla="*/ 2147483647 h 132"/>
                  <a:gd name="T68" fmla="*/ 2147483647 w 106"/>
                  <a:gd name="T69" fmla="*/ 2147483647 h 132"/>
                  <a:gd name="T70" fmla="*/ 2147483647 w 106"/>
                  <a:gd name="T71" fmla="*/ 2147483647 h 132"/>
                  <a:gd name="T72" fmla="*/ 2147483647 w 106"/>
                  <a:gd name="T73" fmla="*/ 2147483647 h 132"/>
                  <a:gd name="T74" fmla="*/ 2147483647 w 106"/>
                  <a:gd name="T75" fmla="*/ 2147483647 h 132"/>
                  <a:gd name="T76" fmla="*/ 2147483647 w 106"/>
                  <a:gd name="T77" fmla="*/ 2147483647 h 132"/>
                  <a:gd name="T78" fmla="*/ 2147483647 w 106"/>
                  <a:gd name="T79" fmla="*/ 2147483647 h 132"/>
                  <a:gd name="T80" fmla="*/ 2147483647 w 106"/>
                  <a:gd name="T81" fmla="*/ 2147483647 h 13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06"/>
                  <a:gd name="T124" fmla="*/ 0 h 132"/>
                  <a:gd name="T125" fmla="*/ 106 w 106"/>
                  <a:gd name="T126" fmla="*/ 132 h 13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06" h="132">
                    <a:moveTo>
                      <a:pt x="6" y="132"/>
                    </a:moveTo>
                    <a:lnTo>
                      <a:pt x="2" y="130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2" y="120"/>
                    </a:lnTo>
                    <a:lnTo>
                      <a:pt x="6" y="120"/>
                    </a:lnTo>
                    <a:lnTo>
                      <a:pt x="12" y="116"/>
                    </a:lnTo>
                    <a:lnTo>
                      <a:pt x="18" y="114"/>
                    </a:lnTo>
                    <a:lnTo>
                      <a:pt x="22" y="110"/>
                    </a:lnTo>
                    <a:lnTo>
                      <a:pt x="24" y="104"/>
                    </a:lnTo>
                    <a:lnTo>
                      <a:pt x="16" y="98"/>
                    </a:lnTo>
                    <a:lnTo>
                      <a:pt x="12" y="94"/>
                    </a:lnTo>
                    <a:lnTo>
                      <a:pt x="12" y="90"/>
                    </a:lnTo>
                    <a:lnTo>
                      <a:pt x="14" y="86"/>
                    </a:lnTo>
                    <a:lnTo>
                      <a:pt x="16" y="84"/>
                    </a:lnTo>
                    <a:lnTo>
                      <a:pt x="18" y="84"/>
                    </a:lnTo>
                    <a:lnTo>
                      <a:pt x="20" y="84"/>
                    </a:lnTo>
                    <a:lnTo>
                      <a:pt x="26" y="84"/>
                    </a:lnTo>
                    <a:lnTo>
                      <a:pt x="30" y="82"/>
                    </a:lnTo>
                    <a:lnTo>
                      <a:pt x="34" y="78"/>
                    </a:lnTo>
                    <a:lnTo>
                      <a:pt x="40" y="70"/>
                    </a:lnTo>
                    <a:lnTo>
                      <a:pt x="44" y="68"/>
                    </a:lnTo>
                    <a:lnTo>
                      <a:pt x="48" y="62"/>
                    </a:lnTo>
                    <a:lnTo>
                      <a:pt x="52" y="54"/>
                    </a:lnTo>
                    <a:lnTo>
                      <a:pt x="54" y="44"/>
                    </a:lnTo>
                    <a:lnTo>
                      <a:pt x="58" y="34"/>
                    </a:lnTo>
                    <a:lnTo>
                      <a:pt x="54" y="32"/>
                    </a:lnTo>
                    <a:lnTo>
                      <a:pt x="52" y="30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4" y="20"/>
                    </a:lnTo>
                    <a:lnTo>
                      <a:pt x="52" y="16"/>
                    </a:lnTo>
                    <a:lnTo>
                      <a:pt x="52" y="14"/>
                    </a:lnTo>
                    <a:lnTo>
                      <a:pt x="54" y="4"/>
                    </a:lnTo>
                    <a:lnTo>
                      <a:pt x="56" y="2"/>
                    </a:lnTo>
                    <a:lnTo>
                      <a:pt x="58" y="0"/>
                    </a:lnTo>
                    <a:lnTo>
                      <a:pt x="60" y="4"/>
                    </a:lnTo>
                    <a:lnTo>
                      <a:pt x="64" y="8"/>
                    </a:lnTo>
                    <a:lnTo>
                      <a:pt x="68" y="14"/>
                    </a:lnTo>
                    <a:lnTo>
                      <a:pt x="70" y="20"/>
                    </a:lnTo>
                    <a:lnTo>
                      <a:pt x="70" y="24"/>
                    </a:lnTo>
                    <a:lnTo>
                      <a:pt x="68" y="26"/>
                    </a:lnTo>
                    <a:lnTo>
                      <a:pt x="64" y="28"/>
                    </a:lnTo>
                    <a:lnTo>
                      <a:pt x="62" y="30"/>
                    </a:lnTo>
                    <a:lnTo>
                      <a:pt x="62" y="34"/>
                    </a:lnTo>
                    <a:lnTo>
                      <a:pt x="60" y="38"/>
                    </a:lnTo>
                    <a:lnTo>
                      <a:pt x="58" y="44"/>
                    </a:lnTo>
                    <a:lnTo>
                      <a:pt x="60" y="46"/>
                    </a:lnTo>
                    <a:lnTo>
                      <a:pt x="62" y="48"/>
                    </a:lnTo>
                    <a:lnTo>
                      <a:pt x="66" y="46"/>
                    </a:lnTo>
                    <a:lnTo>
                      <a:pt x="68" y="44"/>
                    </a:lnTo>
                    <a:lnTo>
                      <a:pt x="74" y="38"/>
                    </a:lnTo>
                    <a:lnTo>
                      <a:pt x="74" y="40"/>
                    </a:lnTo>
                    <a:lnTo>
                      <a:pt x="74" y="44"/>
                    </a:lnTo>
                    <a:lnTo>
                      <a:pt x="72" y="48"/>
                    </a:lnTo>
                    <a:lnTo>
                      <a:pt x="70" y="52"/>
                    </a:lnTo>
                    <a:lnTo>
                      <a:pt x="70" y="56"/>
                    </a:lnTo>
                    <a:lnTo>
                      <a:pt x="72" y="60"/>
                    </a:lnTo>
                    <a:lnTo>
                      <a:pt x="76" y="62"/>
                    </a:lnTo>
                    <a:lnTo>
                      <a:pt x="78" y="64"/>
                    </a:lnTo>
                    <a:lnTo>
                      <a:pt x="84" y="62"/>
                    </a:lnTo>
                    <a:lnTo>
                      <a:pt x="88" y="60"/>
                    </a:lnTo>
                    <a:lnTo>
                      <a:pt x="92" y="58"/>
                    </a:lnTo>
                    <a:lnTo>
                      <a:pt x="96" y="56"/>
                    </a:lnTo>
                    <a:lnTo>
                      <a:pt x="102" y="58"/>
                    </a:lnTo>
                    <a:lnTo>
                      <a:pt x="104" y="60"/>
                    </a:lnTo>
                    <a:lnTo>
                      <a:pt x="106" y="62"/>
                    </a:lnTo>
                    <a:lnTo>
                      <a:pt x="104" y="64"/>
                    </a:lnTo>
                    <a:lnTo>
                      <a:pt x="102" y="68"/>
                    </a:lnTo>
                    <a:lnTo>
                      <a:pt x="96" y="70"/>
                    </a:lnTo>
                    <a:lnTo>
                      <a:pt x="80" y="86"/>
                    </a:lnTo>
                    <a:lnTo>
                      <a:pt x="76" y="88"/>
                    </a:lnTo>
                    <a:lnTo>
                      <a:pt x="72" y="86"/>
                    </a:lnTo>
                    <a:lnTo>
                      <a:pt x="68" y="86"/>
                    </a:lnTo>
                    <a:lnTo>
                      <a:pt x="64" y="86"/>
                    </a:lnTo>
                    <a:lnTo>
                      <a:pt x="58" y="92"/>
                    </a:lnTo>
                    <a:lnTo>
                      <a:pt x="54" y="98"/>
                    </a:lnTo>
                    <a:lnTo>
                      <a:pt x="44" y="108"/>
                    </a:lnTo>
                    <a:lnTo>
                      <a:pt x="30" y="118"/>
                    </a:lnTo>
                    <a:lnTo>
                      <a:pt x="18" y="128"/>
                    </a:lnTo>
                    <a:lnTo>
                      <a:pt x="12" y="130"/>
                    </a:lnTo>
                    <a:lnTo>
                      <a:pt x="6" y="1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2" name="Freeform 283"/>
              <p:cNvSpPr>
                <a:spLocks/>
              </p:cNvSpPr>
              <p:nvPr/>
            </p:nvSpPr>
            <p:spPr bwMode="auto">
              <a:xfrm>
                <a:off x="8863753" y="4477133"/>
                <a:ext cx="67484" cy="74256"/>
              </a:xfrm>
              <a:custGeom>
                <a:avLst/>
                <a:gdLst>
                  <a:gd name="T0" fmla="*/ 2147483647 w 38"/>
                  <a:gd name="T1" fmla="*/ 2147483647 h 44"/>
                  <a:gd name="T2" fmla="*/ 2147483647 w 38"/>
                  <a:gd name="T3" fmla="*/ 2147483647 h 44"/>
                  <a:gd name="T4" fmla="*/ 2147483647 w 38"/>
                  <a:gd name="T5" fmla="*/ 2147483647 h 44"/>
                  <a:gd name="T6" fmla="*/ 2147483647 w 38"/>
                  <a:gd name="T7" fmla="*/ 2147483647 h 44"/>
                  <a:gd name="T8" fmla="*/ 2147483647 w 38"/>
                  <a:gd name="T9" fmla="*/ 2147483647 h 44"/>
                  <a:gd name="T10" fmla="*/ 2147483647 w 38"/>
                  <a:gd name="T11" fmla="*/ 2147483647 h 44"/>
                  <a:gd name="T12" fmla="*/ 0 w 38"/>
                  <a:gd name="T13" fmla="*/ 2147483647 h 44"/>
                  <a:gd name="T14" fmla="*/ 0 w 38"/>
                  <a:gd name="T15" fmla="*/ 0 h 44"/>
                  <a:gd name="T16" fmla="*/ 2147483647 w 38"/>
                  <a:gd name="T17" fmla="*/ 2147483647 h 44"/>
                  <a:gd name="T18" fmla="*/ 2147483647 w 38"/>
                  <a:gd name="T19" fmla="*/ 2147483647 h 44"/>
                  <a:gd name="T20" fmla="*/ 2147483647 w 38"/>
                  <a:gd name="T21" fmla="*/ 2147483647 h 44"/>
                  <a:gd name="T22" fmla="*/ 2147483647 w 38"/>
                  <a:gd name="T23" fmla="*/ 2147483647 h 44"/>
                  <a:gd name="T24" fmla="*/ 2147483647 w 38"/>
                  <a:gd name="T25" fmla="*/ 2147483647 h 44"/>
                  <a:gd name="T26" fmla="*/ 2147483647 w 38"/>
                  <a:gd name="T27" fmla="*/ 2147483647 h 44"/>
                  <a:gd name="T28" fmla="*/ 2147483647 w 38"/>
                  <a:gd name="T29" fmla="*/ 2147483647 h 44"/>
                  <a:gd name="T30" fmla="*/ 2147483647 w 38"/>
                  <a:gd name="T31" fmla="*/ 2147483647 h 44"/>
                  <a:gd name="T32" fmla="*/ 2147483647 w 38"/>
                  <a:gd name="T33" fmla="*/ 2147483647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8"/>
                  <a:gd name="T52" fmla="*/ 0 h 44"/>
                  <a:gd name="T53" fmla="*/ 38 w 38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8" h="44">
                    <a:moveTo>
                      <a:pt x="38" y="42"/>
                    </a:moveTo>
                    <a:lnTo>
                      <a:pt x="36" y="44"/>
                    </a:lnTo>
                    <a:lnTo>
                      <a:pt x="32" y="42"/>
                    </a:lnTo>
                    <a:lnTo>
                      <a:pt x="26" y="40"/>
                    </a:lnTo>
                    <a:lnTo>
                      <a:pt x="14" y="32"/>
                    </a:lnTo>
                    <a:lnTo>
                      <a:pt x="6" y="20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8" y="4"/>
                    </a:lnTo>
                    <a:lnTo>
                      <a:pt x="12" y="10"/>
                    </a:lnTo>
                    <a:lnTo>
                      <a:pt x="16" y="16"/>
                    </a:lnTo>
                    <a:lnTo>
                      <a:pt x="20" y="22"/>
                    </a:lnTo>
                    <a:lnTo>
                      <a:pt x="24" y="24"/>
                    </a:lnTo>
                    <a:lnTo>
                      <a:pt x="28" y="26"/>
                    </a:lnTo>
                    <a:lnTo>
                      <a:pt x="32" y="28"/>
                    </a:lnTo>
                    <a:lnTo>
                      <a:pt x="34" y="32"/>
                    </a:lnTo>
                    <a:lnTo>
                      <a:pt x="38" y="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3" name="Freeform 284"/>
              <p:cNvSpPr>
                <a:spLocks/>
              </p:cNvSpPr>
              <p:nvPr/>
            </p:nvSpPr>
            <p:spPr bwMode="auto">
              <a:xfrm>
                <a:off x="8502922" y="3990966"/>
                <a:ext cx="110178" cy="63047"/>
              </a:xfrm>
              <a:custGeom>
                <a:avLst/>
                <a:gdLst>
                  <a:gd name="T0" fmla="*/ 2147483647 w 64"/>
                  <a:gd name="T1" fmla="*/ 2147483647 h 38"/>
                  <a:gd name="T2" fmla="*/ 2147483647 w 64"/>
                  <a:gd name="T3" fmla="*/ 2147483647 h 38"/>
                  <a:gd name="T4" fmla="*/ 2147483647 w 64"/>
                  <a:gd name="T5" fmla="*/ 2147483647 h 38"/>
                  <a:gd name="T6" fmla="*/ 2147483647 w 64"/>
                  <a:gd name="T7" fmla="*/ 2147483647 h 38"/>
                  <a:gd name="T8" fmla="*/ 2147483647 w 64"/>
                  <a:gd name="T9" fmla="*/ 2147483647 h 38"/>
                  <a:gd name="T10" fmla="*/ 2147483647 w 64"/>
                  <a:gd name="T11" fmla="*/ 2147483647 h 38"/>
                  <a:gd name="T12" fmla="*/ 0 w 64"/>
                  <a:gd name="T13" fmla="*/ 2147483647 h 38"/>
                  <a:gd name="T14" fmla="*/ 0 w 64"/>
                  <a:gd name="T15" fmla="*/ 2147483647 h 38"/>
                  <a:gd name="T16" fmla="*/ 0 w 64"/>
                  <a:gd name="T17" fmla="*/ 2147483647 h 38"/>
                  <a:gd name="T18" fmla="*/ 2147483647 w 64"/>
                  <a:gd name="T19" fmla="*/ 2147483647 h 38"/>
                  <a:gd name="T20" fmla="*/ 2147483647 w 64"/>
                  <a:gd name="T21" fmla="*/ 2147483647 h 38"/>
                  <a:gd name="T22" fmla="*/ 2147483647 w 64"/>
                  <a:gd name="T23" fmla="*/ 2147483647 h 38"/>
                  <a:gd name="T24" fmla="*/ 2147483647 w 64"/>
                  <a:gd name="T25" fmla="*/ 2147483647 h 38"/>
                  <a:gd name="T26" fmla="*/ 2147483647 w 64"/>
                  <a:gd name="T27" fmla="*/ 2147483647 h 38"/>
                  <a:gd name="T28" fmla="*/ 2147483647 w 64"/>
                  <a:gd name="T29" fmla="*/ 2147483647 h 38"/>
                  <a:gd name="T30" fmla="*/ 2147483647 w 64"/>
                  <a:gd name="T31" fmla="*/ 2147483647 h 38"/>
                  <a:gd name="T32" fmla="*/ 2147483647 w 64"/>
                  <a:gd name="T33" fmla="*/ 2147483647 h 38"/>
                  <a:gd name="T34" fmla="*/ 2147483647 w 64"/>
                  <a:gd name="T35" fmla="*/ 2147483647 h 38"/>
                  <a:gd name="T36" fmla="*/ 2147483647 w 64"/>
                  <a:gd name="T37" fmla="*/ 0 h 38"/>
                  <a:gd name="T38" fmla="*/ 2147483647 w 64"/>
                  <a:gd name="T39" fmla="*/ 0 h 38"/>
                  <a:gd name="T40" fmla="*/ 2147483647 w 64"/>
                  <a:gd name="T41" fmla="*/ 2147483647 h 38"/>
                  <a:gd name="T42" fmla="*/ 2147483647 w 64"/>
                  <a:gd name="T43" fmla="*/ 2147483647 h 38"/>
                  <a:gd name="T44" fmla="*/ 2147483647 w 64"/>
                  <a:gd name="T45" fmla="*/ 2147483647 h 38"/>
                  <a:gd name="T46" fmla="*/ 2147483647 w 64"/>
                  <a:gd name="T47" fmla="*/ 2147483647 h 38"/>
                  <a:gd name="T48" fmla="*/ 2147483647 w 64"/>
                  <a:gd name="T49" fmla="*/ 2147483647 h 38"/>
                  <a:gd name="T50" fmla="*/ 2147483647 w 64"/>
                  <a:gd name="T51" fmla="*/ 2147483647 h 38"/>
                  <a:gd name="T52" fmla="*/ 2147483647 w 64"/>
                  <a:gd name="T53" fmla="*/ 2147483647 h 38"/>
                  <a:gd name="T54" fmla="*/ 2147483647 w 64"/>
                  <a:gd name="T55" fmla="*/ 2147483647 h 38"/>
                  <a:gd name="T56" fmla="*/ 2147483647 w 64"/>
                  <a:gd name="T57" fmla="*/ 2147483647 h 38"/>
                  <a:gd name="T58" fmla="*/ 2147483647 w 64"/>
                  <a:gd name="T59" fmla="*/ 2147483647 h 38"/>
                  <a:gd name="T60" fmla="*/ 2147483647 w 64"/>
                  <a:gd name="T61" fmla="*/ 2147483647 h 38"/>
                  <a:gd name="T62" fmla="*/ 2147483647 w 64"/>
                  <a:gd name="T63" fmla="*/ 2147483647 h 38"/>
                  <a:gd name="T64" fmla="*/ 2147483647 w 64"/>
                  <a:gd name="T65" fmla="*/ 2147483647 h 3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64"/>
                  <a:gd name="T100" fmla="*/ 0 h 38"/>
                  <a:gd name="T101" fmla="*/ 64 w 64"/>
                  <a:gd name="T102" fmla="*/ 38 h 3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64" h="38">
                    <a:moveTo>
                      <a:pt x="36" y="38"/>
                    </a:moveTo>
                    <a:lnTo>
                      <a:pt x="34" y="38"/>
                    </a:lnTo>
                    <a:lnTo>
                      <a:pt x="30" y="38"/>
                    </a:lnTo>
                    <a:lnTo>
                      <a:pt x="22" y="38"/>
                    </a:lnTo>
                    <a:lnTo>
                      <a:pt x="10" y="36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24" y="22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8" y="22"/>
                    </a:lnTo>
                    <a:lnTo>
                      <a:pt x="42" y="18"/>
                    </a:lnTo>
                    <a:lnTo>
                      <a:pt x="46" y="14"/>
                    </a:lnTo>
                    <a:lnTo>
                      <a:pt x="52" y="10"/>
                    </a:lnTo>
                    <a:lnTo>
                      <a:pt x="52" y="4"/>
                    </a:lnTo>
                    <a:lnTo>
                      <a:pt x="52" y="0"/>
                    </a:lnTo>
                    <a:lnTo>
                      <a:pt x="54" y="0"/>
                    </a:lnTo>
                    <a:lnTo>
                      <a:pt x="56" y="2"/>
                    </a:lnTo>
                    <a:lnTo>
                      <a:pt x="60" y="4"/>
                    </a:lnTo>
                    <a:lnTo>
                      <a:pt x="62" y="8"/>
                    </a:lnTo>
                    <a:lnTo>
                      <a:pt x="64" y="10"/>
                    </a:lnTo>
                    <a:lnTo>
                      <a:pt x="62" y="12"/>
                    </a:lnTo>
                    <a:lnTo>
                      <a:pt x="60" y="16"/>
                    </a:lnTo>
                    <a:lnTo>
                      <a:pt x="58" y="18"/>
                    </a:lnTo>
                    <a:lnTo>
                      <a:pt x="58" y="20"/>
                    </a:lnTo>
                    <a:lnTo>
                      <a:pt x="54" y="26"/>
                    </a:lnTo>
                    <a:lnTo>
                      <a:pt x="46" y="32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36" y="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4" name="Freeform 285"/>
              <p:cNvSpPr>
                <a:spLocks/>
              </p:cNvSpPr>
              <p:nvPr/>
            </p:nvSpPr>
            <p:spPr bwMode="auto">
              <a:xfrm>
                <a:off x="8099398" y="4027394"/>
                <a:ext cx="20657" cy="26620"/>
              </a:xfrm>
              <a:custGeom>
                <a:avLst/>
                <a:gdLst>
                  <a:gd name="T0" fmla="*/ 2147483647 w 12"/>
                  <a:gd name="T1" fmla="*/ 2147483647 h 16"/>
                  <a:gd name="T2" fmla="*/ 2147483647 w 12"/>
                  <a:gd name="T3" fmla="*/ 2147483647 h 16"/>
                  <a:gd name="T4" fmla="*/ 2147483647 w 12"/>
                  <a:gd name="T5" fmla="*/ 2147483647 h 16"/>
                  <a:gd name="T6" fmla="*/ 2147483647 w 12"/>
                  <a:gd name="T7" fmla="*/ 2147483647 h 16"/>
                  <a:gd name="T8" fmla="*/ 2147483647 w 12"/>
                  <a:gd name="T9" fmla="*/ 2147483647 h 16"/>
                  <a:gd name="T10" fmla="*/ 0 w 12"/>
                  <a:gd name="T11" fmla="*/ 2147483647 h 16"/>
                  <a:gd name="T12" fmla="*/ 2147483647 w 12"/>
                  <a:gd name="T13" fmla="*/ 2147483647 h 16"/>
                  <a:gd name="T14" fmla="*/ 2147483647 w 12"/>
                  <a:gd name="T15" fmla="*/ 0 h 16"/>
                  <a:gd name="T16" fmla="*/ 2147483647 w 12"/>
                  <a:gd name="T17" fmla="*/ 2147483647 h 16"/>
                  <a:gd name="T18" fmla="*/ 2147483647 w 12"/>
                  <a:gd name="T19" fmla="*/ 2147483647 h 16"/>
                  <a:gd name="T20" fmla="*/ 2147483647 w 12"/>
                  <a:gd name="T21" fmla="*/ 2147483647 h 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2"/>
                  <a:gd name="T34" fmla="*/ 0 h 16"/>
                  <a:gd name="T35" fmla="*/ 12 w 12"/>
                  <a:gd name="T36" fmla="*/ 16 h 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2" h="16">
                    <a:moveTo>
                      <a:pt x="12" y="10"/>
                    </a:moveTo>
                    <a:lnTo>
                      <a:pt x="12" y="14"/>
                    </a:lnTo>
                    <a:lnTo>
                      <a:pt x="12" y="16"/>
                    </a:lnTo>
                    <a:lnTo>
                      <a:pt x="6" y="16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2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5" name="Freeform 286"/>
              <p:cNvSpPr>
                <a:spLocks/>
              </p:cNvSpPr>
              <p:nvPr/>
            </p:nvSpPr>
            <p:spPr bwMode="auto">
              <a:xfrm>
                <a:off x="8009879" y="4077832"/>
                <a:ext cx="20657" cy="30822"/>
              </a:xfrm>
              <a:custGeom>
                <a:avLst/>
                <a:gdLst>
                  <a:gd name="T0" fmla="*/ 2147483647 w 12"/>
                  <a:gd name="T1" fmla="*/ 2147483647 h 20"/>
                  <a:gd name="T2" fmla="*/ 2147483647 w 12"/>
                  <a:gd name="T3" fmla="*/ 2147483647 h 20"/>
                  <a:gd name="T4" fmla="*/ 2147483647 w 12"/>
                  <a:gd name="T5" fmla="*/ 0 h 20"/>
                  <a:gd name="T6" fmla="*/ 2147483647 w 12"/>
                  <a:gd name="T7" fmla="*/ 2147483647 h 20"/>
                  <a:gd name="T8" fmla="*/ 2147483647 w 12"/>
                  <a:gd name="T9" fmla="*/ 2147483647 h 20"/>
                  <a:gd name="T10" fmla="*/ 2147483647 w 12"/>
                  <a:gd name="T11" fmla="*/ 2147483647 h 20"/>
                  <a:gd name="T12" fmla="*/ 2147483647 w 12"/>
                  <a:gd name="T13" fmla="*/ 2147483647 h 20"/>
                  <a:gd name="T14" fmla="*/ 0 w 12"/>
                  <a:gd name="T15" fmla="*/ 2147483647 h 20"/>
                  <a:gd name="T16" fmla="*/ 0 w 12"/>
                  <a:gd name="T17" fmla="*/ 2147483647 h 20"/>
                  <a:gd name="T18" fmla="*/ 2147483647 w 12"/>
                  <a:gd name="T19" fmla="*/ 2147483647 h 20"/>
                  <a:gd name="T20" fmla="*/ 2147483647 w 12"/>
                  <a:gd name="T21" fmla="*/ 2147483647 h 20"/>
                  <a:gd name="T22" fmla="*/ 2147483647 w 12"/>
                  <a:gd name="T23" fmla="*/ 2147483647 h 2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"/>
                  <a:gd name="T37" fmla="*/ 0 h 20"/>
                  <a:gd name="T38" fmla="*/ 12 w 12"/>
                  <a:gd name="T39" fmla="*/ 20 h 2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" h="20">
                    <a:moveTo>
                      <a:pt x="6" y="2"/>
                    </a:moveTo>
                    <a:lnTo>
                      <a:pt x="8" y="2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0" y="6"/>
                    </a:lnTo>
                    <a:lnTo>
                      <a:pt x="8" y="12"/>
                    </a:lnTo>
                    <a:lnTo>
                      <a:pt x="0" y="20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6" name="Freeform 287"/>
              <p:cNvSpPr>
                <a:spLocks/>
              </p:cNvSpPr>
              <p:nvPr/>
            </p:nvSpPr>
            <p:spPr bwMode="auto">
              <a:xfrm>
                <a:off x="7928624" y="3943330"/>
                <a:ext cx="88142" cy="36427"/>
              </a:xfrm>
              <a:custGeom>
                <a:avLst/>
                <a:gdLst>
                  <a:gd name="T0" fmla="*/ 2147483647 w 50"/>
                  <a:gd name="T1" fmla="*/ 2147483647 h 22"/>
                  <a:gd name="T2" fmla="*/ 2147483647 w 50"/>
                  <a:gd name="T3" fmla="*/ 2147483647 h 22"/>
                  <a:gd name="T4" fmla="*/ 2147483647 w 50"/>
                  <a:gd name="T5" fmla="*/ 2147483647 h 22"/>
                  <a:gd name="T6" fmla="*/ 2147483647 w 50"/>
                  <a:gd name="T7" fmla="*/ 2147483647 h 22"/>
                  <a:gd name="T8" fmla="*/ 2147483647 w 50"/>
                  <a:gd name="T9" fmla="*/ 2147483647 h 22"/>
                  <a:gd name="T10" fmla="*/ 2147483647 w 50"/>
                  <a:gd name="T11" fmla="*/ 2147483647 h 22"/>
                  <a:gd name="T12" fmla="*/ 2147483647 w 50"/>
                  <a:gd name="T13" fmla="*/ 2147483647 h 22"/>
                  <a:gd name="T14" fmla="*/ 2147483647 w 50"/>
                  <a:gd name="T15" fmla="*/ 2147483647 h 22"/>
                  <a:gd name="T16" fmla="*/ 2147483647 w 50"/>
                  <a:gd name="T17" fmla="*/ 2147483647 h 22"/>
                  <a:gd name="T18" fmla="*/ 0 w 50"/>
                  <a:gd name="T19" fmla="*/ 2147483647 h 22"/>
                  <a:gd name="T20" fmla="*/ 2147483647 w 50"/>
                  <a:gd name="T21" fmla="*/ 2147483647 h 22"/>
                  <a:gd name="T22" fmla="*/ 2147483647 w 50"/>
                  <a:gd name="T23" fmla="*/ 2147483647 h 22"/>
                  <a:gd name="T24" fmla="*/ 2147483647 w 50"/>
                  <a:gd name="T25" fmla="*/ 2147483647 h 22"/>
                  <a:gd name="T26" fmla="*/ 2147483647 w 50"/>
                  <a:gd name="T27" fmla="*/ 2147483647 h 22"/>
                  <a:gd name="T28" fmla="*/ 2147483647 w 50"/>
                  <a:gd name="T29" fmla="*/ 0 h 22"/>
                  <a:gd name="T30" fmla="*/ 2147483647 w 50"/>
                  <a:gd name="T31" fmla="*/ 2147483647 h 22"/>
                  <a:gd name="T32" fmla="*/ 2147483647 w 50"/>
                  <a:gd name="T33" fmla="*/ 2147483647 h 22"/>
                  <a:gd name="T34" fmla="*/ 2147483647 w 50"/>
                  <a:gd name="T35" fmla="*/ 0 h 22"/>
                  <a:gd name="T36" fmla="*/ 2147483647 w 50"/>
                  <a:gd name="T37" fmla="*/ 2147483647 h 22"/>
                  <a:gd name="T38" fmla="*/ 2147483647 w 50"/>
                  <a:gd name="T39" fmla="*/ 2147483647 h 22"/>
                  <a:gd name="T40" fmla="*/ 2147483647 w 50"/>
                  <a:gd name="T41" fmla="*/ 2147483647 h 22"/>
                  <a:gd name="T42" fmla="*/ 2147483647 w 50"/>
                  <a:gd name="T43" fmla="*/ 2147483647 h 22"/>
                  <a:gd name="T44" fmla="*/ 2147483647 w 50"/>
                  <a:gd name="T45" fmla="*/ 2147483647 h 22"/>
                  <a:gd name="T46" fmla="*/ 2147483647 w 50"/>
                  <a:gd name="T47" fmla="*/ 2147483647 h 22"/>
                  <a:gd name="T48" fmla="*/ 2147483647 w 50"/>
                  <a:gd name="T49" fmla="*/ 2147483647 h 2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0"/>
                  <a:gd name="T76" fmla="*/ 0 h 22"/>
                  <a:gd name="T77" fmla="*/ 50 w 50"/>
                  <a:gd name="T78" fmla="*/ 22 h 2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0" h="22">
                    <a:moveTo>
                      <a:pt x="42" y="22"/>
                    </a:moveTo>
                    <a:lnTo>
                      <a:pt x="40" y="20"/>
                    </a:lnTo>
                    <a:lnTo>
                      <a:pt x="38" y="16"/>
                    </a:lnTo>
                    <a:lnTo>
                      <a:pt x="34" y="14"/>
                    </a:lnTo>
                    <a:lnTo>
                      <a:pt x="30" y="14"/>
                    </a:lnTo>
                    <a:lnTo>
                      <a:pt x="24" y="12"/>
                    </a:lnTo>
                    <a:lnTo>
                      <a:pt x="16" y="12"/>
                    </a:lnTo>
                    <a:lnTo>
                      <a:pt x="10" y="12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8" y="4"/>
                    </a:lnTo>
                    <a:lnTo>
                      <a:pt x="14" y="4"/>
                    </a:lnTo>
                    <a:lnTo>
                      <a:pt x="18" y="2"/>
                    </a:lnTo>
                    <a:lnTo>
                      <a:pt x="24" y="2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4" y="0"/>
                    </a:lnTo>
                    <a:lnTo>
                      <a:pt x="38" y="2"/>
                    </a:lnTo>
                    <a:lnTo>
                      <a:pt x="44" y="6"/>
                    </a:lnTo>
                    <a:lnTo>
                      <a:pt x="48" y="10"/>
                    </a:lnTo>
                    <a:lnTo>
                      <a:pt x="50" y="16"/>
                    </a:lnTo>
                    <a:lnTo>
                      <a:pt x="48" y="18"/>
                    </a:lnTo>
                    <a:lnTo>
                      <a:pt x="46" y="20"/>
                    </a:lnTo>
                    <a:lnTo>
                      <a:pt x="42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7" name="Freeform 288"/>
              <p:cNvSpPr>
                <a:spLocks/>
              </p:cNvSpPr>
              <p:nvPr/>
            </p:nvSpPr>
            <p:spPr bwMode="auto">
              <a:xfrm>
                <a:off x="7925869" y="3800422"/>
                <a:ext cx="34431" cy="70053"/>
              </a:xfrm>
              <a:custGeom>
                <a:avLst/>
                <a:gdLst>
                  <a:gd name="T0" fmla="*/ 2147483647 w 20"/>
                  <a:gd name="T1" fmla="*/ 2147483647 h 42"/>
                  <a:gd name="T2" fmla="*/ 2147483647 w 20"/>
                  <a:gd name="T3" fmla="*/ 2147483647 h 42"/>
                  <a:gd name="T4" fmla="*/ 2147483647 w 20"/>
                  <a:gd name="T5" fmla="*/ 2147483647 h 42"/>
                  <a:gd name="T6" fmla="*/ 0 w 20"/>
                  <a:gd name="T7" fmla="*/ 2147483647 h 42"/>
                  <a:gd name="T8" fmla="*/ 2147483647 w 20"/>
                  <a:gd name="T9" fmla="*/ 2147483647 h 42"/>
                  <a:gd name="T10" fmla="*/ 0 w 20"/>
                  <a:gd name="T11" fmla="*/ 0 h 42"/>
                  <a:gd name="T12" fmla="*/ 2147483647 w 20"/>
                  <a:gd name="T13" fmla="*/ 0 h 42"/>
                  <a:gd name="T14" fmla="*/ 2147483647 w 20"/>
                  <a:gd name="T15" fmla="*/ 2147483647 h 42"/>
                  <a:gd name="T16" fmla="*/ 2147483647 w 20"/>
                  <a:gd name="T17" fmla="*/ 2147483647 h 42"/>
                  <a:gd name="T18" fmla="*/ 2147483647 w 20"/>
                  <a:gd name="T19" fmla="*/ 2147483647 h 42"/>
                  <a:gd name="T20" fmla="*/ 2147483647 w 20"/>
                  <a:gd name="T21" fmla="*/ 2147483647 h 42"/>
                  <a:gd name="T22" fmla="*/ 2147483647 w 20"/>
                  <a:gd name="T23" fmla="*/ 2147483647 h 42"/>
                  <a:gd name="T24" fmla="*/ 2147483647 w 20"/>
                  <a:gd name="T25" fmla="*/ 2147483647 h 42"/>
                  <a:gd name="T26" fmla="*/ 2147483647 w 20"/>
                  <a:gd name="T27" fmla="*/ 2147483647 h 42"/>
                  <a:gd name="T28" fmla="*/ 2147483647 w 20"/>
                  <a:gd name="T29" fmla="*/ 2147483647 h 42"/>
                  <a:gd name="T30" fmla="*/ 2147483647 w 20"/>
                  <a:gd name="T31" fmla="*/ 2147483647 h 42"/>
                  <a:gd name="T32" fmla="*/ 2147483647 w 20"/>
                  <a:gd name="T33" fmla="*/ 2147483647 h 42"/>
                  <a:gd name="T34" fmla="*/ 2147483647 w 20"/>
                  <a:gd name="T35" fmla="*/ 2147483647 h 42"/>
                  <a:gd name="T36" fmla="*/ 2147483647 w 20"/>
                  <a:gd name="T37" fmla="*/ 2147483647 h 42"/>
                  <a:gd name="T38" fmla="*/ 2147483647 w 20"/>
                  <a:gd name="T39" fmla="*/ 2147483647 h 42"/>
                  <a:gd name="T40" fmla="*/ 2147483647 w 20"/>
                  <a:gd name="T41" fmla="*/ 2147483647 h 42"/>
                  <a:gd name="T42" fmla="*/ 2147483647 w 20"/>
                  <a:gd name="T43" fmla="*/ 2147483647 h 42"/>
                  <a:gd name="T44" fmla="*/ 2147483647 w 20"/>
                  <a:gd name="T45" fmla="*/ 2147483647 h 42"/>
                  <a:gd name="T46" fmla="*/ 2147483647 w 20"/>
                  <a:gd name="T47" fmla="*/ 2147483647 h 42"/>
                  <a:gd name="T48" fmla="*/ 2147483647 w 20"/>
                  <a:gd name="T49" fmla="*/ 2147483647 h 42"/>
                  <a:gd name="T50" fmla="*/ 2147483647 w 20"/>
                  <a:gd name="T51" fmla="*/ 2147483647 h 42"/>
                  <a:gd name="T52" fmla="*/ 2147483647 w 20"/>
                  <a:gd name="T53" fmla="*/ 2147483647 h 42"/>
                  <a:gd name="T54" fmla="*/ 2147483647 w 20"/>
                  <a:gd name="T55" fmla="*/ 2147483647 h 42"/>
                  <a:gd name="T56" fmla="*/ 2147483647 w 20"/>
                  <a:gd name="T57" fmla="*/ 2147483647 h 42"/>
                  <a:gd name="T58" fmla="*/ 2147483647 w 20"/>
                  <a:gd name="T59" fmla="*/ 2147483647 h 4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20"/>
                  <a:gd name="T91" fmla="*/ 0 h 42"/>
                  <a:gd name="T92" fmla="*/ 20 w 20"/>
                  <a:gd name="T93" fmla="*/ 42 h 4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20" h="42">
                    <a:moveTo>
                      <a:pt x="2" y="22"/>
                    </a:moveTo>
                    <a:lnTo>
                      <a:pt x="2" y="18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8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8" y="8"/>
                    </a:lnTo>
                    <a:lnTo>
                      <a:pt x="16" y="8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2" y="18"/>
                    </a:lnTo>
                    <a:lnTo>
                      <a:pt x="12" y="22"/>
                    </a:lnTo>
                    <a:lnTo>
                      <a:pt x="20" y="32"/>
                    </a:lnTo>
                    <a:lnTo>
                      <a:pt x="16" y="32"/>
                    </a:lnTo>
                    <a:lnTo>
                      <a:pt x="14" y="30"/>
                    </a:lnTo>
                    <a:lnTo>
                      <a:pt x="12" y="28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4" y="30"/>
                    </a:lnTo>
                    <a:lnTo>
                      <a:pt x="4" y="34"/>
                    </a:lnTo>
                    <a:lnTo>
                      <a:pt x="4" y="38"/>
                    </a:lnTo>
                    <a:lnTo>
                      <a:pt x="6" y="42"/>
                    </a:lnTo>
                    <a:lnTo>
                      <a:pt x="2" y="40"/>
                    </a:lnTo>
                    <a:lnTo>
                      <a:pt x="2" y="34"/>
                    </a:lnTo>
                    <a:lnTo>
                      <a:pt x="2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8" name="Freeform 289"/>
              <p:cNvSpPr>
                <a:spLocks/>
              </p:cNvSpPr>
              <p:nvPr/>
            </p:nvSpPr>
            <p:spPr bwMode="auto">
              <a:xfrm>
                <a:off x="7881799" y="3953137"/>
                <a:ext cx="28921" cy="26620"/>
              </a:xfrm>
              <a:custGeom>
                <a:avLst/>
                <a:gdLst>
                  <a:gd name="T0" fmla="*/ 2147483647 w 18"/>
                  <a:gd name="T1" fmla="*/ 2147483647 h 16"/>
                  <a:gd name="T2" fmla="*/ 2147483647 w 18"/>
                  <a:gd name="T3" fmla="*/ 2147483647 h 16"/>
                  <a:gd name="T4" fmla="*/ 2147483647 w 18"/>
                  <a:gd name="T5" fmla="*/ 2147483647 h 16"/>
                  <a:gd name="T6" fmla="*/ 2147483647 w 18"/>
                  <a:gd name="T7" fmla="*/ 2147483647 h 16"/>
                  <a:gd name="T8" fmla="*/ 2147483647 w 18"/>
                  <a:gd name="T9" fmla="*/ 2147483647 h 16"/>
                  <a:gd name="T10" fmla="*/ 2147483647 w 18"/>
                  <a:gd name="T11" fmla="*/ 2147483647 h 16"/>
                  <a:gd name="T12" fmla="*/ 2147483647 w 18"/>
                  <a:gd name="T13" fmla="*/ 2147483647 h 16"/>
                  <a:gd name="T14" fmla="*/ 0 w 18"/>
                  <a:gd name="T15" fmla="*/ 2147483647 h 16"/>
                  <a:gd name="T16" fmla="*/ 0 w 18"/>
                  <a:gd name="T17" fmla="*/ 2147483647 h 16"/>
                  <a:gd name="T18" fmla="*/ 2147483647 w 18"/>
                  <a:gd name="T19" fmla="*/ 0 h 16"/>
                  <a:gd name="T20" fmla="*/ 2147483647 w 18"/>
                  <a:gd name="T21" fmla="*/ 2147483647 h 16"/>
                  <a:gd name="T22" fmla="*/ 2147483647 w 18"/>
                  <a:gd name="T23" fmla="*/ 2147483647 h 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8"/>
                  <a:gd name="T37" fmla="*/ 0 h 16"/>
                  <a:gd name="T38" fmla="*/ 18 w 18"/>
                  <a:gd name="T39" fmla="*/ 16 h 1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8" h="16">
                    <a:moveTo>
                      <a:pt x="16" y="4"/>
                    </a:moveTo>
                    <a:lnTo>
                      <a:pt x="18" y="6"/>
                    </a:lnTo>
                    <a:lnTo>
                      <a:pt x="18" y="10"/>
                    </a:lnTo>
                    <a:lnTo>
                      <a:pt x="18" y="12"/>
                    </a:lnTo>
                    <a:lnTo>
                      <a:pt x="16" y="14"/>
                    </a:lnTo>
                    <a:lnTo>
                      <a:pt x="10" y="16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10" y="0"/>
                    </a:lnTo>
                    <a:lnTo>
                      <a:pt x="18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9" name="Freeform 290"/>
              <p:cNvSpPr>
                <a:spLocks/>
              </p:cNvSpPr>
              <p:nvPr/>
            </p:nvSpPr>
            <p:spPr bwMode="auto">
              <a:xfrm>
                <a:off x="7587074" y="4104452"/>
                <a:ext cx="88142" cy="26620"/>
              </a:xfrm>
              <a:custGeom>
                <a:avLst/>
                <a:gdLst>
                  <a:gd name="T0" fmla="*/ 2147483647 w 50"/>
                  <a:gd name="T1" fmla="*/ 2147483647 h 16"/>
                  <a:gd name="T2" fmla="*/ 2147483647 w 50"/>
                  <a:gd name="T3" fmla="*/ 2147483647 h 16"/>
                  <a:gd name="T4" fmla="*/ 2147483647 w 50"/>
                  <a:gd name="T5" fmla="*/ 2147483647 h 16"/>
                  <a:gd name="T6" fmla="*/ 2147483647 w 50"/>
                  <a:gd name="T7" fmla="*/ 2147483647 h 16"/>
                  <a:gd name="T8" fmla="*/ 2147483647 w 50"/>
                  <a:gd name="T9" fmla="*/ 2147483647 h 16"/>
                  <a:gd name="T10" fmla="*/ 2147483647 w 50"/>
                  <a:gd name="T11" fmla="*/ 2147483647 h 16"/>
                  <a:gd name="T12" fmla="*/ 2147483647 w 50"/>
                  <a:gd name="T13" fmla="*/ 2147483647 h 16"/>
                  <a:gd name="T14" fmla="*/ 2147483647 w 50"/>
                  <a:gd name="T15" fmla="*/ 2147483647 h 16"/>
                  <a:gd name="T16" fmla="*/ 2147483647 w 50"/>
                  <a:gd name="T17" fmla="*/ 2147483647 h 16"/>
                  <a:gd name="T18" fmla="*/ 2147483647 w 50"/>
                  <a:gd name="T19" fmla="*/ 2147483647 h 16"/>
                  <a:gd name="T20" fmla="*/ 2147483647 w 50"/>
                  <a:gd name="T21" fmla="*/ 2147483647 h 16"/>
                  <a:gd name="T22" fmla="*/ 2147483647 w 50"/>
                  <a:gd name="T23" fmla="*/ 2147483647 h 16"/>
                  <a:gd name="T24" fmla="*/ 2147483647 w 50"/>
                  <a:gd name="T25" fmla="*/ 2147483647 h 16"/>
                  <a:gd name="T26" fmla="*/ 0 w 50"/>
                  <a:gd name="T27" fmla="*/ 2147483647 h 16"/>
                  <a:gd name="T28" fmla="*/ 2147483647 w 50"/>
                  <a:gd name="T29" fmla="*/ 2147483647 h 16"/>
                  <a:gd name="T30" fmla="*/ 2147483647 w 50"/>
                  <a:gd name="T31" fmla="*/ 2147483647 h 16"/>
                  <a:gd name="T32" fmla="*/ 2147483647 w 50"/>
                  <a:gd name="T33" fmla="*/ 2147483647 h 16"/>
                  <a:gd name="T34" fmla="*/ 2147483647 w 50"/>
                  <a:gd name="T35" fmla="*/ 2147483647 h 16"/>
                  <a:gd name="T36" fmla="*/ 2147483647 w 50"/>
                  <a:gd name="T37" fmla="*/ 2147483647 h 16"/>
                  <a:gd name="T38" fmla="*/ 2147483647 w 50"/>
                  <a:gd name="T39" fmla="*/ 2147483647 h 16"/>
                  <a:gd name="T40" fmla="*/ 2147483647 w 50"/>
                  <a:gd name="T41" fmla="*/ 2147483647 h 16"/>
                  <a:gd name="T42" fmla="*/ 2147483647 w 50"/>
                  <a:gd name="T43" fmla="*/ 2147483647 h 16"/>
                  <a:gd name="T44" fmla="*/ 2147483647 w 50"/>
                  <a:gd name="T45" fmla="*/ 2147483647 h 16"/>
                  <a:gd name="T46" fmla="*/ 2147483647 w 50"/>
                  <a:gd name="T47" fmla="*/ 2147483647 h 16"/>
                  <a:gd name="T48" fmla="*/ 2147483647 w 50"/>
                  <a:gd name="T49" fmla="*/ 0 h 16"/>
                  <a:gd name="T50" fmla="*/ 2147483647 w 50"/>
                  <a:gd name="T51" fmla="*/ 2147483647 h 16"/>
                  <a:gd name="T52" fmla="*/ 2147483647 w 50"/>
                  <a:gd name="T53" fmla="*/ 2147483647 h 16"/>
                  <a:gd name="T54" fmla="*/ 2147483647 w 50"/>
                  <a:gd name="T55" fmla="*/ 2147483647 h 1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50"/>
                  <a:gd name="T85" fmla="*/ 0 h 16"/>
                  <a:gd name="T86" fmla="*/ 50 w 50"/>
                  <a:gd name="T87" fmla="*/ 16 h 1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50" h="16">
                    <a:moveTo>
                      <a:pt x="50" y="12"/>
                    </a:moveTo>
                    <a:lnTo>
                      <a:pt x="48" y="12"/>
                    </a:lnTo>
                    <a:lnTo>
                      <a:pt x="42" y="12"/>
                    </a:lnTo>
                    <a:lnTo>
                      <a:pt x="38" y="10"/>
                    </a:lnTo>
                    <a:lnTo>
                      <a:pt x="34" y="14"/>
                    </a:lnTo>
                    <a:lnTo>
                      <a:pt x="30" y="16"/>
                    </a:lnTo>
                    <a:lnTo>
                      <a:pt x="20" y="16"/>
                    </a:lnTo>
                    <a:lnTo>
                      <a:pt x="16" y="16"/>
                    </a:lnTo>
                    <a:lnTo>
                      <a:pt x="14" y="14"/>
                    </a:lnTo>
                    <a:lnTo>
                      <a:pt x="12" y="10"/>
                    </a:lnTo>
                    <a:lnTo>
                      <a:pt x="8" y="12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10" y="2"/>
                    </a:lnTo>
                    <a:lnTo>
                      <a:pt x="14" y="2"/>
                    </a:lnTo>
                    <a:lnTo>
                      <a:pt x="14" y="6"/>
                    </a:lnTo>
                    <a:lnTo>
                      <a:pt x="32" y="10"/>
                    </a:lnTo>
                    <a:lnTo>
                      <a:pt x="38" y="10"/>
                    </a:lnTo>
                    <a:lnTo>
                      <a:pt x="34" y="6"/>
                    </a:lnTo>
                    <a:lnTo>
                      <a:pt x="32" y="4"/>
                    </a:lnTo>
                    <a:lnTo>
                      <a:pt x="34" y="2"/>
                    </a:lnTo>
                    <a:lnTo>
                      <a:pt x="38" y="0"/>
                    </a:lnTo>
                    <a:lnTo>
                      <a:pt x="42" y="4"/>
                    </a:lnTo>
                    <a:lnTo>
                      <a:pt x="50" y="8"/>
                    </a:lnTo>
                    <a:lnTo>
                      <a:pt x="50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0" name="Freeform 291"/>
              <p:cNvSpPr>
                <a:spLocks/>
              </p:cNvSpPr>
              <p:nvPr/>
            </p:nvSpPr>
            <p:spPr bwMode="auto">
              <a:xfrm>
                <a:off x="7759226" y="3556637"/>
                <a:ext cx="132212" cy="128898"/>
              </a:xfrm>
              <a:custGeom>
                <a:avLst/>
                <a:gdLst>
                  <a:gd name="T0" fmla="*/ 2147483647 w 76"/>
                  <a:gd name="T1" fmla="*/ 2147483647 h 78"/>
                  <a:gd name="T2" fmla="*/ 2147483647 w 76"/>
                  <a:gd name="T3" fmla="*/ 2147483647 h 78"/>
                  <a:gd name="T4" fmla="*/ 2147483647 w 76"/>
                  <a:gd name="T5" fmla="*/ 2147483647 h 78"/>
                  <a:gd name="T6" fmla="*/ 2147483647 w 76"/>
                  <a:gd name="T7" fmla="*/ 2147483647 h 78"/>
                  <a:gd name="T8" fmla="*/ 2147483647 w 76"/>
                  <a:gd name="T9" fmla="*/ 2147483647 h 78"/>
                  <a:gd name="T10" fmla="*/ 2147483647 w 76"/>
                  <a:gd name="T11" fmla="*/ 2147483647 h 78"/>
                  <a:gd name="T12" fmla="*/ 2147483647 w 76"/>
                  <a:gd name="T13" fmla="*/ 2147483647 h 78"/>
                  <a:gd name="T14" fmla="*/ 2147483647 w 76"/>
                  <a:gd name="T15" fmla="*/ 2147483647 h 78"/>
                  <a:gd name="T16" fmla="*/ 2147483647 w 76"/>
                  <a:gd name="T17" fmla="*/ 2147483647 h 78"/>
                  <a:gd name="T18" fmla="*/ 2147483647 w 76"/>
                  <a:gd name="T19" fmla="*/ 2147483647 h 78"/>
                  <a:gd name="T20" fmla="*/ 2147483647 w 76"/>
                  <a:gd name="T21" fmla="*/ 2147483647 h 78"/>
                  <a:gd name="T22" fmla="*/ 2147483647 w 76"/>
                  <a:gd name="T23" fmla="*/ 2147483647 h 78"/>
                  <a:gd name="T24" fmla="*/ 2147483647 w 76"/>
                  <a:gd name="T25" fmla="*/ 2147483647 h 78"/>
                  <a:gd name="T26" fmla="*/ 2147483647 w 76"/>
                  <a:gd name="T27" fmla="*/ 2147483647 h 78"/>
                  <a:gd name="T28" fmla="*/ 2147483647 w 76"/>
                  <a:gd name="T29" fmla="*/ 2147483647 h 78"/>
                  <a:gd name="T30" fmla="*/ 2147483647 w 76"/>
                  <a:gd name="T31" fmla="*/ 2147483647 h 78"/>
                  <a:gd name="T32" fmla="*/ 0 w 76"/>
                  <a:gd name="T33" fmla="*/ 2147483647 h 78"/>
                  <a:gd name="T34" fmla="*/ 2147483647 w 76"/>
                  <a:gd name="T35" fmla="*/ 2147483647 h 78"/>
                  <a:gd name="T36" fmla="*/ 0 w 76"/>
                  <a:gd name="T37" fmla="*/ 2147483647 h 78"/>
                  <a:gd name="T38" fmla="*/ 2147483647 w 76"/>
                  <a:gd name="T39" fmla="*/ 2147483647 h 78"/>
                  <a:gd name="T40" fmla="*/ 2147483647 w 76"/>
                  <a:gd name="T41" fmla="*/ 2147483647 h 78"/>
                  <a:gd name="T42" fmla="*/ 2147483647 w 76"/>
                  <a:gd name="T43" fmla="*/ 2147483647 h 78"/>
                  <a:gd name="T44" fmla="*/ 2147483647 w 76"/>
                  <a:gd name="T45" fmla="*/ 2147483647 h 78"/>
                  <a:gd name="T46" fmla="*/ 2147483647 w 76"/>
                  <a:gd name="T47" fmla="*/ 2147483647 h 78"/>
                  <a:gd name="T48" fmla="*/ 2147483647 w 76"/>
                  <a:gd name="T49" fmla="*/ 2147483647 h 78"/>
                  <a:gd name="T50" fmla="*/ 2147483647 w 76"/>
                  <a:gd name="T51" fmla="*/ 2147483647 h 78"/>
                  <a:gd name="T52" fmla="*/ 2147483647 w 76"/>
                  <a:gd name="T53" fmla="*/ 2147483647 h 78"/>
                  <a:gd name="T54" fmla="*/ 2147483647 w 76"/>
                  <a:gd name="T55" fmla="*/ 2147483647 h 78"/>
                  <a:gd name="T56" fmla="*/ 2147483647 w 76"/>
                  <a:gd name="T57" fmla="*/ 0 h 78"/>
                  <a:gd name="T58" fmla="*/ 2147483647 w 76"/>
                  <a:gd name="T59" fmla="*/ 2147483647 h 78"/>
                  <a:gd name="T60" fmla="*/ 2147483647 w 76"/>
                  <a:gd name="T61" fmla="*/ 2147483647 h 78"/>
                  <a:gd name="T62" fmla="*/ 2147483647 w 76"/>
                  <a:gd name="T63" fmla="*/ 2147483647 h 78"/>
                  <a:gd name="T64" fmla="*/ 2147483647 w 76"/>
                  <a:gd name="T65" fmla="*/ 2147483647 h 78"/>
                  <a:gd name="T66" fmla="*/ 2147483647 w 76"/>
                  <a:gd name="T67" fmla="*/ 2147483647 h 78"/>
                  <a:gd name="T68" fmla="*/ 2147483647 w 76"/>
                  <a:gd name="T69" fmla="*/ 2147483647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6"/>
                  <a:gd name="T106" fmla="*/ 0 h 78"/>
                  <a:gd name="T107" fmla="*/ 76 w 76"/>
                  <a:gd name="T108" fmla="*/ 78 h 7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6" h="78">
                    <a:moveTo>
                      <a:pt x="64" y="56"/>
                    </a:moveTo>
                    <a:lnTo>
                      <a:pt x="60" y="52"/>
                    </a:lnTo>
                    <a:lnTo>
                      <a:pt x="56" y="54"/>
                    </a:lnTo>
                    <a:lnTo>
                      <a:pt x="54" y="58"/>
                    </a:lnTo>
                    <a:lnTo>
                      <a:pt x="56" y="62"/>
                    </a:lnTo>
                    <a:lnTo>
                      <a:pt x="58" y="64"/>
                    </a:lnTo>
                    <a:lnTo>
                      <a:pt x="60" y="68"/>
                    </a:lnTo>
                    <a:lnTo>
                      <a:pt x="62" y="72"/>
                    </a:lnTo>
                    <a:lnTo>
                      <a:pt x="60" y="78"/>
                    </a:lnTo>
                    <a:lnTo>
                      <a:pt x="58" y="78"/>
                    </a:lnTo>
                    <a:lnTo>
                      <a:pt x="54" y="78"/>
                    </a:lnTo>
                    <a:lnTo>
                      <a:pt x="52" y="78"/>
                    </a:lnTo>
                    <a:lnTo>
                      <a:pt x="52" y="74"/>
                    </a:lnTo>
                    <a:lnTo>
                      <a:pt x="48" y="76"/>
                    </a:lnTo>
                    <a:lnTo>
                      <a:pt x="46" y="76"/>
                    </a:lnTo>
                    <a:lnTo>
                      <a:pt x="42" y="74"/>
                    </a:lnTo>
                    <a:lnTo>
                      <a:pt x="36" y="70"/>
                    </a:lnTo>
                    <a:lnTo>
                      <a:pt x="34" y="62"/>
                    </a:lnTo>
                    <a:lnTo>
                      <a:pt x="32" y="54"/>
                    </a:lnTo>
                    <a:lnTo>
                      <a:pt x="34" y="52"/>
                    </a:lnTo>
                    <a:lnTo>
                      <a:pt x="36" y="50"/>
                    </a:lnTo>
                    <a:lnTo>
                      <a:pt x="32" y="44"/>
                    </a:lnTo>
                    <a:lnTo>
                      <a:pt x="24" y="44"/>
                    </a:lnTo>
                    <a:lnTo>
                      <a:pt x="24" y="48"/>
                    </a:lnTo>
                    <a:lnTo>
                      <a:pt x="20" y="48"/>
                    </a:lnTo>
                    <a:lnTo>
                      <a:pt x="18" y="46"/>
                    </a:lnTo>
                    <a:lnTo>
                      <a:pt x="16" y="48"/>
                    </a:lnTo>
                    <a:lnTo>
                      <a:pt x="12" y="44"/>
                    </a:lnTo>
                    <a:lnTo>
                      <a:pt x="10" y="50"/>
                    </a:lnTo>
                    <a:lnTo>
                      <a:pt x="8" y="56"/>
                    </a:lnTo>
                    <a:lnTo>
                      <a:pt x="6" y="64"/>
                    </a:lnTo>
                    <a:lnTo>
                      <a:pt x="4" y="66"/>
                    </a:lnTo>
                    <a:lnTo>
                      <a:pt x="2" y="68"/>
                    </a:lnTo>
                    <a:lnTo>
                      <a:pt x="0" y="66"/>
                    </a:lnTo>
                    <a:lnTo>
                      <a:pt x="0" y="62"/>
                    </a:lnTo>
                    <a:lnTo>
                      <a:pt x="2" y="54"/>
                    </a:lnTo>
                    <a:lnTo>
                      <a:pt x="0" y="50"/>
                    </a:lnTo>
                    <a:lnTo>
                      <a:pt x="0" y="42"/>
                    </a:lnTo>
                    <a:lnTo>
                      <a:pt x="2" y="34"/>
                    </a:lnTo>
                    <a:lnTo>
                      <a:pt x="6" y="34"/>
                    </a:lnTo>
                    <a:lnTo>
                      <a:pt x="10" y="32"/>
                    </a:lnTo>
                    <a:lnTo>
                      <a:pt x="14" y="28"/>
                    </a:lnTo>
                    <a:lnTo>
                      <a:pt x="16" y="24"/>
                    </a:lnTo>
                    <a:lnTo>
                      <a:pt x="18" y="24"/>
                    </a:lnTo>
                    <a:lnTo>
                      <a:pt x="20" y="22"/>
                    </a:lnTo>
                    <a:lnTo>
                      <a:pt x="26" y="24"/>
                    </a:lnTo>
                    <a:lnTo>
                      <a:pt x="28" y="26"/>
                    </a:lnTo>
                    <a:lnTo>
                      <a:pt x="30" y="28"/>
                    </a:lnTo>
                    <a:lnTo>
                      <a:pt x="32" y="30"/>
                    </a:lnTo>
                    <a:lnTo>
                      <a:pt x="36" y="30"/>
                    </a:lnTo>
                    <a:lnTo>
                      <a:pt x="36" y="26"/>
                    </a:lnTo>
                    <a:lnTo>
                      <a:pt x="40" y="24"/>
                    </a:lnTo>
                    <a:lnTo>
                      <a:pt x="42" y="20"/>
                    </a:lnTo>
                    <a:lnTo>
                      <a:pt x="44" y="18"/>
                    </a:lnTo>
                    <a:lnTo>
                      <a:pt x="48" y="16"/>
                    </a:lnTo>
                    <a:lnTo>
                      <a:pt x="52" y="14"/>
                    </a:lnTo>
                    <a:lnTo>
                      <a:pt x="52" y="6"/>
                    </a:lnTo>
                    <a:lnTo>
                      <a:pt x="54" y="0"/>
                    </a:lnTo>
                    <a:lnTo>
                      <a:pt x="58" y="2"/>
                    </a:lnTo>
                    <a:lnTo>
                      <a:pt x="62" y="6"/>
                    </a:lnTo>
                    <a:lnTo>
                      <a:pt x="68" y="14"/>
                    </a:lnTo>
                    <a:lnTo>
                      <a:pt x="70" y="26"/>
                    </a:lnTo>
                    <a:lnTo>
                      <a:pt x="76" y="50"/>
                    </a:lnTo>
                    <a:lnTo>
                      <a:pt x="74" y="52"/>
                    </a:lnTo>
                    <a:lnTo>
                      <a:pt x="72" y="56"/>
                    </a:lnTo>
                    <a:lnTo>
                      <a:pt x="70" y="62"/>
                    </a:lnTo>
                    <a:lnTo>
                      <a:pt x="70" y="68"/>
                    </a:lnTo>
                    <a:lnTo>
                      <a:pt x="68" y="66"/>
                    </a:lnTo>
                    <a:lnTo>
                      <a:pt x="66" y="60"/>
                    </a:lnTo>
                    <a:lnTo>
                      <a:pt x="62" y="52"/>
                    </a:lnTo>
                    <a:lnTo>
                      <a:pt x="64" y="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1" name="Freeform 292"/>
              <p:cNvSpPr>
                <a:spLocks/>
              </p:cNvSpPr>
              <p:nvPr/>
            </p:nvSpPr>
            <p:spPr bwMode="auto">
              <a:xfrm>
                <a:off x="7622882" y="3527215"/>
                <a:ext cx="68861" cy="70053"/>
              </a:xfrm>
              <a:custGeom>
                <a:avLst/>
                <a:gdLst>
                  <a:gd name="T0" fmla="*/ 2147483647 w 38"/>
                  <a:gd name="T1" fmla="*/ 2147483647 h 42"/>
                  <a:gd name="T2" fmla="*/ 0 w 38"/>
                  <a:gd name="T3" fmla="*/ 2147483647 h 42"/>
                  <a:gd name="T4" fmla="*/ 2147483647 w 38"/>
                  <a:gd name="T5" fmla="*/ 2147483647 h 42"/>
                  <a:gd name="T6" fmla="*/ 2147483647 w 38"/>
                  <a:gd name="T7" fmla="*/ 2147483647 h 42"/>
                  <a:gd name="T8" fmla="*/ 2147483647 w 38"/>
                  <a:gd name="T9" fmla="*/ 2147483647 h 42"/>
                  <a:gd name="T10" fmla="*/ 2147483647 w 38"/>
                  <a:gd name="T11" fmla="*/ 2147483647 h 42"/>
                  <a:gd name="T12" fmla="*/ 2147483647 w 38"/>
                  <a:gd name="T13" fmla="*/ 2147483647 h 42"/>
                  <a:gd name="T14" fmla="*/ 2147483647 w 38"/>
                  <a:gd name="T15" fmla="*/ 2147483647 h 42"/>
                  <a:gd name="T16" fmla="*/ 2147483647 w 38"/>
                  <a:gd name="T17" fmla="*/ 0 h 42"/>
                  <a:gd name="T18" fmla="*/ 2147483647 w 38"/>
                  <a:gd name="T19" fmla="*/ 2147483647 h 42"/>
                  <a:gd name="T20" fmla="*/ 2147483647 w 38"/>
                  <a:gd name="T21" fmla="*/ 2147483647 h 42"/>
                  <a:gd name="T22" fmla="*/ 2147483647 w 38"/>
                  <a:gd name="T23" fmla="*/ 2147483647 h 42"/>
                  <a:gd name="T24" fmla="*/ 2147483647 w 38"/>
                  <a:gd name="T25" fmla="*/ 2147483647 h 42"/>
                  <a:gd name="T26" fmla="*/ 2147483647 w 38"/>
                  <a:gd name="T27" fmla="*/ 2147483647 h 42"/>
                  <a:gd name="T28" fmla="*/ 2147483647 w 38"/>
                  <a:gd name="T29" fmla="*/ 2147483647 h 42"/>
                  <a:gd name="T30" fmla="*/ 2147483647 w 38"/>
                  <a:gd name="T31" fmla="*/ 2147483647 h 42"/>
                  <a:gd name="T32" fmla="*/ 2147483647 w 38"/>
                  <a:gd name="T33" fmla="*/ 2147483647 h 42"/>
                  <a:gd name="T34" fmla="*/ 2147483647 w 38"/>
                  <a:gd name="T35" fmla="*/ 2147483647 h 42"/>
                  <a:gd name="T36" fmla="*/ 2147483647 w 38"/>
                  <a:gd name="T37" fmla="*/ 2147483647 h 42"/>
                  <a:gd name="T38" fmla="*/ 2147483647 w 38"/>
                  <a:gd name="T39" fmla="*/ 2147483647 h 42"/>
                  <a:gd name="T40" fmla="*/ 2147483647 w 38"/>
                  <a:gd name="T41" fmla="*/ 2147483647 h 4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8"/>
                  <a:gd name="T64" fmla="*/ 0 h 42"/>
                  <a:gd name="T65" fmla="*/ 38 w 38"/>
                  <a:gd name="T66" fmla="*/ 42 h 42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8" h="42">
                    <a:moveTo>
                      <a:pt x="4" y="42"/>
                    </a:moveTo>
                    <a:lnTo>
                      <a:pt x="0" y="42"/>
                    </a:lnTo>
                    <a:lnTo>
                      <a:pt x="2" y="38"/>
                    </a:lnTo>
                    <a:lnTo>
                      <a:pt x="6" y="34"/>
                    </a:lnTo>
                    <a:lnTo>
                      <a:pt x="14" y="24"/>
                    </a:lnTo>
                    <a:lnTo>
                      <a:pt x="24" y="16"/>
                    </a:lnTo>
                    <a:lnTo>
                      <a:pt x="30" y="8"/>
                    </a:lnTo>
                    <a:lnTo>
                      <a:pt x="32" y="4"/>
                    </a:lnTo>
                    <a:lnTo>
                      <a:pt x="34" y="0"/>
                    </a:lnTo>
                    <a:lnTo>
                      <a:pt x="34" y="4"/>
                    </a:lnTo>
                    <a:lnTo>
                      <a:pt x="36" y="6"/>
                    </a:lnTo>
                    <a:lnTo>
                      <a:pt x="38" y="10"/>
                    </a:lnTo>
                    <a:lnTo>
                      <a:pt x="36" y="12"/>
                    </a:lnTo>
                    <a:lnTo>
                      <a:pt x="32" y="14"/>
                    </a:lnTo>
                    <a:lnTo>
                      <a:pt x="32" y="16"/>
                    </a:lnTo>
                    <a:lnTo>
                      <a:pt x="30" y="18"/>
                    </a:lnTo>
                    <a:lnTo>
                      <a:pt x="22" y="18"/>
                    </a:lnTo>
                    <a:lnTo>
                      <a:pt x="20" y="28"/>
                    </a:lnTo>
                    <a:lnTo>
                      <a:pt x="14" y="36"/>
                    </a:lnTo>
                    <a:lnTo>
                      <a:pt x="10" y="40"/>
                    </a:lnTo>
                    <a:lnTo>
                      <a:pt x="4" y="4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2" name="Freeform 293"/>
              <p:cNvSpPr>
                <a:spLocks/>
              </p:cNvSpPr>
              <p:nvPr/>
            </p:nvSpPr>
            <p:spPr bwMode="auto">
              <a:xfrm>
                <a:off x="7675216" y="3294640"/>
                <a:ext cx="128081" cy="180736"/>
              </a:xfrm>
              <a:custGeom>
                <a:avLst/>
                <a:gdLst>
                  <a:gd name="T0" fmla="*/ 2147483647 w 74"/>
                  <a:gd name="T1" fmla="*/ 2147483647 h 110"/>
                  <a:gd name="T2" fmla="*/ 2147483647 w 74"/>
                  <a:gd name="T3" fmla="*/ 2147483647 h 110"/>
                  <a:gd name="T4" fmla="*/ 2147483647 w 74"/>
                  <a:gd name="T5" fmla="*/ 2147483647 h 110"/>
                  <a:gd name="T6" fmla="*/ 2147483647 w 74"/>
                  <a:gd name="T7" fmla="*/ 0 h 110"/>
                  <a:gd name="T8" fmla="*/ 2147483647 w 74"/>
                  <a:gd name="T9" fmla="*/ 2147483647 h 110"/>
                  <a:gd name="T10" fmla="*/ 2147483647 w 74"/>
                  <a:gd name="T11" fmla="*/ 2147483647 h 110"/>
                  <a:gd name="T12" fmla="*/ 2147483647 w 74"/>
                  <a:gd name="T13" fmla="*/ 2147483647 h 110"/>
                  <a:gd name="T14" fmla="*/ 2147483647 w 74"/>
                  <a:gd name="T15" fmla="*/ 2147483647 h 110"/>
                  <a:gd name="T16" fmla="*/ 2147483647 w 74"/>
                  <a:gd name="T17" fmla="*/ 2147483647 h 110"/>
                  <a:gd name="T18" fmla="*/ 2147483647 w 74"/>
                  <a:gd name="T19" fmla="*/ 2147483647 h 110"/>
                  <a:gd name="T20" fmla="*/ 2147483647 w 74"/>
                  <a:gd name="T21" fmla="*/ 2147483647 h 110"/>
                  <a:gd name="T22" fmla="*/ 2147483647 w 74"/>
                  <a:gd name="T23" fmla="*/ 2147483647 h 110"/>
                  <a:gd name="T24" fmla="*/ 2147483647 w 74"/>
                  <a:gd name="T25" fmla="*/ 2147483647 h 110"/>
                  <a:gd name="T26" fmla="*/ 2147483647 w 74"/>
                  <a:gd name="T27" fmla="*/ 2147483647 h 110"/>
                  <a:gd name="T28" fmla="*/ 2147483647 w 74"/>
                  <a:gd name="T29" fmla="*/ 2147483647 h 110"/>
                  <a:gd name="T30" fmla="*/ 2147483647 w 74"/>
                  <a:gd name="T31" fmla="*/ 2147483647 h 110"/>
                  <a:gd name="T32" fmla="*/ 2147483647 w 74"/>
                  <a:gd name="T33" fmla="*/ 2147483647 h 110"/>
                  <a:gd name="T34" fmla="*/ 2147483647 w 74"/>
                  <a:gd name="T35" fmla="*/ 2147483647 h 110"/>
                  <a:gd name="T36" fmla="*/ 2147483647 w 74"/>
                  <a:gd name="T37" fmla="*/ 2147483647 h 110"/>
                  <a:gd name="T38" fmla="*/ 2147483647 w 74"/>
                  <a:gd name="T39" fmla="*/ 2147483647 h 110"/>
                  <a:gd name="T40" fmla="*/ 2147483647 w 74"/>
                  <a:gd name="T41" fmla="*/ 2147483647 h 110"/>
                  <a:gd name="T42" fmla="*/ 2147483647 w 74"/>
                  <a:gd name="T43" fmla="*/ 2147483647 h 110"/>
                  <a:gd name="T44" fmla="*/ 2147483647 w 74"/>
                  <a:gd name="T45" fmla="*/ 2147483647 h 110"/>
                  <a:gd name="T46" fmla="*/ 2147483647 w 74"/>
                  <a:gd name="T47" fmla="*/ 2147483647 h 110"/>
                  <a:gd name="T48" fmla="*/ 2147483647 w 74"/>
                  <a:gd name="T49" fmla="*/ 2147483647 h 110"/>
                  <a:gd name="T50" fmla="*/ 2147483647 w 74"/>
                  <a:gd name="T51" fmla="*/ 2147483647 h 110"/>
                  <a:gd name="T52" fmla="*/ 2147483647 w 74"/>
                  <a:gd name="T53" fmla="*/ 2147483647 h 110"/>
                  <a:gd name="T54" fmla="*/ 2147483647 w 74"/>
                  <a:gd name="T55" fmla="*/ 2147483647 h 110"/>
                  <a:gd name="T56" fmla="*/ 2147483647 w 74"/>
                  <a:gd name="T57" fmla="*/ 2147483647 h 110"/>
                  <a:gd name="T58" fmla="*/ 2147483647 w 74"/>
                  <a:gd name="T59" fmla="*/ 2147483647 h 110"/>
                  <a:gd name="T60" fmla="*/ 2147483647 w 74"/>
                  <a:gd name="T61" fmla="*/ 2147483647 h 110"/>
                  <a:gd name="T62" fmla="*/ 2147483647 w 74"/>
                  <a:gd name="T63" fmla="*/ 2147483647 h 110"/>
                  <a:gd name="T64" fmla="*/ 2147483647 w 74"/>
                  <a:gd name="T65" fmla="*/ 2147483647 h 110"/>
                  <a:gd name="T66" fmla="*/ 2147483647 w 74"/>
                  <a:gd name="T67" fmla="*/ 2147483647 h 110"/>
                  <a:gd name="T68" fmla="*/ 2147483647 w 74"/>
                  <a:gd name="T69" fmla="*/ 2147483647 h 110"/>
                  <a:gd name="T70" fmla="*/ 2147483647 w 74"/>
                  <a:gd name="T71" fmla="*/ 2147483647 h 110"/>
                  <a:gd name="T72" fmla="*/ 2147483647 w 74"/>
                  <a:gd name="T73" fmla="*/ 2147483647 h 110"/>
                  <a:gd name="T74" fmla="*/ 0 w 74"/>
                  <a:gd name="T75" fmla="*/ 2147483647 h 110"/>
                  <a:gd name="T76" fmla="*/ 2147483647 w 74"/>
                  <a:gd name="T77" fmla="*/ 2147483647 h 11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74"/>
                  <a:gd name="T118" fmla="*/ 0 h 110"/>
                  <a:gd name="T119" fmla="*/ 74 w 74"/>
                  <a:gd name="T120" fmla="*/ 110 h 11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74" h="110">
                    <a:moveTo>
                      <a:pt x="4" y="46"/>
                    </a:moveTo>
                    <a:lnTo>
                      <a:pt x="8" y="38"/>
                    </a:lnTo>
                    <a:lnTo>
                      <a:pt x="8" y="30"/>
                    </a:lnTo>
                    <a:lnTo>
                      <a:pt x="6" y="20"/>
                    </a:lnTo>
                    <a:lnTo>
                      <a:pt x="4" y="12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16" y="10"/>
                    </a:lnTo>
                    <a:lnTo>
                      <a:pt x="20" y="10"/>
                    </a:lnTo>
                    <a:lnTo>
                      <a:pt x="22" y="10"/>
                    </a:lnTo>
                    <a:lnTo>
                      <a:pt x="24" y="8"/>
                    </a:lnTo>
                    <a:lnTo>
                      <a:pt x="28" y="4"/>
                    </a:lnTo>
                    <a:lnTo>
                      <a:pt x="28" y="8"/>
                    </a:lnTo>
                    <a:lnTo>
                      <a:pt x="30" y="12"/>
                    </a:lnTo>
                    <a:lnTo>
                      <a:pt x="32" y="18"/>
                    </a:lnTo>
                    <a:lnTo>
                      <a:pt x="34" y="22"/>
                    </a:lnTo>
                    <a:lnTo>
                      <a:pt x="36" y="30"/>
                    </a:lnTo>
                    <a:lnTo>
                      <a:pt x="36" y="36"/>
                    </a:lnTo>
                    <a:lnTo>
                      <a:pt x="36" y="44"/>
                    </a:lnTo>
                    <a:lnTo>
                      <a:pt x="32" y="48"/>
                    </a:lnTo>
                    <a:lnTo>
                      <a:pt x="28" y="54"/>
                    </a:lnTo>
                    <a:lnTo>
                      <a:pt x="26" y="62"/>
                    </a:lnTo>
                    <a:lnTo>
                      <a:pt x="28" y="70"/>
                    </a:lnTo>
                    <a:lnTo>
                      <a:pt x="32" y="76"/>
                    </a:lnTo>
                    <a:lnTo>
                      <a:pt x="36" y="82"/>
                    </a:lnTo>
                    <a:lnTo>
                      <a:pt x="40" y="86"/>
                    </a:lnTo>
                    <a:lnTo>
                      <a:pt x="40" y="84"/>
                    </a:lnTo>
                    <a:lnTo>
                      <a:pt x="42" y="80"/>
                    </a:lnTo>
                    <a:lnTo>
                      <a:pt x="46" y="80"/>
                    </a:lnTo>
                    <a:lnTo>
                      <a:pt x="50" y="82"/>
                    </a:lnTo>
                    <a:lnTo>
                      <a:pt x="54" y="86"/>
                    </a:lnTo>
                    <a:lnTo>
                      <a:pt x="56" y="90"/>
                    </a:lnTo>
                    <a:lnTo>
                      <a:pt x="60" y="92"/>
                    </a:lnTo>
                    <a:lnTo>
                      <a:pt x="62" y="90"/>
                    </a:lnTo>
                    <a:lnTo>
                      <a:pt x="64" y="88"/>
                    </a:lnTo>
                    <a:lnTo>
                      <a:pt x="66" y="90"/>
                    </a:lnTo>
                    <a:lnTo>
                      <a:pt x="64" y="94"/>
                    </a:lnTo>
                    <a:lnTo>
                      <a:pt x="64" y="96"/>
                    </a:lnTo>
                    <a:lnTo>
                      <a:pt x="64" y="98"/>
                    </a:lnTo>
                    <a:lnTo>
                      <a:pt x="66" y="96"/>
                    </a:lnTo>
                    <a:lnTo>
                      <a:pt x="68" y="100"/>
                    </a:lnTo>
                    <a:lnTo>
                      <a:pt x="74" y="102"/>
                    </a:lnTo>
                    <a:lnTo>
                      <a:pt x="74" y="106"/>
                    </a:lnTo>
                    <a:lnTo>
                      <a:pt x="74" y="110"/>
                    </a:lnTo>
                    <a:lnTo>
                      <a:pt x="72" y="110"/>
                    </a:lnTo>
                    <a:lnTo>
                      <a:pt x="70" y="108"/>
                    </a:lnTo>
                    <a:lnTo>
                      <a:pt x="68" y="106"/>
                    </a:lnTo>
                    <a:lnTo>
                      <a:pt x="64" y="100"/>
                    </a:lnTo>
                    <a:lnTo>
                      <a:pt x="60" y="98"/>
                    </a:lnTo>
                    <a:lnTo>
                      <a:pt x="54" y="94"/>
                    </a:lnTo>
                    <a:lnTo>
                      <a:pt x="50" y="90"/>
                    </a:lnTo>
                    <a:lnTo>
                      <a:pt x="48" y="92"/>
                    </a:lnTo>
                    <a:lnTo>
                      <a:pt x="48" y="96"/>
                    </a:lnTo>
                    <a:lnTo>
                      <a:pt x="50" y="100"/>
                    </a:lnTo>
                    <a:lnTo>
                      <a:pt x="44" y="100"/>
                    </a:lnTo>
                    <a:lnTo>
                      <a:pt x="42" y="94"/>
                    </a:lnTo>
                    <a:lnTo>
                      <a:pt x="38" y="90"/>
                    </a:lnTo>
                    <a:lnTo>
                      <a:pt x="34" y="88"/>
                    </a:lnTo>
                    <a:lnTo>
                      <a:pt x="30" y="90"/>
                    </a:lnTo>
                    <a:lnTo>
                      <a:pt x="26" y="92"/>
                    </a:lnTo>
                    <a:lnTo>
                      <a:pt x="22" y="90"/>
                    </a:lnTo>
                    <a:lnTo>
                      <a:pt x="20" y="88"/>
                    </a:lnTo>
                    <a:lnTo>
                      <a:pt x="16" y="84"/>
                    </a:lnTo>
                    <a:lnTo>
                      <a:pt x="18" y="80"/>
                    </a:lnTo>
                    <a:lnTo>
                      <a:pt x="20" y="76"/>
                    </a:lnTo>
                    <a:lnTo>
                      <a:pt x="20" y="72"/>
                    </a:lnTo>
                    <a:lnTo>
                      <a:pt x="16" y="72"/>
                    </a:lnTo>
                    <a:lnTo>
                      <a:pt x="14" y="74"/>
                    </a:lnTo>
                    <a:lnTo>
                      <a:pt x="12" y="74"/>
                    </a:lnTo>
                    <a:lnTo>
                      <a:pt x="6" y="72"/>
                    </a:lnTo>
                    <a:lnTo>
                      <a:pt x="2" y="70"/>
                    </a:lnTo>
                    <a:lnTo>
                      <a:pt x="0" y="66"/>
                    </a:lnTo>
                    <a:lnTo>
                      <a:pt x="0" y="52"/>
                    </a:lnTo>
                    <a:lnTo>
                      <a:pt x="2" y="46"/>
                    </a:lnTo>
                    <a:lnTo>
                      <a:pt x="4" y="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3" name="Freeform 294"/>
              <p:cNvSpPr>
                <a:spLocks/>
              </p:cNvSpPr>
              <p:nvPr/>
            </p:nvSpPr>
            <p:spPr bwMode="auto">
              <a:xfrm>
                <a:off x="7810183" y="3479580"/>
                <a:ext cx="41317" cy="68651"/>
              </a:xfrm>
              <a:custGeom>
                <a:avLst/>
                <a:gdLst>
                  <a:gd name="T0" fmla="*/ 2147483647 w 24"/>
                  <a:gd name="T1" fmla="*/ 2147483647 h 42"/>
                  <a:gd name="T2" fmla="*/ 2147483647 w 24"/>
                  <a:gd name="T3" fmla="*/ 2147483647 h 42"/>
                  <a:gd name="T4" fmla="*/ 2147483647 w 24"/>
                  <a:gd name="T5" fmla="*/ 2147483647 h 42"/>
                  <a:gd name="T6" fmla="*/ 2147483647 w 24"/>
                  <a:gd name="T7" fmla="*/ 2147483647 h 42"/>
                  <a:gd name="T8" fmla="*/ 2147483647 w 24"/>
                  <a:gd name="T9" fmla="*/ 2147483647 h 42"/>
                  <a:gd name="T10" fmla="*/ 2147483647 w 24"/>
                  <a:gd name="T11" fmla="*/ 2147483647 h 42"/>
                  <a:gd name="T12" fmla="*/ 2147483647 w 24"/>
                  <a:gd name="T13" fmla="*/ 2147483647 h 42"/>
                  <a:gd name="T14" fmla="*/ 2147483647 w 24"/>
                  <a:gd name="T15" fmla="*/ 2147483647 h 42"/>
                  <a:gd name="T16" fmla="*/ 2147483647 w 24"/>
                  <a:gd name="T17" fmla="*/ 2147483647 h 42"/>
                  <a:gd name="T18" fmla="*/ 2147483647 w 24"/>
                  <a:gd name="T19" fmla="*/ 2147483647 h 42"/>
                  <a:gd name="T20" fmla="*/ 2147483647 w 24"/>
                  <a:gd name="T21" fmla="*/ 2147483647 h 42"/>
                  <a:gd name="T22" fmla="*/ 2147483647 w 24"/>
                  <a:gd name="T23" fmla="*/ 2147483647 h 42"/>
                  <a:gd name="T24" fmla="*/ 2147483647 w 24"/>
                  <a:gd name="T25" fmla="*/ 2147483647 h 42"/>
                  <a:gd name="T26" fmla="*/ 2147483647 w 24"/>
                  <a:gd name="T27" fmla="*/ 2147483647 h 42"/>
                  <a:gd name="T28" fmla="*/ 2147483647 w 24"/>
                  <a:gd name="T29" fmla="*/ 2147483647 h 42"/>
                  <a:gd name="T30" fmla="*/ 2147483647 w 24"/>
                  <a:gd name="T31" fmla="*/ 2147483647 h 42"/>
                  <a:gd name="T32" fmla="*/ 2147483647 w 24"/>
                  <a:gd name="T33" fmla="*/ 2147483647 h 42"/>
                  <a:gd name="T34" fmla="*/ 2147483647 w 24"/>
                  <a:gd name="T35" fmla="*/ 2147483647 h 42"/>
                  <a:gd name="T36" fmla="*/ 2147483647 w 24"/>
                  <a:gd name="T37" fmla="*/ 2147483647 h 42"/>
                  <a:gd name="T38" fmla="*/ 2147483647 w 24"/>
                  <a:gd name="T39" fmla="*/ 2147483647 h 42"/>
                  <a:gd name="T40" fmla="*/ 2147483647 w 24"/>
                  <a:gd name="T41" fmla="*/ 2147483647 h 42"/>
                  <a:gd name="T42" fmla="*/ 0 w 24"/>
                  <a:gd name="T43" fmla="*/ 2147483647 h 42"/>
                  <a:gd name="T44" fmla="*/ 2147483647 w 24"/>
                  <a:gd name="T45" fmla="*/ 0 h 42"/>
                  <a:gd name="T46" fmla="*/ 2147483647 w 24"/>
                  <a:gd name="T47" fmla="*/ 0 h 42"/>
                  <a:gd name="T48" fmla="*/ 2147483647 w 24"/>
                  <a:gd name="T49" fmla="*/ 2147483647 h 42"/>
                  <a:gd name="T50" fmla="*/ 2147483647 w 24"/>
                  <a:gd name="T51" fmla="*/ 2147483647 h 42"/>
                  <a:gd name="T52" fmla="*/ 2147483647 w 24"/>
                  <a:gd name="T53" fmla="*/ 2147483647 h 42"/>
                  <a:gd name="T54" fmla="*/ 2147483647 w 24"/>
                  <a:gd name="T55" fmla="*/ 2147483647 h 42"/>
                  <a:gd name="T56" fmla="*/ 2147483647 w 24"/>
                  <a:gd name="T57" fmla="*/ 2147483647 h 42"/>
                  <a:gd name="T58" fmla="*/ 2147483647 w 24"/>
                  <a:gd name="T59" fmla="*/ 2147483647 h 4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24"/>
                  <a:gd name="T91" fmla="*/ 0 h 42"/>
                  <a:gd name="T92" fmla="*/ 24 w 24"/>
                  <a:gd name="T93" fmla="*/ 42 h 4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24" h="42">
                    <a:moveTo>
                      <a:pt x="22" y="28"/>
                    </a:moveTo>
                    <a:lnTo>
                      <a:pt x="14" y="28"/>
                    </a:lnTo>
                    <a:lnTo>
                      <a:pt x="14" y="36"/>
                    </a:lnTo>
                    <a:lnTo>
                      <a:pt x="18" y="40"/>
                    </a:lnTo>
                    <a:lnTo>
                      <a:pt x="18" y="42"/>
                    </a:lnTo>
                    <a:lnTo>
                      <a:pt x="14" y="42"/>
                    </a:lnTo>
                    <a:lnTo>
                      <a:pt x="12" y="42"/>
                    </a:lnTo>
                    <a:lnTo>
                      <a:pt x="10" y="42"/>
                    </a:lnTo>
                    <a:lnTo>
                      <a:pt x="10" y="38"/>
                    </a:lnTo>
                    <a:lnTo>
                      <a:pt x="12" y="36"/>
                    </a:lnTo>
                    <a:lnTo>
                      <a:pt x="12" y="32"/>
                    </a:lnTo>
                    <a:lnTo>
                      <a:pt x="8" y="32"/>
                    </a:lnTo>
                    <a:lnTo>
                      <a:pt x="6" y="30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10" y="22"/>
                    </a:lnTo>
                    <a:lnTo>
                      <a:pt x="12" y="20"/>
                    </a:lnTo>
                    <a:lnTo>
                      <a:pt x="14" y="18"/>
                    </a:lnTo>
                    <a:lnTo>
                      <a:pt x="12" y="14"/>
                    </a:lnTo>
                    <a:lnTo>
                      <a:pt x="6" y="10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16" y="2"/>
                    </a:lnTo>
                    <a:lnTo>
                      <a:pt x="16" y="8"/>
                    </a:lnTo>
                    <a:lnTo>
                      <a:pt x="20" y="8"/>
                    </a:lnTo>
                    <a:lnTo>
                      <a:pt x="20" y="16"/>
                    </a:lnTo>
                    <a:lnTo>
                      <a:pt x="24" y="22"/>
                    </a:lnTo>
                    <a:lnTo>
                      <a:pt x="22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4" name="Freeform 295"/>
              <p:cNvSpPr>
                <a:spLocks/>
              </p:cNvSpPr>
              <p:nvPr/>
            </p:nvSpPr>
            <p:spPr bwMode="auto">
              <a:xfrm>
                <a:off x="7742699" y="3499195"/>
                <a:ext cx="39939" cy="47636"/>
              </a:xfrm>
              <a:custGeom>
                <a:avLst/>
                <a:gdLst>
                  <a:gd name="T0" fmla="*/ 2147483647 w 22"/>
                  <a:gd name="T1" fmla="*/ 2147483647 h 28"/>
                  <a:gd name="T2" fmla="*/ 2147483647 w 22"/>
                  <a:gd name="T3" fmla="*/ 2147483647 h 28"/>
                  <a:gd name="T4" fmla="*/ 2147483647 w 22"/>
                  <a:gd name="T5" fmla="*/ 2147483647 h 28"/>
                  <a:gd name="T6" fmla="*/ 2147483647 w 22"/>
                  <a:gd name="T7" fmla="*/ 2147483647 h 28"/>
                  <a:gd name="T8" fmla="*/ 2147483647 w 22"/>
                  <a:gd name="T9" fmla="*/ 2147483647 h 28"/>
                  <a:gd name="T10" fmla="*/ 2147483647 w 22"/>
                  <a:gd name="T11" fmla="*/ 2147483647 h 28"/>
                  <a:gd name="T12" fmla="*/ 2147483647 w 22"/>
                  <a:gd name="T13" fmla="*/ 2147483647 h 28"/>
                  <a:gd name="T14" fmla="*/ 2147483647 w 22"/>
                  <a:gd name="T15" fmla="*/ 2147483647 h 28"/>
                  <a:gd name="T16" fmla="*/ 2147483647 w 22"/>
                  <a:gd name="T17" fmla="*/ 2147483647 h 28"/>
                  <a:gd name="T18" fmla="*/ 0 w 22"/>
                  <a:gd name="T19" fmla="*/ 2147483647 h 28"/>
                  <a:gd name="T20" fmla="*/ 2147483647 w 22"/>
                  <a:gd name="T21" fmla="*/ 2147483647 h 28"/>
                  <a:gd name="T22" fmla="*/ 2147483647 w 22"/>
                  <a:gd name="T23" fmla="*/ 0 h 28"/>
                  <a:gd name="T24" fmla="*/ 2147483647 w 22"/>
                  <a:gd name="T25" fmla="*/ 2147483647 h 28"/>
                  <a:gd name="T26" fmla="*/ 2147483647 w 22"/>
                  <a:gd name="T27" fmla="*/ 2147483647 h 2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"/>
                  <a:gd name="T43" fmla="*/ 0 h 28"/>
                  <a:gd name="T44" fmla="*/ 22 w 22"/>
                  <a:gd name="T45" fmla="*/ 28 h 2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" h="28">
                    <a:moveTo>
                      <a:pt x="10" y="4"/>
                    </a:moveTo>
                    <a:lnTo>
                      <a:pt x="12" y="4"/>
                    </a:lnTo>
                    <a:lnTo>
                      <a:pt x="14" y="4"/>
                    </a:lnTo>
                    <a:lnTo>
                      <a:pt x="20" y="6"/>
                    </a:lnTo>
                    <a:lnTo>
                      <a:pt x="22" y="10"/>
                    </a:lnTo>
                    <a:lnTo>
                      <a:pt x="20" y="16"/>
                    </a:lnTo>
                    <a:lnTo>
                      <a:pt x="14" y="22"/>
                    </a:lnTo>
                    <a:lnTo>
                      <a:pt x="2" y="28"/>
                    </a:lnTo>
                    <a:lnTo>
                      <a:pt x="2" y="14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8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5" name="Freeform 296"/>
              <p:cNvSpPr>
                <a:spLocks/>
              </p:cNvSpPr>
              <p:nvPr/>
            </p:nvSpPr>
            <p:spPr bwMode="auto">
              <a:xfrm>
                <a:off x="8679207" y="4023190"/>
                <a:ext cx="28921" cy="50438"/>
              </a:xfrm>
              <a:custGeom>
                <a:avLst/>
                <a:gdLst>
                  <a:gd name="T0" fmla="*/ 2147483647 w 16"/>
                  <a:gd name="T1" fmla="*/ 2147483647 h 30"/>
                  <a:gd name="T2" fmla="*/ 2147483647 w 16"/>
                  <a:gd name="T3" fmla="*/ 2147483647 h 30"/>
                  <a:gd name="T4" fmla="*/ 2147483647 w 16"/>
                  <a:gd name="T5" fmla="*/ 2147483647 h 30"/>
                  <a:gd name="T6" fmla="*/ 2147483647 w 16"/>
                  <a:gd name="T7" fmla="*/ 2147483647 h 30"/>
                  <a:gd name="T8" fmla="*/ 2147483647 w 16"/>
                  <a:gd name="T9" fmla="*/ 2147483647 h 30"/>
                  <a:gd name="T10" fmla="*/ 2147483647 w 16"/>
                  <a:gd name="T11" fmla="*/ 2147483647 h 30"/>
                  <a:gd name="T12" fmla="*/ 2147483647 w 16"/>
                  <a:gd name="T13" fmla="*/ 2147483647 h 30"/>
                  <a:gd name="T14" fmla="*/ 2147483647 w 16"/>
                  <a:gd name="T15" fmla="*/ 2147483647 h 30"/>
                  <a:gd name="T16" fmla="*/ 2147483647 w 16"/>
                  <a:gd name="T17" fmla="*/ 2147483647 h 30"/>
                  <a:gd name="T18" fmla="*/ 0 w 16"/>
                  <a:gd name="T19" fmla="*/ 2147483647 h 30"/>
                  <a:gd name="T20" fmla="*/ 0 w 16"/>
                  <a:gd name="T21" fmla="*/ 0 h 30"/>
                  <a:gd name="T22" fmla="*/ 2147483647 w 16"/>
                  <a:gd name="T23" fmla="*/ 2147483647 h 30"/>
                  <a:gd name="T24" fmla="*/ 2147483647 w 16"/>
                  <a:gd name="T25" fmla="*/ 2147483647 h 30"/>
                  <a:gd name="T26" fmla="*/ 2147483647 w 16"/>
                  <a:gd name="T27" fmla="*/ 2147483647 h 30"/>
                  <a:gd name="T28" fmla="*/ 2147483647 w 16"/>
                  <a:gd name="T29" fmla="*/ 2147483647 h 3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6"/>
                  <a:gd name="T46" fmla="*/ 0 h 30"/>
                  <a:gd name="T47" fmla="*/ 16 w 16"/>
                  <a:gd name="T48" fmla="*/ 30 h 3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6" h="30">
                    <a:moveTo>
                      <a:pt x="16" y="18"/>
                    </a:moveTo>
                    <a:lnTo>
                      <a:pt x="16" y="24"/>
                    </a:lnTo>
                    <a:lnTo>
                      <a:pt x="14" y="28"/>
                    </a:lnTo>
                    <a:lnTo>
                      <a:pt x="12" y="30"/>
                    </a:lnTo>
                    <a:lnTo>
                      <a:pt x="10" y="30"/>
                    </a:lnTo>
                    <a:lnTo>
                      <a:pt x="8" y="30"/>
                    </a:lnTo>
                    <a:lnTo>
                      <a:pt x="6" y="26"/>
                    </a:lnTo>
                    <a:lnTo>
                      <a:pt x="4" y="18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8" y="12"/>
                    </a:lnTo>
                    <a:lnTo>
                      <a:pt x="10" y="18"/>
                    </a:lnTo>
                    <a:lnTo>
                      <a:pt x="14" y="18"/>
                    </a:lnTo>
                    <a:lnTo>
                      <a:pt x="16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6" name="Freeform 297"/>
              <p:cNvSpPr>
                <a:spLocks/>
              </p:cNvSpPr>
              <p:nvPr/>
            </p:nvSpPr>
            <p:spPr bwMode="auto">
              <a:xfrm>
                <a:off x="8776988" y="4091842"/>
                <a:ext cx="38562" cy="29422"/>
              </a:xfrm>
              <a:custGeom>
                <a:avLst/>
                <a:gdLst>
                  <a:gd name="T0" fmla="*/ 2147483647 w 22"/>
                  <a:gd name="T1" fmla="*/ 2147483647 h 16"/>
                  <a:gd name="T2" fmla="*/ 2147483647 w 22"/>
                  <a:gd name="T3" fmla="*/ 2147483647 h 16"/>
                  <a:gd name="T4" fmla="*/ 2147483647 w 22"/>
                  <a:gd name="T5" fmla="*/ 2147483647 h 16"/>
                  <a:gd name="T6" fmla="*/ 2147483647 w 22"/>
                  <a:gd name="T7" fmla="*/ 2147483647 h 16"/>
                  <a:gd name="T8" fmla="*/ 2147483647 w 22"/>
                  <a:gd name="T9" fmla="*/ 2147483647 h 16"/>
                  <a:gd name="T10" fmla="*/ 0 w 22"/>
                  <a:gd name="T11" fmla="*/ 2147483647 h 16"/>
                  <a:gd name="T12" fmla="*/ 0 w 22"/>
                  <a:gd name="T13" fmla="*/ 0 h 16"/>
                  <a:gd name="T14" fmla="*/ 2147483647 w 22"/>
                  <a:gd name="T15" fmla="*/ 2147483647 h 16"/>
                  <a:gd name="T16" fmla="*/ 2147483647 w 22"/>
                  <a:gd name="T17" fmla="*/ 2147483647 h 16"/>
                  <a:gd name="T18" fmla="*/ 2147483647 w 22"/>
                  <a:gd name="T19" fmla="*/ 2147483647 h 16"/>
                  <a:gd name="T20" fmla="*/ 2147483647 w 22"/>
                  <a:gd name="T21" fmla="*/ 2147483647 h 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"/>
                  <a:gd name="T34" fmla="*/ 0 h 16"/>
                  <a:gd name="T35" fmla="*/ 22 w 22"/>
                  <a:gd name="T36" fmla="*/ 16 h 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" h="16">
                    <a:moveTo>
                      <a:pt x="22" y="14"/>
                    </a:moveTo>
                    <a:lnTo>
                      <a:pt x="20" y="16"/>
                    </a:lnTo>
                    <a:lnTo>
                      <a:pt x="18" y="16"/>
                    </a:lnTo>
                    <a:lnTo>
                      <a:pt x="12" y="14"/>
                    </a:lnTo>
                    <a:lnTo>
                      <a:pt x="6" y="1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2" y="4"/>
                    </a:lnTo>
                    <a:lnTo>
                      <a:pt x="20" y="8"/>
                    </a:lnTo>
                    <a:lnTo>
                      <a:pt x="22" y="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7" name="Freeform 298"/>
              <p:cNvSpPr>
                <a:spLocks/>
              </p:cNvSpPr>
              <p:nvPr/>
            </p:nvSpPr>
            <p:spPr bwMode="auto">
              <a:xfrm>
                <a:off x="8837586" y="4117060"/>
                <a:ext cx="23413" cy="40630"/>
              </a:xfrm>
              <a:custGeom>
                <a:avLst/>
                <a:gdLst>
                  <a:gd name="T0" fmla="*/ 2147483647 w 14"/>
                  <a:gd name="T1" fmla="*/ 0 h 24"/>
                  <a:gd name="T2" fmla="*/ 2147483647 w 14"/>
                  <a:gd name="T3" fmla="*/ 2147483647 h 24"/>
                  <a:gd name="T4" fmla="*/ 2147483647 w 14"/>
                  <a:gd name="T5" fmla="*/ 2147483647 h 24"/>
                  <a:gd name="T6" fmla="*/ 2147483647 w 14"/>
                  <a:gd name="T7" fmla="*/ 2147483647 h 24"/>
                  <a:gd name="T8" fmla="*/ 2147483647 w 14"/>
                  <a:gd name="T9" fmla="*/ 2147483647 h 24"/>
                  <a:gd name="T10" fmla="*/ 2147483647 w 14"/>
                  <a:gd name="T11" fmla="*/ 2147483647 h 24"/>
                  <a:gd name="T12" fmla="*/ 2147483647 w 14"/>
                  <a:gd name="T13" fmla="*/ 2147483647 h 24"/>
                  <a:gd name="T14" fmla="*/ 2147483647 w 14"/>
                  <a:gd name="T15" fmla="*/ 2147483647 h 24"/>
                  <a:gd name="T16" fmla="*/ 0 w 14"/>
                  <a:gd name="T17" fmla="*/ 2147483647 h 24"/>
                  <a:gd name="T18" fmla="*/ 0 w 14"/>
                  <a:gd name="T19" fmla="*/ 2147483647 h 24"/>
                  <a:gd name="T20" fmla="*/ 0 w 14"/>
                  <a:gd name="T21" fmla="*/ 2147483647 h 24"/>
                  <a:gd name="T22" fmla="*/ 2147483647 w 14"/>
                  <a:gd name="T23" fmla="*/ 2147483647 h 24"/>
                  <a:gd name="T24" fmla="*/ 2147483647 w 14"/>
                  <a:gd name="T25" fmla="*/ 0 h 2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"/>
                  <a:gd name="T40" fmla="*/ 0 h 24"/>
                  <a:gd name="T41" fmla="*/ 14 w 14"/>
                  <a:gd name="T42" fmla="*/ 24 h 2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" h="24">
                    <a:moveTo>
                      <a:pt x="2" y="0"/>
                    </a:moveTo>
                    <a:lnTo>
                      <a:pt x="6" y="6"/>
                    </a:lnTo>
                    <a:lnTo>
                      <a:pt x="10" y="12"/>
                    </a:lnTo>
                    <a:lnTo>
                      <a:pt x="12" y="18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8" name="Freeform 299"/>
              <p:cNvSpPr>
                <a:spLocks/>
              </p:cNvSpPr>
              <p:nvPr/>
            </p:nvSpPr>
            <p:spPr bwMode="auto">
              <a:xfrm>
                <a:off x="8851358" y="4175905"/>
                <a:ext cx="30299" cy="16812"/>
              </a:xfrm>
              <a:custGeom>
                <a:avLst/>
                <a:gdLst>
                  <a:gd name="T0" fmla="*/ 2147483647 w 18"/>
                  <a:gd name="T1" fmla="*/ 2147483647 h 10"/>
                  <a:gd name="T2" fmla="*/ 2147483647 w 18"/>
                  <a:gd name="T3" fmla="*/ 2147483647 h 10"/>
                  <a:gd name="T4" fmla="*/ 2147483647 w 18"/>
                  <a:gd name="T5" fmla="*/ 2147483647 h 10"/>
                  <a:gd name="T6" fmla="*/ 0 w 18"/>
                  <a:gd name="T7" fmla="*/ 2147483647 h 10"/>
                  <a:gd name="T8" fmla="*/ 0 w 18"/>
                  <a:gd name="T9" fmla="*/ 0 h 10"/>
                  <a:gd name="T10" fmla="*/ 2147483647 w 18"/>
                  <a:gd name="T11" fmla="*/ 0 h 10"/>
                  <a:gd name="T12" fmla="*/ 2147483647 w 18"/>
                  <a:gd name="T13" fmla="*/ 2147483647 h 10"/>
                  <a:gd name="T14" fmla="*/ 2147483647 w 18"/>
                  <a:gd name="T15" fmla="*/ 2147483647 h 10"/>
                  <a:gd name="T16" fmla="*/ 2147483647 w 18"/>
                  <a:gd name="T17" fmla="*/ 2147483647 h 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10"/>
                  <a:gd name="T29" fmla="*/ 18 w 18"/>
                  <a:gd name="T30" fmla="*/ 10 h 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10">
                    <a:moveTo>
                      <a:pt x="18" y="10"/>
                    </a:moveTo>
                    <a:lnTo>
                      <a:pt x="10" y="10"/>
                    </a:lnTo>
                    <a:lnTo>
                      <a:pt x="4" y="8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4"/>
                    </a:lnTo>
                    <a:lnTo>
                      <a:pt x="16" y="6"/>
                    </a:lnTo>
                    <a:lnTo>
                      <a:pt x="18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9" name="Freeform 300"/>
              <p:cNvSpPr>
                <a:spLocks/>
              </p:cNvSpPr>
              <p:nvPr/>
            </p:nvSpPr>
            <p:spPr bwMode="auto">
              <a:xfrm>
                <a:off x="8724653" y="4096045"/>
                <a:ext cx="41317" cy="35026"/>
              </a:xfrm>
              <a:custGeom>
                <a:avLst/>
                <a:gdLst>
                  <a:gd name="T0" fmla="*/ 2147483647 w 24"/>
                  <a:gd name="T1" fmla="*/ 0 h 20"/>
                  <a:gd name="T2" fmla="*/ 2147483647 w 24"/>
                  <a:gd name="T3" fmla="*/ 2147483647 h 20"/>
                  <a:gd name="T4" fmla="*/ 2147483647 w 24"/>
                  <a:gd name="T5" fmla="*/ 2147483647 h 20"/>
                  <a:gd name="T6" fmla="*/ 2147483647 w 24"/>
                  <a:gd name="T7" fmla="*/ 2147483647 h 20"/>
                  <a:gd name="T8" fmla="*/ 2147483647 w 24"/>
                  <a:gd name="T9" fmla="*/ 2147483647 h 20"/>
                  <a:gd name="T10" fmla="*/ 2147483647 w 24"/>
                  <a:gd name="T11" fmla="*/ 2147483647 h 20"/>
                  <a:gd name="T12" fmla="*/ 2147483647 w 24"/>
                  <a:gd name="T13" fmla="*/ 2147483647 h 20"/>
                  <a:gd name="T14" fmla="*/ 2147483647 w 24"/>
                  <a:gd name="T15" fmla="*/ 2147483647 h 20"/>
                  <a:gd name="T16" fmla="*/ 2147483647 w 24"/>
                  <a:gd name="T17" fmla="*/ 2147483647 h 20"/>
                  <a:gd name="T18" fmla="*/ 2147483647 w 24"/>
                  <a:gd name="T19" fmla="*/ 2147483647 h 20"/>
                  <a:gd name="T20" fmla="*/ 2147483647 w 24"/>
                  <a:gd name="T21" fmla="*/ 2147483647 h 20"/>
                  <a:gd name="T22" fmla="*/ 2147483647 w 24"/>
                  <a:gd name="T23" fmla="*/ 2147483647 h 20"/>
                  <a:gd name="T24" fmla="*/ 2147483647 w 24"/>
                  <a:gd name="T25" fmla="*/ 2147483647 h 20"/>
                  <a:gd name="T26" fmla="*/ 2147483647 w 24"/>
                  <a:gd name="T27" fmla="*/ 2147483647 h 20"/>
                  <a:gd name="T28" fmla="*/ 2147483647 w 24"/>
                  <a:gd name="T29" fmla="*/ 2147483647 h 20"/>
                  <a:gd name="T30" fmla="*/ 2147483647 w 24"/>
                  <a:gd name="T31" fmla="*/ 2147483647 h 20"/>
                  <a:gd name="T32" fmla="*/ 0 w 24"/>
                  <a:gd name="T33" fmla="*/ 2147483647 h 20"/>
                  <a:gd name="T34" fmla="*/ 0 w 24"/>
                  <a:gd name="T35" fmla="*/ 0 h 20"/>
                  <a:gd name="T36" fmla="*/ 2147483647 w 24"/>
                  <a:gd name="T37" fmla="*/ 0 h 2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20"/>
                  <a:gd name="T59" fmla="*/ 24 w 24"/>
                  <a:gd name="T60" fmla="*/ 20 h 2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20">
                    <a:moveTo>
                      <a:pt x="6" y="0"/>
                    </a:moveTo>
                    <a:lnTo>
                      <a:pt x="6" y="2"/>
                    </a:lnTo>
                    <a:lnTo>
                      <a:pt x="8" y="4"/>
                    </a:lnTo>
                    <a:lnTo>
                      <a:pt x="14" y="8"/>
                    </a:lnTo>
                    <a:lnTo>
                      <a:pt x="20" y="12"/>
                    </a:lnTo>
                    <a:lnTo>
                      <a:pt x="24" y="14"/>
                    </a:lnTo>
                    <a:lnTo>
                      <a:pt x="24" y="16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16" y="18"/>
                    </a:lnTo>
                    <a:lnTo>
                      <a:pt x="14" y="14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0" name="Freeform 301"/>
              <p:cNvSpPr>
                <a:spLocks/>
              </p:cNvSpPr>
              <p:nvPr/>
            </p:nvSpPr>
            <p:spPr bwMode="auto">
              <a:xfrm>
                <a:off x="8979439" y="4351038"/>
                <a:ext cx="22036" cy="18214"/>
              </a:xfrm>
              <a:custGeom>
                <a:avLst/>
                <a:gdLst>
                  <a:gd name="T0" fmla="*/ 2147483647 w 12"/>
                  <a:gd name="T1" fmla="*/ 2147483647 h 12"/>
                  <a:gd name="T2" fmla="*/ 2147483647 w 12"/>
                  <a:gd name="T3" fmla="*/ 2147483647 h 12"/>
                  <a:gd name="T4" fmla="*/ 2147483647 w 12"/>
                  <a:gd name="T5" fmla="*/ 2147483647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0 w 12"/>
                  <a:gd name="T11" fmla="*/ 0 h 12"/>
                  <a:gd name="T12" fmla="*/ 2147483647 w 12"/>
                  <a:gd name="T13" fmla="*/ 0 h 12"/>
                  <a:gd name="T14" fmla="*/ 2147483647 w 12"/>
                  <a:gd name="T15" fmla="*/ 2147483647 h 12"/>
                  <a:gd name="T16" fmla="*/ 2147483647 w 12"/>
                  <a:gd name="T17" fmla="*/ 2147483647 h 12"/>
                  <a:gd name="T18" fmla="*/ 2147483647 w 12"/>
                  <a:gd name="T19" fmla="*/ 2147483647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12"/>
                  <a:gd name="T32" fmla="*/ 12 w 12"/>
                  <a:gd name="T33" fmla="*/ 12 h 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12">
                    <a:moveTo>
                      <a:pt x="12" y="8"/>
                    </a:moveTo>
                    <a:lnTo>
                      <a:pt x="10" y="10"/>
                    </a:lnTo>
                    <a:lnTo>
                      <a:pt x="8" y="12"/>
                    </a:lnTo>
                    <a:lnTo>
                      <a:pt x="4" y="12"/>
                    </a:lnTo>
                    <a:lnTo>
                      <a:pt x="2" y="8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2"/>
                    </a:lnTo>
                    <a:lnTo>
                      <a:pt x="10" y="6"/>
                    </a:lnTo>
                    <a:lnTo>
                      <a:pt x="12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1" name="Freeform 302"/>
              <p:cNvSpPr>
                <a:spLocks/>
              </p:cNvSpPr>
              <p:nvPr/>
            </p:nvSpPr>
            <p:spPr bwMode="auto">
              <a:xfrm>
                <a:off x="9249374" y="4394470"/>
                <a:ext cx="42693" cy="25219"/>
              </a:xfrm>
              <a:custGeom>
                <a:avLst/>
                <a:gdLst>
                  <a:gd name="T0" fmla="*/ 2147483647 w 24"/>
                  <a:gd name="T1" fmla="*/ 2147483647 h 16"/>
                  <a:gd name="T2" fmla="*/ 2147483647 w 24"/>
                  <a:gd name="T3" fmla="*/ 2147483647 h 16"/>
                  <a:gd name="T4" fmla="*/ 2147483647 w 24"/>
                  <a:gd name="T5" fmla="*/ 2147483647 h 16"/>
                  <a:gd name="T6" fmla="*/ 2147483647 w 24"/>
                  <a:gd name="T7" fmla="*/ 2147483647 h 16"/>
                  <a:gd name="T8" fmla="*/ 2147483647 w 24"/>
                  <a:gd name="T9" fmla="*/ 2147483647 h 16"/>
                  <a:gd name="T10" fmla="*/ 2147483647 w 24"/>
                  <a:gd name="T11" fmla="*/ 2147483647 h 16"/>
                  <a:gd name="T12" fmla="*/ 2147483647 w 24"/>
                  <a:gd name="T13" fmla="*/ 2147483647 h 16"/>
                  <a:gd name="T14" fmla="*/ 0 w 24"/>
                  <a:gd name="T15" fmla="*/ 2147483647 h 16"/>
                  <a:gd name="T16" fmla="*/ 2147483647 w 24"/>
                  <a:gd name="T17" fmla="*/ 2147483647 h 16"/>
                  <a:gd name="T18" fmla="*/ 2147483647 w 24"/>
                  <a:gd name="T19" fmla="*/ 2147483647 h 16"/>
                  <a:gd name="T20" fmla="*/ 2147483647 w 24"/>
                  <a:gd name="T21" fmla="*/ 2147483647 h 16"/>
                  <a:gd name="T22" fmla="*/ 2147483647 w 24"/>
                  <a:gd name="T23" fmla="*/ 0 h 16"/>
                  <a:gd name="T24" fmla="*/ 2147483647 w 24"/>
                  <a:gd name="T25" fmla="*/ 0 h 16"/>
                  <a:gd name="T26" fmla="*/ 2147483647 w 24"/>
                  <a:gd name="T27" fmla="*/ 2147483647 h 16"/>
                  <a:gd name="T28" fmla="*/ 2147483647 w 24"/>
                  <a:gd name="T29" fmla="*/ 2147483647 h 16"/>
                  <a:gd name="T30" fmla="*/ 2147483647 w 24"/>
                  <a:gd name="T31" fmla="*/ 2147483647 h 1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4"/>
                  <a:gd name="T49" fmla="*/ 0 h 16"/>
                  <a:gd name="T50" fmla="*/ 24 w 24"/>
                  <a:gd name="T51" fmla="*/ 16 h 1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4" h="16">
                    <a:moveTo>
                      <a:pt x="24" y="8"/>
                    </a:moveTo>
                    <a:lnTo>
                      <a:pt x="22" y="12"/>
                    </a:lnTo>
                    <a:lnTo>
                      <a:pt x="20" y="14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6" y="14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4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2" name="Freeform 303"/>
              <p:cNvSpPr>
                <a:spLocks/>
              </p:cNvSpPr>
              <p:nvPr/>
            </p:nvSpPr>
            <p:spPr bwMode="auto">
              <a:xfrm>
                <a:off x="9294821" y="4359444"/>
                <a:ext cx="48203" cy="25219"/>
              </a:xfrm>
              <a:custGeom>
                <a:avLst/>
                <a:gdLst>
                  <a:gd name="T0" fmla="*/ 2147483647 w 28"/>
                  <a:gd name="T1" fmla="*/ 2147483647 h 14"/>
                  <a:gd name="T2" fmla="*/ 2147483647 w 28"/>
                  <a:gd name="T3" fmla="*/ 2147483647 h 14"/>
                  <a:gd name="T4" fmla="*/ 2147483647 w 28"/>
                  <a:gd name="T5" fmla="*/ 2147483647 h 14"/>
                  <a:gd name="T6" fmla="*/ 2147483647 w 28"/>
                  <a:gd name="T7" fmla="*/ 2147483647 h 14"/>
                  <a:gd name="T8" fmla="*/ 2147483647 w 28"/>
                  <a:gd name="T9" fmla="*/ 2147483647 h 14"/>
                  <a:gd name="T10" fmla="*/ 2147483647 w 28"/>
                  <a:gd name="T11" fmla="*/ 2147483647 h 14"/>
                  <a:gd name="T12" fmla="*/ 0 w 28"/>
                  <a:gd name="T13" fmla="*/ 2147483647 h 14"/>
                  <a:gd name="T14" fmla="*/ 0 w 28"/>
                  <a:gd name="T15" fmla="*/ 2147483647 h 14"/>
                  <a:gd name="T16" fmla="*/ 2147483647 w 28"/>
                  <a:gd name="T17" fmla="*/ 2147483647 h 14"/>
                  <a:gd name="T18" fmla="*/ 2147483647 w 28"/>
                  <a:gd name="T19" fmla="*/ 2147483647 h 14"/>
                  <a:gd name="T20" fmla="*/ 2147483647 w 28"/>
                  <a:gd name="T21" fmla="*/ 0 h 14"/>
                  <a:gd name="T22" fmla="*/ 2147483647 w 28"/>
                  <a:gd name="T23" fmla="*/ 0 h 14"/>
                  <a:gd name="T24" fmla="*/ 2147483647 w 28"/>
                  <a:gd name="T25" fmla="*/ 0 h 14"/>
                  <a:gd name="T26" fmla="*/ 2147483647 w 28"/>
                  <a:gd name="T27" fmla="*/ 2147483647 h 14"/>
                  <a:gd name="T28" fmla="*/ 2147483647 w 28"/>
                  <a:gd name="T29" fmla="*/ 2147483647 h 1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4"/>
                  <a:gd name="T47" fmla="*/ 28 w 28"/>
                  <a:gd name="T48" fmla="*/ 14 h 1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4">
                    <a:moveTo>
                      <a:pt x="26" y="4"/>
                    </a:moveTo>
                    <a:lnTo>
                      <a:pt x="22" y="6"/>
                    </a:lnTo>
                    <a:lnTo>
                      <a:pt x="18" y="10"/>
                    </a:lnTo>
                    <a:lnTo>
                      <a:pt x="10" y="12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6" y="0"/>
                    </a:lnTo>
                    <a:lnTo>
                      <a:pt x="28" y="2"/>
                    </a:lnTo>
                    <a:lnTo>
                      <a:pt x="26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3" name="Freeform 304"/>
              <p:cNvSpPr>
                <a:spLocks/>
              </p:cNvSpPr>
              <p:nvPr/>
            </p:nvSpPr>
            <p:spPr bwMode="auto">
              <a:xfrm>
                <a:off x="7680724" y="3806027"/>
                <a:ext cx="173529" cy="226972"/>
              </a:xfrm>
              <a:custGeom>
                <a:avLst/>
                <a:gdLst>
                  <a:gd name="T0" fmla="*/ 2147483647 w 100"/>
                  <a:gd name="T1" fmla="*/ 2147483647 h 136"/>
                  <a:gd name="T2" fmla="*/ 2147483647 w 100"/>
                  <a:gd name="T3" fmla="*/ 2147483647 h 136"/>
                  <a:gd name="T4" fmla="*/ 2147483647 w 100"/>
                  <a:gd name="T5" fmla="*/ 2147483647 h 136"/>
                  <a:gd name="T6" fmla="*/ 2147483647 w 100"/>
                  <a:gd name="T7" fmla="*/ 2147483647 h 136"/>
                  <a:gd name="T8" fmla="*/ 2147483647 w 100"/>
                  <a:gd name="T9" fmla="*/ 2147483647 h 136"/>
                  <a:gd name="T10" fmla="*/ 2147483647 w 100"/>
                  <a:gd name="T11" fmla="*/ 2147483647 h 136"/>
                  <a:gd name="T12" fmla="*/ 2147483647 w 100"/>
                  <a:gd name="T13" fmla="*/ 2147483647 h 136"/>
                  <a:gd name="T14" fmla="*/ 2147483647 w 100"/>
                  <a:gd name="T15" fmla="*/ 2147483647 h 136"/>
                  <a:gd name="T16" fmla="*/ 2147483647 w 100"/>
                  <a:gd name="T17" fmla="*/ 0 h 136"/>
                  <a:gd name="T18" fmla="*/ 2147483647 w 100"/>
                  <a:gd name="T19" fmla="*/ 2147483647 h 136"/>
                  <a:gd name="T20" fmla="*/ 2147483647 w 100"/>
                  <a:gd name="T21" fmla="*/ 2147483647 h 136"/>
                  <a:gd name="T22" fmla="*/ 2147483647 w 100"/>
                  <a:gd name="T23" fmla="*/ 2147483647 h 136"/>
                  <a:gd name="T24" fmla="*/ 2147483647 w 100"/>
                  <a:gd name="T25" fmla="*/ 2147483647 h 136"/>
                  <a:gd name="T26" fmla="*/ 2147483647 w 100"/>
                  <a:gd name="T27" fmla="*/ 2147483647 h 136"/>
                  <a:gd name="T28" fmla="*/ 2147483647 w 100"/>
                  <a:gd name="T29" fmla="*/ 2147483647 h 136"/>
                  <a:gd name="T30" fmla="*/ 2147483647 w 100"/>
                  <a:gd name="T31" fmla="*/ 2147483647 h 136"/>
                  <a:gd name="T32" fmla="*/ 2147483647 w 100"/>
                  <a:gd name="T33" fmla="*/ 2147483647 h 136"/>
                  <a:gd name="T34" fmla="*/ 2147483647 w 100"/>
                  <a:gd name="T35" fmla="*/ 2147483647 h 136"/>
                  <a:gd name="T36" fmla="*/ 2147483647 w 100"/>
                  <a:gd name="T37" fmla="*/ 2147483647 h 136"/>
                  <a:gd name="T38" fmla="*/ 2147483647 w 100"/>
                  <a:gd name="T39" fmla="*/ 2147483647 h 136"/>
                  <a:gd name="T40" fmla="*/ 2147483647 w 100"/>
                  <a:gd name="T41" fmla="*/ 2147483647 h 136"/>
                  <a:gd name="T42" fmla="*/ 2147483647 w 100"/>
                  <a:gd name="T43" fmla="*/ 2147483647 h 136"/>
                  <a:gd name="T44" fmla="*/ 2147483647 w 100"/>
                  <a:gd name="T45" fmla="*/ 2147483647 h 136"/>
                  <a:gd name="T46" fmla="*/ 2147483647 w 100"/>
                  <a:gd name="T47" fmla="*/ 2147483647 h 136"/>
                  <a:gd name="T48" fmla="*/ 2147483647 w 100"/>
                  <a:gd name="T49" fmla="*/ 2147483647 h 136"/>
                  <a:gd name="T50" fmla="*/ 2147483647 w 100"/>
                  <a:gd name="T51" fmla="*/ 2147483647 h 136"/>
                  <a:gd name="T52" fmla="*/ 2147483647 w 100"/>
                  <a:gd name="T53" fmla="*/ 2147483647 h 136"/>
                  <a:gd name="T54" fmla="*/ 2147483647 w 100"/>
                  <a:gd name="T55" fmla="*/ 2147483647 h 136"/>
                  <a:gd name="T56" fmla="*/ 2147483647 w 100"/>
                  <a:gd name="T57" fmla="*/ 2147483647 h 136"/>
                  <a:gd name="T58" fmla="*/ 2147483647 w 100"/>
                  <a:gd name="T59" fmla="*/ 2147483647 h 136"/>
                  <a:gd name="T60" fmla="*/ 2147483647 w 100"/>
                  <a:gd name="T61" fmla="*/ 2147483647 h 136"/>
                  <a:gd name="T62" fmla="*/ 2147483647 w 100"/>
                  <a:gd name="T63" fmla="*/ 2147483647 h 136"/>
                  <a:gd name="T64" fmla="*/ 2147483647 w 100"/>
                  <a:gd name="T65" fmla="*/ 2147483647 h 136"/>
                  <a:gd name="T66" fmla="*/ 2147483647 w 100"/>
                  <a:gd name="T67" fmla="*/ 2147483647 h 136"/>
                  <a:gd name="T68" fmla="*/ 2147483647 w 100"/>
                  <a:gd name="T69" fmla="*/ 2147483647 h 136"/>
                  <a:gd name="T70" fmla="*/ 2147483647 w 100"/>
                  <a:gd name="T71" fmla="*/ 2147483647 h 136"/>
                  <a:gd name="T72" fmla="*/ 2147483647 w 100"/>
                  <a:gd name="T73" fmla="*/ 2147483647 h 136"/>
                  <a:gd name="T74" fmla="*/ 2147483647 w 100"/>
                  <a:gd name="T75" fmla="*/ 2147483647 h 136"/>
                  <a:gd name="T76" fmla="*/ 2147483647 w 100"/>
                  <a:gd name="T77" fmla="*/ 2147483647 h 136"/>
                  <a:gd name="T78" fmla="*/ 2147483647 w 100"/>
                  <a:gd name="T79" fmla="*/ 2147483647 h 136"/>
                  <a:gd name="T80" fmla="*/ 0 w 100"/>
                  <a:gd name="T81" fmla="*/ 2147483647 h 136"/>
                  <a:gd name="T82" fmla="*/ 2147483647 w 100"/>
                  <a:gd name="T83" fmla="*/ 2147483647 h 136"/>
                  <a:gd name="T84" fmla="*/ 2147483647 w 100"/>
                  <a:gd name="T85" fmla="*/ 2147483647 h 1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00"/>
                  <a:gd name="T130" fmla="*/ 0 h 136"/>
                  <a:gd name="T131" fmla="*/ 100 w 100"/>
                  <a:gd name="T132" fmla="*/ 136 h 1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00" h="136">
                    <a:moveTo>
                      <a:pt x="12" y="46"/>
                    </a:moveTo>
                    <a:lnTo>
                      <a:pt x="12" y="28"/>
                    </a:lnTo>
                    <a:lnTo>
                      <a:pt x="16" y="26"/>
                    </a:lnTo>
                    <a:lnTo>
                      <a:pt x="18" y="22"/>
                    </a:lnTo>
                    <a:lnTo>
                      <a:pt x="24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4" y="6"/>
                    </a:lnTo>
                    <a:lnTo>
                      <a:pt x="36" y="6"/>
                    </a:lnTo>
                    <a:lnTo>
                      <a:pt x="38" y="8"/>
                    </a:lnTo>
                    <a:lnTo>
                      <a:pt x="42" y="10"/>
                    </a:lnTo>
                    <a:lnTo>
                      <a:pt x="60" y="12"/>
                    </a:lnTo>
                    <a:lnTo>
                      <a:pt x="80" y="14"/>
                    </a:lnTo>
                    <a:lnTo>
                      <a:pt x="84" y="12"/>
                    </a:lnTo>
                    <a:lnTo>
                      <a:pt x="88" y="12"/>
                    </a:lnTo>
                    <a:lnTo>
                      <a:pt x="90" y="8"/>
                    </a:lnTo>
                    <a:lnTo>
                      <a:pt x="94" y="2"/>
                    </a:lnTo>
                    <a:lnTo>
                      <a:pt x="100" y="0"/>
                    </a:lnTo>
                    <a:lnTo>
                      <a:pt x="100" y="6"/>
                    </a:lnTo>
                    <a:lnTo>
                      <a:pt x="90" y="16"/>
                    </a:lnTo>
                    <a:lnTo>
                      <a:pt x="86" y="22"/>
                    </a:lnTo>
                    <a:lnTo>
                      <a:pt x="82" y="24"/>
                    </a:lnTo>
                    <a:lnTo>
                      <a:pt x="76" y="24"/>
                    </a:lnTo>
                    <a:lnTo>
                      <a:pt x="70" y="24"/>
                    </a:lnTo>
                    <a:lnTo>
                      <a:pt x="64" y="22"/>
                    </a:lnTo>
                    <a:lnTo>
                      <a:pt x="26" y="22"/>
                    </a:lnTo>
                    <a:lnTo>
                      <a:pt x="22" y="24"/>
                    </a:lnTo>
                    <a:lnTo>
                      <a:pt x="22" y="26"/>
                    </a:lnTo>
                    <a:lnTo>
                      <a:pt x="20" y="34"/>
                    </a:lnTo>
                    <a:lnTo>
                      <a:pt x="22" y="38"/>
                    </a:lnTo>
                    <a:lnTo>
                      <a:pt x="24" y="46"/>
                    </a:lnTo>
                    <a:lnTo>
                      <a:pt x="28" y="52"/>
                    </a:lnTo>
                    <a:lnTo>
                      <a:pt x="32" y="54"/>
                    </a:lnTo>
                    <a:lnTo>
                      <a:pt x="34" y="54"/>
                    </a:lnTo>
                    <a:lnTo>
                      <a:pt x="36" y="52"/>
                    </a:lnTo>
                    <a:lnTo>
                      <a:pt x="40" y="50"/>
                    </a:lnTo>
                    <a:lnTo>
                      <a:pt x="46" y="46"/>
                    </a:lnTo>
                    <a:lnTo>
                      <a:pt x="54" y="44"/>
                    </a:lnTo>
                    <a:lnTo>
                      <a:pt x="62" y="42"/>
                    </a:lnTo>
                    <a:lnTo>
                      <a:pt x="68" y="40"/>
                    </a:lnTo>
                    <a:lnTo>
                      <a:pt x="74" y="40"/>
                    </a:lnTo>
                    <a:lnTo>
                      <a:pt x="72" y="42"/>
                    </a:lnTo>
                    <a:lnTo>
                      <a:pt x="68" y="44"/>
                    </a:lnTo>
                    <a:lnTo>
                      <a:pt x="62" y="48"/>
                    </a:lnTo>
                    <a:lnTo>
                      <a:pt x="56" y="50"/>
                    </a:lnTo>
                    <a:lnTo>
                      <a:pt x="50" y="56"/>
                    </a:lnTo>
                    <a:lnTo>
                      <a:pt x="42" y="66"/>
                    </a:lnTo>
                    <a:lnTo>
                      <a:pt x="44" y="66"/>
                    </a:lnTo>
                    <a:lnTo>
                      <a:pt x="46" y="70"/>
                    </a:lnTo>
                    <a:lnTo>
                      <a:pt x="48" y="76"/>
                    </a:lnTo>
                    <a:lnTo>
                      <a:pt x="54" y="84"/>
                    </a:lnTo>
                    <a:lnTo>
                      <a:pt x="54" y="98"/>
                    </a:lnTo>
                    <a:lnTo>
                      <a:pt x="56" y="102"/>
                    </a:lnTo>
                    <a:lnTo>
                      <a:pt x="60" y="104"/>
                    </a:lnTo>
                    <a:lnTo>
                      <a:pt x="64" y="104"/>
                    </a:lnTo>
                    <a:lnTo>
                      <a:pt x="64" y="106"/>
                    </a:lnTo>
                    <a:lnTo>
                      <a:pt x="60" y="110"/>
                    </a:lnTo>
                    <a:lnTo>
                      <a:pt x="54" y="114"/>
                    </a:lnTo>
                    <a:lnTo>
                      <a:pt x="50" y="118"/>
                    </a:lnTo>
                    <a:lnTo>
                      <a:pt x="44" y="118"/>
                    </a:lnTo>
                    <a:lnTo>
                      <a:pt x="32" y="92"/>
                    </a:lnTo>
                    <a:lnTo>
                      <a:pt x="32" y="88"/>
                    </a:lnTo>
                    <a:lnTo>
                      <a:pt x="34" y="84"/>
                    </a:lnTo>
                    <a:lnTo>
                      <a:pt x="32" y="78"/>
                    </a:lnTo>
                    <a:lnTo>
                      <a:pt x="28" y="80"/>
                    </a:lnTo>
                    <a:lnTo>
                      <a:pt x="24" y="78"/>
                    </a:lnTo>
                    <a:lnTo>
                      <a:pt x="22" y="106"/>
                    </a:lnTo>
                    <a:lnTo>
                      <a:pt x="22" y="120"/>
                    </a:lnTo>
                    <a:lnTo>
                      <a:pt x="20" y="126"/>
                    </a:lnTo>
                    <a:lnTo>
                      <a:pt x="18" y="132"/>
                    </a:lnTo>
                    <a:lnTo>
                      <a:pt x="14" y="134"/>
                    </a:lnTo>
                    <a:lnTo>
                      <a:pt x="8" y="136"/>
                    </a:lnTo>
                    <a:lnTo>
                      <a:pt x="6" y="134"/>
                    </a:lnTo>
                    <a:lnTo>
                      <a:pt x="6" y="130"/>
                    </a:lnTo>
                    <a:lnTo>
                      <a:pt x="6" y="120"/>
                    </a:lnTo>
                    <a:lnTo>
                      <a:pt x="6" y="116"/>
                    </a:lnTo>
                    <a:lnTo>
                      <a:pt x="8" y="110"/>
                    </a:lnTo>
                    <a:lnTo>
                      <a:pt x="10" y="102"/>
                    </a:lnTo>
                    <a:lnTo>
                      <a:pt x="10" y="94"/>
                    </a:lnTo>
                    <a:lnTo>
                      <a:pt x="4" y="94"/>
                    </a:lnTo>
                    <a:lnTo>
                      <a:pt x="0" y="92"/>
                    </a:lnTo>
                    <a:lnTo>
                      <a:pt x="0" y="90"/>
                    </a:lnTo>
                    <a:lnTo>
                      <a:pt x="0" y="78"/>
                    </a:lnTo>
                    <a:lnTo>
                      <a:pt x="4" y="66"/>
                    </a:lnTo>
                    <a:lnTo>
                      <a:pt x="8" y="54"/>
                    </a:lnTo>
                    <a:lnTo>
                      <a:pt x="12" y="44"/>
                    </a:lnTo>
                    <a:lnTo>
                      <a:pt x="12" y="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4" name="Freeform 305"/>
              <p:cNvSpPr>
                <a:spLocks/>
              </p:cNvSpPr>
              <p:nvPr/>
            </p:nvSpPr>
            <p:spPr bwMode="auto">
              <a:xfrm>
                <a:off x="7427316" y="3642103"/>
                <a:ext cx="264425" cy="187741"/>
              </a:xfrm>
              <a:custGeom>
                <a:avLst/>
                <a:gdLst>
                  <a:gd name="T0" fmla="*/ 2147483647 w 152"/>
                  <a:gd name="T1" fmla="*/ 2147483647 h 112"/>
                  <a:gd name="T2" fmla="*/ 2147483647 w 152"/>
                  <a:gd name="T3" fmla="*/ 2147483647 h 112"/>
                  <a:gd name="T4" fmla="*/ 2147483647 w 152"/>
                  <a:gd name="T5" fmla="*/ 2147483647 h 112"/>
                  <a:gd name="T6" fmla="*/ 2147483647 w 152"/>
                  <a:gd name="T7" fmla="*/ 2147483647 h 112"/>
                  <a:gd name="T8" fmla="*/ 2147483647 w 152"/>
                  <a:gd name="T9" fmla="*/ 2147483647 h 112"/>
                  <a:gd name="T10" fmla="*/ 2147483647 w 152"/>
                  <a:gd name="T11" fmla="*/ 2147483647 h 112"/>
                  <a:gd name="T12" fmla="*/ 2147483647 w 152"/>
                  <a:gd name="T13" fmla="*/ 2147483647 h 112"/>
                  <a:gd name="T14" fmla="*/ 2147483647 w 152"/>
                  <a:gd name="T15" fmla="*/ 2147483647 h 112"/>
                  <a:gd name="T16" fmla="*/ 2147483647 w 152"/>
                  <a:gd name="T17" fmla="*/ 2147483647 h 112"/>
                  <a:gd name="T18" fmla="*/ 2147483647 w 152"/>
                  <a:gd name="T19" fmla="*/ 0 h 112"/>
                  <a:gd name="T20" fmla="*/ 2147483647 w 152"/>
                  <a:gd name="T21" fmla="*/ 2147483647 h 112"/>
                  <a:gd name="T22" fmla="*/ 2147483647 w 152"/>
                  <a:gd name="T23" fmla="*/ 2147483647 h 112"/>
                  <a:gd name="T24" fmla="*/ 2147483647 w 152"/>
                  <a:gd name="T25" fmla="*/ 2147483647 h 112"/>
                  <a:gd name="T26" fmla="*/ 2147483647 w 152"/>
                  <a:gd name="T27" fmla="*/ 2147483647 h 112"/>
                  <a:gd name="T28" fmla="*/ 2147483647 w 152"/>
                  <a:gd name="T29" fmla="*/ 2147483647 h 112"/>
                  <a:gd name="T30" fmla="*/ 2147483647 w 152"/>
                  <a:gd name="T31" fmla="*/ 2147483647 h 112"/>
                  <a:gd name="T32" fmla="*/ 2147483647 w 152"/>
                  <a:gd name="T33" fmla="*/ 2147483647 h 112"/>
                  <a:gd name="T34" fmla="*/ 2147483647 w 152"/>
                  <a:gd name="T35" fmla="*/ 2147483647 h 112"/>
                  <a:gd name="T36" fmla="*/ 2147483647 w 152"/>
                  <a:gd name="T37" fmla="*/ 2147483647 h 112"/>
                  <a:gd name="T38" fmla="*/ 2147483647 w 152"/>
                  <a:gd name="T39" fmla="*/ 2147483647 h 112"/>
                  <a:gd name="T40" fmla="*/ 2147483647 w 152"/>
                  <a:gd name="T41" fmla="*/ 2147483647 h 112"/>
                  <a:gd name="T42" fmla="*/ 2147483647 w 152"/>
                  <a:gd name="T43" fmla="*/ 2147483647 h 112"/>
                  <a:gd name="T44" fmla="*/ 2147483647 w 152"/>
                  <a:gd name="T45" fmla="*/ 2147483647 h 112"/>
                  <a:gd name="T46" fmla="*/ 2147483647 w 152"/>
                  <a:gd name="T47" fmla="*/ 2147483647 h 112"/>
                  <a:gd name="T48" fmla="*/ 2147483647 w 152"/>
                  <a:gd name="T49" fmla="*/ 2147483647 h 112"/>
                  <a:gd name="T50" fmla="*/ 2147483647 w 152"/>
                  <a:gd name="T51" fmla="*/ 2147483647 h 112"/>
                  <a:gd name="T52" fmla="*/ 2147483647 w 152"/>
                  <a:gd name="T53" fmla="*/ 2147483647 h 112"/>
                  <a:gd name="T54" fmla="*/ 2147483647 w 152"/>
                  <a:gd name="T55" fmla="*/ 2147483647 h 112"/>
                  <a:gd name="T56" fmla="*/ 2147483647 w 152"/>
                  <a:gd name="T57" fmla="*/ 2147483647 h 112"/>
                  <a:gd name="T58" fmla="*/ 2147483647 w 152"/>
                  <a:gd name="T59" fmla="*/ 2147483647 h 112"/>
                  <a:gd name="T60" fmla="*/ 2147483647 w 152"/>
                  <a:gd name="T61" fmla="*/ 2147483647 h 112"/>
                  <a:gd name="T62" fmla="*/ 2147483647 w 152"/>
                  <a:gd name="T63" fmla="*/ 2147483647 h 112"/>
                  <a:gd name="T64" fmla="*/ 0 w 152"/>
                  <a:gd name="T65" fmla="*/ 2147483647 h 112"/>
                  <a:gd name="T66" fmla="*/ 0 w 152"/>
                  <a:gd name="T67" fmla="*/ 2147483647 h 112"/>
                  <a:gd name="T68" fmla="*/ 0 w 152"/>
                  <a:gd name="T69" fmla="*/ 2147483647 h 112"/>
                  <a:gd name="T70" fmla="*/ 2147483647 w 152"/>
                  <a:gd name="T71" fmla="*/ 2147483647 h 112"/>
                  <a:gd name="T72" fmla="*/ 2147483647 w 152"/>
                  <a:gd name="T73" fmla="*/ 2147483647 h 112"/>
                  <a:gd name="T74" fmla="*/ 2147483647 w 152"/>
                  <a:gd name="T75" fmla="*/ 2147483647 h 112"/>
                  <a:gd name="T76" fmla="*/ 2147483647 w 152"/>
                  <a:gd name="T77" fmla="*/ 2147483647 h 112"/>
                  <a:gd name="T78" fmla="*/ 2147483647 w 152"/>
                  <a:gd name="T79" fmla="*/ 2147483647 h 112"/>
                  <a:gd name="T80" fmla="*/ 2147483647 w 152"/>
                  <a:gd name="T81" fmla="*/ 2147483647 h 11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52"/>
                  <a:gd name="T124" fmla="*/ 0 h 112"/>
                  <a:gd name="T125" fmla="*/ 152 w 152"/>
                  <a:gd name="T126" fmla="*/ 112 h 11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52" h="112">
                    <a:moveTo>
                      <a:pt x="58" y="58"/>
                    </a:moveTo>
                    <a:lnTo>
                      <a:pt x="68" y="62"/>
                    </a:lnTo>
                    <a:lnTo>
                      <a:pt x="70" y="60"/>
                    </a:lnTo>
                    <a:lnTo>
                      <a:pt x="68" y="58"/>
                    </a:lnTo>
                    <a:lnTo>
                      <a:pt x="68" y="54"/>
                    </a:lnTo>
                    <a:lnTo>
                      <a:pt x="70" y="56"/>
                    </a:lnTo>
                    <a:lnTo>
                      <a:pt x="74" y="58"/>
                    </a:lnTo>
                    <a:lnTo>
                      <a:pt x="74" y="54"/>
                    </a:lnTo>
                    <a:lnTo>
                      <a:pt x="70" y="52"/>
                    </a:lnTo>
                    <a:lnTo>
                      <a:pt x="70" y="48"/>
                    </a:lnTo>
                    <a:lnTo>
                      <a:pt x="68" y="48"/>
                    </a:lnTo>
                    <a:lnTo>
                      <a:pt x="76" y="42"/>
                    </a:lnTo>
                    <a:lnTo>
                      <a:pt x="80" y="40"/>
                    </a:lnTo>
                    <a:lnTo>
                      <a:pt x="86" y="40"/>
                    </a:lnTo>
                    <a:lnTo>
                      <a:pt x="88" y="36"/>
                    </a:lnTo>
                    <a:lnTo>
                      <a:pt x="92" y="26"/>
                    </a:lnTo>
                    <a:lnTo>
                      <a:pt x="98" y="16"/>
                    </a:lnTo>
                    <a:lnTo>
                      <a:pt x="106" y="4"/>
                    </a:lnTo>
                    <a:lnTo>
                      <a:pt x="110" y="0"/>
                    </a:lnTo>
                    <a:lnTo>
                      <a:pt x="114" y="0"/>
                    </a:lnTo>
                    <a:lnTo>
                      <a:pt x="118" y="2"/>
                    </a:lnTo>
                    <a:lnTo>
                      <a:pt x="122" y="8"/>
                    </a:lnTo>
                    <a:lnTo>
                      <a:pt x="124" y="14"/>
                    </a:lnTo>
                    <a:lnTo>
                      <a:pt x="124" y="20"/>
                    </a:lnTo>
                    <a:lnTo>
                      <a:pt x="132" y="22"/>
                    </a:lnTo>
                    <a:lnTo>
                      <a:pt x="138" y="26"/>
                    </a:lnTo>
                    <a:lnTo>
                      <a:pt x="144" y="26"/>
                    </a:lnTo>
                    <a:lnTo>
                      <a:pt x="152" y="28"/>
                    </a:lnTo>
                    <a:lnTo>
                      <a:pt x="152" y="32"/>
                    </a:lnTo>
                    <a:lnTo>
                      <a:pt x="150" y="34"/>
                    </a:lnTo>
                    <a:lnTo>
                      <a:pt x="148" y="36"/>
                    </a:lnTo>
                    <a:lnTo>
                      <a:pt x="140" y="36"/>
                    </a:lnTo>
                    <a:lnTo>
                      <a:pt x="134" y="36"/>
                    </a:lnTo>
                    <a:lnTo>
                      <a:pt x="132" y="38"/>
                    </a:lnTo>
                    <a:lnTo>
                      <a:pt x="130" y="40"/>
                    </a:lnTo>
                    <a:lnTo>
                      <a:pt x="138" y="44"/>
                    </a:lnTo>
                    <a:lnTo>
                      <a:pt x="138" y="46"/>
                    </a:lnTo>
                    <a:lnTo>
                      <a:pt x="132" y="48"/>
                    </a:lnTo>
                    <a:lnTo>
                      <a:pt x="124" y="54"/>
                    </a:lnTo>
                    <a:lnTo>
                      <a:pt x="122" y="60"/>
                    </a:lnTo>
                    <a:lnTo>
                      <a:pt x="112" y="58"/>
                    </a:lnTo>
                    <a:lnTo>
                      <a:pt x="106" y="56"/>
                    </a:lnTo>
                    <a:lnTo>
                      <a:pt x="100" y="56"/>
                    </a:lnTo>
                    <a:lnTo>
                      <a:pt x="94" y="56"/>
                    </a:lnTo>
                    <a:lnTo>
                      <a:pt x="88" y="60"/>
                    </a:lnTo>
                    <a:lnTo>
                      <a:pt x="82" y="64"/>
                    </a:lnTo>
                    <a:lnTo>
                      <a:pt x="78" y="70"/>
                    </a:lnTo>
                    <a:lnTo>
                      <a:pt x="74" y="82"/>
                    </a:lnTo>
                    <a:lnTo>
                      <a:pt x="70" y="96"/>
                    </a:lnTo>
                    <a:lnTo>
                      <a:pt x="70" y="104"/>
                    </a:lnTo>
                    <a:lnTo>
                      <a:pt x="68" y="108"/>
                    </a:lnTo>
                    <a:lnTo>
                      <a:pt x="64" y="108"/>
                    </a:lnTo>
                    <a:lnTo>
                      <a:pt x="60" y="106"/>
                    </a:lnTo>
                    <a:lnTo>
                      <a:pt x="56" y="104"/>
                    </a:lnTo>
                    <a:lnTo>
                      <a:pt x="52" y="100"/>
                    </a:lnTo>
                    <a:lnTo>
                      <a:pt x="48" y="98"/>
                    </a:lnTo>
                    <a:lnTo>
                      <a:pt x="44" y="98"/>
                    </a:lnTo>
                    <a:lnTo>
                      <a:pt x="42" y="100"/>
                    </a:lnTo>
                    <a:lnTo>
                      <a:pt x="36" y="106"/>
                    </a:lnTo>
                    <a:lnTo>
                      <a:pt x="28" y="108"/>
                    </a:lnTo>
                    <a:lnTo>
                      <a:pt x="26" y="110"/>
                    </a:lnTo>
                    <a:lnTo>
                      <a:pt x="20" y="112"/>
                    </a:lnTo>
                    <a:lnTo>
                      <a:pt x="14" y="110"/>
                    </a:lnTo>
                    <a:lnTo>
                      <a:pt x="8" y="108"/>
                    </a:lnTo>
                    <a:lnTo>
                      <a:pt x="2" y="106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0" y="92"/>
                    </a:lnTo>
                    <a:lnTo>
                      <a:pt x="0" y="90"/>
                    </a:lnTo>
                    <a:lnTo>
                      <a:pt x="0" y="94"/>
                    </a:lnTo>
                    <a:lnTo>
                      <a:pt x="2" y="96"/>
                    </a:lnTo>
                    <a:lnTo>
                      <a:pt x="8" y="100"/>
                    </a:lnTo>
                    <a:lnTo>
                      <a:pt x="20" y="100"/>
                    </a:lnTo>
                    <a:lnTo>
                      <a:pt x="20" y="90"/>
                    </a:lnTo>
                    <a:lnTo>
                      <a:pt x="26" y="82"/>
                    </a:lnTo>
                    <a:lnTo>
                      <a:pt x="30" y="78"/>
                    </a:lnTo>
                    <a:lnTo>
                      <a:pt x="34" y="76"/>
                    </a:lnTo>
                    <a:lnTo>
                      <a:pt x="46" y="72"/>
                    </a:lnTo>
                    <a:lnTo>
                      <a:pt x="50" y="70"/>
                    </a:lnTo>
                    <a:lnTo>
                      <a:pt x="54" y="66"/>
                    </a:lnTo>
                    <a:lnTo>
                      <a:pt x="60" y="56"/>
                    </a:lnTo>
                    <a:lnTo>
                      <a:pt x="58" y="5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5" name="Freeform 306"/>
              <p:cNvSpPr>
                <a:spLocks/>
              </p:cNvSpPr>
              <p:nvPr/>
            </p:nvSpPr>
            <p:spPr bwMode="auto">
              <a:xfrm>
                <a:off x="7527854" y="3723363"/>
                <a:ext cx="27544" cy="25219"/>
              </a:xfrm>
              <a:custGeom>
                <a:avLst/>
                <a:gdLst>
                  <a:gd name="T0" fmla="*/ 2147483647 w 16"/>
                  <a:gd name="T1" fmla="*/ 0 h 14"/>
                  <a:gd name="T2" fmla="*/ 2147483647 w 16"/>
                  <a:gd name="T3" fmla="*/ 2147483647 h 14"/>
                  <a:gd name="T4" fmla="*/ 2147483647 w 16"/>
                  <a:gd name="T5" fmla="*/ 2147483647 h 14"/>
                  <a:gd name="T6" fmla="*/ 2147483647 w 16"/>
                  <a:gd name="T7" fmla="*/ 2147483647 h 14"/>
                  <a:gd name="T8" fmla="*/ 2147483647 w 16"/>
                  <a:gd name="T9" fmla="*/ 2147483647 h 14"/>
                  <a:gd name="T10" fmla="*/ 2147483647 w 16"/>
                  <a:gd name="T11" fmla="*/ 2147483647 h 14"/>
                  <a:gd name="T12" fmla="*/ 2147483647 w 16"/>
                  <a:gd name="T13" fmla="*/ 2147483647 h 14"/>
                  <a:gd name="T14" fmla="*/ 2147483647 w 16"/>
                  <a:gd name="T15" fmla="*/ 2147483647 h 14"/>
                  <a:gd name="T16" fmla="*/ 2147483647 w 16"/>
                  <a:gd name="T17" fmla="*/ 2147483647 h 14"/>
                  <a:gd name="T18" fmla="*/ 0 w 16"/>
                  <a:gd name="T19" fmla="*/ 2147483647 h 14"/>
                  <a:gd name="T20" fmla="*/ 2147483647 w 16"/>
                  <a:gd name="T21" fmla="*/ 0 h 14"/>
                  <a:gd name="T22" fmla="*/ 2147483647 w 16"/>
                  <a:gd name="T23" fmla="*/ 0 h 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"/>
                  <a:gd name="T37" fmla="*/ 0 h 14"/>
                  <a:gd name="T38" fmla="*/ 16 w 16"/>
                  <a:gd name="T39" fmla="*/ 14 h 1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" h="14">
                    <a:moveTo>
                      <a:pt x="12" y="0"/>
                    </a:moveTo>
                    <a:lnTo>
                      <a:pt x="12" y="4"/>
                    </a:lnTo>
                    <a:lnTo>
                      <a:pt x="16" y="6"/>
                    </a:lnTo>
                    <a:lnTo>
                      <a:pt x="16" y="10"/>
                    </a:lnTo>
                    <a:lnTo>
                      <a:pt x="12" y="8"/>
                    </a:lnTo>
                    <a:lnTo>
                      <a:pt x="10" y="6"/>
                    </a:lnTo>
                    <a:lnTo>
                      <a:pt x="10" y="10"/>
                    </a:lnTo>
                    <a:lnTo>
                      <a:pt x="12" y="12"/>
                    </a:lnTo>
                    <a:lnTo>
                      <a:pt x="10" y="14"/>
                    </a:lnTo>
                    <a:lnTo>
                      <a:pt x="0" y="10"/>
                    </a:lnTo>
                    <a:lnTo>
                      <a:pt x="10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6" name="Freeform 307"/>
              <p:cNvSpPr>
                <a:spLocks/>
              </p:cNvSpPr>
              <p:nvPr/>
            </p:nvSpPr>
            <p:spPr bwMode="auto">
              <a:xfrm>
                <a:off x="8014011" y="3870475"/>
                <a:ext cx="278197" cy="274608"/>
              </a:xfrm>
              <a:custGeom>
                <a:avLst/>
                <a:gdLst>
                  <a:gd name="T0" fmla="*/ 2147483647 w 160"/>
                  <a:gd name="T1" fmla="*/ 2147483647 h 164"/>
                  <a:gd name="T2" fmla="*/ 2147483647 w 160"/>
                  <a:gd name="T3" fmla="*/ 2147483647 h 164"/>
                  <a:gd name="T4" fmla="*/ 2147483647 w 160"/>
                  <a:gd name="T5" fmla="*/ 2147483647 h 164"/>
                  <a:gd name="T6" fmla="*/ 2147483647 w 160"/>
                  <a:gd name="T7" fmla="*/ 2147483647 h 164"/>
                  <a:gd name="T8" fmla="*/ 2147483647 w 160"/>
                  <a:gd name="T9" fmla="*/ 2147483647 h 164"/>
                  <a:gd name="T10" fmla="*/ 2147483647 w 160"/>
                  <a:gd name="T11" fmla="*/ 2147483647 h 164"/>
                  <a:gd name="T12" fmla="*/ 2147483647 w 160"/>
                  <a:gd name="T13" fmla="*/ 2147483647 h 164"/>
                  <a:gd name="T14" fmla="*/ 2147483647 w 160"/>
                  <a:gd name="T15" fmla="*/ 2147483647 h 164"/>
                  <a:gd name="T16" fmla="*/ 2147483647 w 160"/>
                  <a:gd name="T17" fmla="*/ 2147483647 h 164"/>
                  <a:gd name="T18" fmla="*/ 2147483647 w 160"/>
                  <a:gd name="T19" fmla="*/ 2147483647 h 164"/>
                  <a:gd name="T20" fmla="*/ 2147483647 w 160"/>
                  <a:gd name="T21" fmla="*/ 2147483647 h 164"/>
                  <a:gd name="T22" fmla="*/ 2147483647 w 160"/>
                  <a:gd name="T23" fmla="*/ 2147483647 h 164"/>
                  <a:gd name="T24" fmla="*/ 2147483647 w 160"/>
                  <a:gd name="T25" fmla="*/ 2147483647 h 164"/>
                  <a:gd name="T26" fmla="*/ 2147483647 w 160"/>
                  <a:gd name="T27" fmla="*/ 2147483647 h 164"/>
                  <a:gd name="T28" fmla="*/ 2147483647 w 160"/>
                  <a:gd name="T29" fmla="*/ 2147483647 h 164"/>
                  <a:gd name="T30" fmla="*/ 2147483647 w 160"/>
                  <a:gd name="T31" fmla="*/ 2147483647 h 164"/>
                  <a:gd name="T32" fmla="*/ 2147483647 w 160"/>
                  <a:gd name="T33" fmla="*/ 2147483647 h 164"/>
                  <a:gd name="T34" fmla="*/ 2147483647 w 160"/>
                  <a:gd name="T35" fmla="*/ 2147483647 h 164"/>
                  <a:gd name="T36" fmla="*/ 2147483647 w 160"/>
                  <a:gd name="T37" fmla="*/ 2147483647 h 164"/>
                  <a:gd name="T38" fmla="*/ 2147483647 w 160"/>
                  <a:gd name="T39" fmla="*/ 2147483647 h 164"/>
                  <a:gd name="T40" fmla="*/ 2147483647 w 160"/>
                  <a:gd name="T41" fmla="*/ 2147483647 h 164"/>
                  <a:gd name="T42" fmla="*/ 2147483647 w 160"/>
                  <a:gd name="T43" fmla="*/ 2147483647 h 164"/>
                  <a:gd name="T44" fmla="*/ 2147483647 w 160"/>
                  <a:gd name="T45" fmla="*/ 2147483647 h 164"/>
                  <a:gd name="T46" fmla="*/ 2147483647 w 160"/>
                  <a:gd name="T47" fmla="*/ 2147483647 h 164"/>
                  <a:gd name="T48" fmla="*/ 2147483647 w 160"/>
                  <a:gd name="T49" fmla="*/ 2147483647 h 164"/>
                  <a:gd name="T50" fmla="*/ 2147483647 w 160"/>
                  <a:gd name="T51" fmla="*/ 2147483647 h 164"/>
                  <a:gd name="T52" fmla="*/ 2147483647 w 160"/>
                  <a:gd name="T53" fmla="*/ 2147483647 h 164"/>
                  <a:gd name="T54" fmla="*/ 2147483647 w 160"/>
                  <a:gd name="T55" fmla="*/ 2147483647 h 164"/>
                  <a:gd name="T56" fmla="*/ 2147483647 w 160"/>
                  <a:gd name="T57" fmla="*/ 2147483647 h 164"/>
                  <a:gd name="T58" fmla="*/ 2147483647 w 160"/>
                  <a:gd name="T59" fmla="*/ 2147483647 h 164"/>
                  <a:gd name="T60" fmla="*/ 2147483647 w 160"/>
                  <a:gd name="T61" fmla="*/ 2147483647 h 164"/>
                  <a:gd name="T62" fmla="*/ 2147483647 w 160"/>
                  <a:gd name="T63" fmla="*/ 2147483647 h 164"/>
                  <a:gd name="T64" fmla="*/ 0 w 160"/>
                  <a:gd name="T65" fmla="*/ 2147483647 h 164"/>
                  <a:gd name="T66" fmla="*/ 2147483647 w 160"/>
                  <a:gd name="T67" fmla="*/ 2147483647 h 164"/>
                  <a:gd name="T68" fmla="*/ 2147483647 w 160"/>
                  <a:gd name="T69" fmla="*/ 0 h 164"/>
                  <a:gd name="T70" fmla="*/ 2147483647 w 160"/>
                  <a:gd name="T71" fmla="*/ 2147483647 h 164"/>
                  <a:gd name="T72" fmla="*/ 2147483647 w 160"/>
                  <a:gd name="T73" fmla="*/ 2147483647 h 164"/>
                  <a:gd name="T74" fmla="*/ 2147483647 w 160"/>
                  <a:gd name="T75" fmla="*/ 2147483647 h 164"/>
                  <a:gd name="T76" fmla="*/ 2147483647 w 160"/>
                  <a:gd name="T77" fmla="*/ 2147483647 h 164"/>
                  <a:gd name="T78" fmla="*/ 2147483647 w 160"/>
                  <a:gd name="T79" fmla="*/ 2147483647 h 164"/>
                  <a:gd name="T80" fmla="*/ 2147483647 w 160"/>
                  <a:gd name="T81" fmla="*/ 2147483647 h 164"/>
                  <a:gd name="T82" fmla="*/ 2147483647 w 160"/>
                  <a:gd name="T83" fmla="*/ 2147483647 h 164"/>
                  <a:gd name="T84" fmla="*/ 2147483647 w 160"/>
                  <a:gd name="T85" fmla="*/ 2147483647 h 164"/>
                  <a:gd name="T86" fmla="*/ 2147483647 w 160"/>
                  <a:gd name="T87" fmla="*/ 2147483647 h 164"/>
                  <a:gd name="T88" fmla="*/ 2147483647 w 160"/>
                  <a:gd name="T89" fmla="*/ 2147483647 h 164"/>
                  <a:gd name="T90" fmla="*/ 2147483647 w 160"/>
                  <a:gd name="T91" fmla="*/ 2147483647 h 164"/>
                  <a:gd name="T92" fmla="*/ 2147483647 w 160"/>
                  <a:gd name="T93" fmla="*/ 2147483647 h 164"/>
                  <a:gd name="T94" fmla="*/ 2147483647 w 160"/>
                  <a:gd name="T95" fmla="*/ 2147483647 h 164"/>
                  <a:gd name="T96" fmla="*/ 2147483647 w 160"/>
                  <a:gd name="T97" fmla="*/ 2147483647 h 164"/>
                  <a:gd name="T98" fmla="*/ 2147483647 w 160"/>
                  <a:gd name="T99" fmla="*/ 2147483647 h 16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60"/>
                  <a:gd name="T151" fmla="*/ 0 h 164"/>
                  <a:gd name="T152" fmla="*/ 160 w 160"/>
                  <a:gd name="T153" fmla="*/ 164 h 16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60" h="164">
                    <a:moveTo>
                      <a:pt x="160" y="38"/>
                    </a:moveTo>
                    <a:lnTo>
                      <a:pt x="160" y="114"/>
                    </a:lnTo>
                    <a:lnTo>
                      <a:pt x="156" y="118"/>
                    </a:lnTo>
                    <a:lnTo>
                      <a:pt x="156" y="122"/>
                    </a:lnTo>
                    <a:lnTo>
                      <a:pt x="160" y="126"/>
                    </a:lnTo>
                    <a:lnTo>
                      <a:pt x="160" y="164"/>
                    </a:lnTo>
                    <a:lnTo>
                      <a:pt x="154" y="164"/>
                    </a:lnTo>
                    <a:lnTo>
                      <a:pt x="148" y="158"/>
                    </a:lnTo>
                    <a:lnTo>
                      <a:pt x="144" y="152"/>
                    </a:lnTo>
                    <a:lnTo>
                      <a:pt x="144" y="144"/>
                    </a:lnTo>
                    <a:lnTo>
                      <a:pt x="126" y="144"/>
                    </a:lnTo>
                    <a:lnTo>
                      <a:pt x="120" y="148"/>
                    </a:lnTo>
                    <a:lnTo>
                      <a:pt x="112" y="148"/>
                    </a:lnTo>
                    <a:lnTo>
                      <a:pt x="104" y="148"/>
                    </a:lnTo>
                    <a:lnTo>
                      <a:pt x="102" y="146"/>
                    </a:lnTo>
                    <a:lnTo>
                      <a:pt x="102" y="144"/>
                    </a:lnTo>
                    <a:lnTo>
                      <a:pt x="104" y="138"/>
                    </a:lnTo>
                    <a:lnTo>
                      <a:pt x="110" y="134"/>
                    </a:lnTo>
                    <a:lnTo>
                      <a:pt x="116" y="128"/>
                    </a:lnTo>
                    <a:lnTo>
                      <a:pt x="120" y="126"/>
                    </a:lnTo>
                    <a:lnTo>
                      <a:pt x="118" y="118"/>
                    </a:lnTo>
                    <a:lnTo>
                      <a:pt x="118" y="112"/>
                    </a:lnTo>
                    <a:lnTo>
                      <a:pt x="116" y="106"/>
                    </a:lnTo>
                    <a:lnTo>
                      <a:pt x="116" y="100"/>
                    </a:lnTo>
                    <a:lnTo>
                      <a:pt x="112" y="94"/>
                    </a:lnTo>
                    <a:lnTo>
                      <a:pt x="104" y="90"/>
                    </a:lnTo>
                    <a:lnTo>
                      <a:pt x="90" y="84"/>
                    </a:lnTo>
                    <a:lnTo>
                      <a:pt x="74" y="80"/>
                    </a:lnTo>
                    <a:lnTo>
                      <a:pt x="68" y="74"/>
                    </a:lnTo>
                    <a:lnTo>
                      <a:pt x="62" y="70"/>
                    </a:lnTo>
                    <a:lnTo>
                      <a:pt x="58" y="68"/>
                    </a:lnTo>
                    <a:lnTo>
                      <a:pt x="54" y="66"/>
                    </a:lnTo>
                    <a:lnTo>
                      <a:pt x="44" y="66"/>
                    </a:lnTo>
                    <a:lnTo>
                      <a:pt x="46" y="60"/>
                    </a:lnTo>
                    <a:lnTo>
                      <a:pt x="48" y="58"/>
                    </a:lnTo>
                    <a:lnTo>
                      <a:pt x="42" y="66"/>
                    </a:lnTo>
                    <a:lnTo>
                      <a:pt x="38" y="70"/>
                    </a:lnTo>
                    <a:lnTo>
                      <a:pt x="34" y="72"/>
                    </a:lnTo>
                    <a:lnTo>
                      <a:pt x="32" y="72"/>
                    </a:lnTo>
                    <a:lnTo>
                      <a:pt x="32" y="66"/>
                    </a:lnTo>
                    <a:lnTo>
                      <a:pt x="32" y="64"/>
                    </a:lnTo>
                    <a:lnTo>
                      <a:pt x="26" y="54"/>
                    </a:lnTo>
                    <a:lnTo>
                      <a:pt x="24" y="50"/>
                    </a:lnTo>
                    <a:lnTo>
                      <a:pt x="20" y="48"/>
                    </a:lnTo>
                    <a:lnTo>
                      <a:pt x="20" y="44"/>
                    </a:lnTo>
                    <a:lnTo>
                      <a:pt x="20" y="42"/>
                    </a:lnTo>
                    <a:lnTo>
                      <a:pt x="24" y="42"/>
                    </a:lnTo>
                    <a:lnTo>
                      <a:pt x="28" y="42"/>
                    </a:lnTo>
                    <a:lnTo>
                      <a:pt x="32" y="44"/>
                    </a:lnTo>
                    <a:lnTo>
                      <a:pt x="34" y="42"/>
                    </a:lnTo>
                    <a:lnTo>
                      <a:pt x="38" y="38"/>
                    </a:lnTo>
                    <a:lnTo>
                      <a:pt x="46" y="40"/>
                    </a:lnTo>
                    <a:lnTo>
                      <a:pt x="50" y="38"/>
                    </a:lnTo>
                    <a:lnTo>
                      <a:pt x="54" y="36"/>
                    </a:lnTo>
                    <a:lnTo>
                      <a:pt x="50" y="36"/>
                    </a:lnTo>
                    <a:lnTo>
                      <a:pt x="40" y="36"/>
                    </a:lnTo>
                    <a:lnTo>
                      <a:pt x="32" y="38"/>
                    </a:lnTo>
                    <a:lnTo>
                      <a:pt x="26" y="38"/>
                    </a:lnTo>
                    <a:lnTo>
                      <a:pt x="22" y="36"/>
                    </a:lnTo>
                    <a:lnTo>
                      <a:pt x="18" y="32"/>
                    </a:lnTo>
                    <a:lnTo>
                      <a:pt x="18" y="28"/>
                    </a:lnTo>
                    <a:lnTo>
                      <a:pt x="16" y="28"/>
                    </a:lnTo>
                    <a:lnTo>
                      <a:pt x="14" y="26"/>
                    </a:lnTo>
                    <a:lnTo>
                      <a:pt x="6" y="22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6" y="8"/>
                    </a:lnTo>
                    <a:lnTo>
                      <a:pt x="14" y="4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6" y="2"/>
                    </a:lnTo>
                    <a:lnTo>
                      <a:pt x="44" y="4"/>
                    </a:lnTo>
                    <a:lnTo>
                      <a:pt x="50" y="4"/>
                    </a:lnTo>
                    <a:lnTo>
                      <a:pt x="54" y="10"/>
                    </a:lnTo>
                    <a:lnTo>
                      <a:pt x="56" y="16"/>
                    </a:lnTo>
                    <a:lnTo>
                      <a:pt x="56" y="32"/>
                    </a:lnTo>
                    <a:lnTo>
                      <a:pt x="58" y="38"/>
                    </a:lnTo>
                    <a:lnTo>
                      <a:pt x="60" y="40"/>
                    </a:lnTo>
                    <a:lnTo>
                      <a:pt x="62" y="40"/>
                    </a:lnTo>
                    <a:lnTo>
                      <a:pt x="64" y="48"/>
                    </a:lnTo>
                    <a:lnTo>
                      <a:pt x="66" y="54"/>
                    </a:lnTo>
                    <a:lnTo>
                      <a:pt x="70" y="54"/>
                    </a:lnTo>
                    <a:lnTo>
                      <a:pt x="72" y="54"/>
                    </a:lnTo>
                    <a:lnTo>
                      <a:pt x="76" y="52"/>
                    </a:lnTo>
                    <a:lnTo>
                      <a:pt x="78" y="48"/>
                    </a:lnTo>
                    <a:lnTo>
                      <a:pt x="84" y="42"/>
                    </a:lnTo>
                    <a:lnTo>
                      <a:pt x="88" y="38"/>
                    </a:lnTo>
                    <a:lnTo>
                      <a:pt x="94" y="34"/>
                    </a:lnTo>
                    <a:lnTo>
                      <a:pt x="100" y="28"/>
                    </a:lnTo>
                    <a:lnTo>
                      <a:pt x="106" y="22"/>
                    </a:lnTo>
                    <a:lnTo>
                      <a:pt x="108" y="20"/>
                    </a:lnTo>
                    <a:lnTo>
                      <a:pt x="112" y="18"/>
                    </a:lnTo>
                    <a:lnTo>
                      <a:pt x="116" y="20"/>
                    </a:lnTo>
                    <a:lnTo>
                      <a:pt x="120" y="22"/>
                    </a:lnTo>
                    <a:lnTo>
                      <a:pt x="128" y="26"/>
                    </a:lnTo>
                    <a:lnTo>
                      <a:pt x="136" y="30"/>
                    </a:lnTo>
                    <a:lnTo>
                      <a:pt x="142" y="34"/>
                    </a:lnTo>
                    <a:lnTo>
                      <a:pt x="150" y="36"/>
                    </a:lnTo>
                    <a:lnTo>
                      <a:pt x="160" y="3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7" name="Freeform 308"/>
              <p:cNvSpPr>
                <a:spLocks/>
              </p:cNvSpPr>
              <p:nvPr/>
            </p:nvSpPr>
            <p:spPr bwMode="auto">
              <a:xfrm>
                <a:off x="7671084" y="4145082"/>
                <a:ext cx="41317" cy="21015"/>
              </a:xfrm>
              <a:custGeom>
                <a:avLst/>
                <a:gdLst>
                  <a:gd name="T0" fmla="*/ 2147483647 w 24"/>
                  <a:gd name="T1" fmla="*/ 2147483647 h 14"/>
                  <a:gd name="T2" fmla="*/ 2147483647 w 24"/>
                  <a:gd name="T3" fmla="*/ 2147483647 h 14"/>
                  <a:gd name="T4" fmla="*/ 0 w 24"/>
                  <a:gd name="T5" fmla="*/ 2147483647 h 14"/>
                  <a:gd name="T6" fmla="*/ 2147483647 w 24"/>
                  <a:gd name="T7" fmla="*/ 0 h 14"/>
                  <a:gd name="T8" fmla="*/ 2147483647 w 24"/>
                  <a:gd name="T9" fmla="*/ 0 h 14"/>
                  <a:gd name="T10" fmla="*/ 2147483647 w 24"/>
                  <a:gd name="T11" fmla="*/ 0 h 14"/>
                  <a:gd name="T12" fmla="*/ 2147483647 w 24"/>
                  <a:gd name="T13" fmla="*/ 0 h 14"/>
                  <a:gd name="T14" fmla="*/ 2147483647 w 24"/>
                  <a:gd name="T15" fmla="*/ 2147483647 h 14"/>
                  <a:gd name="T16" fmla="*/ 2147483647 w 24"/>
                  <a:gd name="T17" fmla="*/ 2147483647 h 14"/>
                  <a:gd name="T18" fmla="*/ 2147483647 w 24"/>
                  <a:gd name="T19" fmla="*/ 2147483647 h 14"/>
                  <a:gd name="T20" fmla="*/ 2147483647 w 24"/>
                  <a:gd name="T21" fmla="*/ 2147483647 h 14"/>
                  <a:gd name="T22" fmla="*/ 2147483647 w 24"/>
                  <a:gd name="T23" fmla="*/ 2147483647 h 14"/>
                  <a:gd name="T24" fmla="*/ 2147483647 w 24"/>
                  <a:gd name="T25" fmla="*/ 2147483647 h 14"/>
                  <a:gd name="T26" fmla="*/ 2147483647 w 24"/>
                  <a:gd name="T27" fmla="*/ 2147483647 h 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"/>
                  <a:gd name="T43" fmla="*/ 0 h 14"/>
                  <a:gd name="T44" fmla="*/ 24 w 24"/>
                  <a:gd name="T45" fmla="*/ 14 h 1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" h="14">
                    <a:moveTo>
                      <a:pt x="16" y="12"/>
                    </a:moveTo>
                    <a:lnTo>
                      <a:pt x="8" y="8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18" y="4"/>
                    </a:lnTo>
                    <a:lnTo>
                      <a:pt x="22" y="4"/>
                    </a:lnTo>
                    <a:lnTo>
                      <a:pt x="24" y="10"/>
                    </a:lnTo>
                    <a:lnTo>
                      <a:pt x="22" y="12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6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8" name="Freeform 309"/>
              <p:cNvSpPr>
                <a:spLocks/>
              </p:cNvSpPr>
              <p:nvPr/>
            </p:nvSpPr>
            <p:spPr bwMode="auto">
              <a:xfrm>
                <a:off x="7939641" y="4947888"/>
                <a:ext cx="37185" cy="12610"/>
              </a:xfrm>
              <a:custGeom>
                <a:avLst/>
                <a:gdLst>
                  <a:gd name="T0" fmla="*/ 2147483647 w 22"/>
                  <a:gd name="T1" fmla="*/ 2147483647 h 8"/>
                  <a:gd name="T2" fmla="*/ 2147483647 w 22"/>
                  <a:gd name="T3" fmla="*/ 2147483647 h 8"/>
                  <a:gd name="T4" fmla="*/ 2147483647 w 22"/>
                  <a:gd name="T5" fmla="*/ 2147483647 h 8"/>
                  <a:gd name="T6" fmla="*/ 0 w 22"/>
                  <a:gd name="T7" fmla="*/ 2147483647 h 8"/>
                  <a:gd name="T8" fmla="*/ 2147483647 w 22"/>
                  <a:gd name="T9" fmla="*/ 2147483647 h 8"/>
                  <a:gd name="T10" fmla="*/ 2147483647 w 22"/>
                  <a:gd name="T11" fmla="*/ 2147483647 h 8"/>
                  <a:gd name="T12" fmla="*/ 2147483647 w 22"/>
                  <a:gd name="T13" fmla="*/ 2147483647 h 8"/>
                  <a:gd name="T14" fmla="*/ 2147483647 w 22"/>
                  <a:gd name="T15" fmla="*/ 2147483647 h 8"/>
                  <a:gd name="T16" fmla="*/ 2147483647 w 22"/>
                  <a:gd name="T17" fmla="*/ 2147483647 h 8"/>
                  <a:gd name="T18" fmla="*/ 2147483647 w 22"/>
                  <a:gd name="T19" fmla="*/ 0 h 8"/>
                  <a:gd name="T20" fmla="*/ 2147483647 w 22"/>
                  <a:gd name="T21" fmla="*/ 0 h 8"/>
                  <a:gd name="T22" fmla="*/ 2147483647 w 22"/>
                  <a:gd name="T23" fmla="*/ 2147483647 h 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2"/>
                  <a:gd name="T37" fmla="*/ 0 h 8"/>
                  <a:gd name="T38" fmla="*/ 22 w 22"/>
                  <a:gd name="T39" fmla="*/ 8 h 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2" h="8">
                    <a:moveTo>
                      <a:pt x="8" y="2"/>
                    </a:moveTo>
                    <a:lnTo>
                      <a:pt x="4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12" y="8"/>
                    </a:lnTo>
                    <a:lnTo>
                      <a:pt x="16" y="6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9" name="Freeform 310"/>
              <p:cNvSpPr>
                <a:spLocks/>
              </p:cNvSpPr>
              <p:nvPr/>
            </p:nvSpPr>
            <p:spPr bwMode="auto">
              <a:xfrm>
                <a:off x="8586933" y="3946131"/>
                <a:ext cx="50957" cy="61646"/>
              </a:xfrm>
              <a:custGeom>
                <a:avLst/>
                <a:gdLst>
                  <a:gd name="T0" fmla="*/ 2147483647 w 30"/>
                  <a:gd name="T1" fmla="*/ 2147483647 h 36"/>
                  <a:gd name="T2" fmla="*/ 2147483647 w 30"/>
                  <a:gd name="T3" fmla="*/ 2147483647 h 36"/>
                  <a:gd name="T4" fmla="*/ 2147483647 w 30"/>
                  <a:gd name="T5" fmla="*/ 2147483647 h 36"/>
                  <a:gd name="T6" fmla="*/ 2147483647 w 30"/>
                  <a:gd name="T7" fmla="*/ 2147483647 h 36"/>
                  <a:gd name="T8" fmla="*/ 2147483647 w 30"/>
                  <a:gd name="T9" fmla="*/ 2147483647 h 36"/>
                  <a:gd name="T10" fmla="*/ 2147483647 w 30"/>
                  <a:gd name="T11" fmla="*/ 2147483647 h 36"/>
                  <a:gd name="T12" fmla="*/ 2147483647 w 30"/>
                  <a:gd name="T13" fmla="*/ 2147483647 h 36"/>
                  <a:gd name="T14" fmla="*/ 2147483647 w 30"/>
                  <a:gd name="T15" fmla="*/ 2147483647 h 36"/>
                  <a:gd name="T16" fmla="*/ 0 w 30"/>
                  <a:gd name="T17" fmla="*/ 2147483647 h 36"/>
                  <a:gd name="T18" fmla="*/ 0 w 30"/>
                  <a:gd name="T19" fmla="*/ 0 h 36"/>
                  <a:gd name="T20" fmla="*/ 2147483647 w 30"/>
                  <a:gd name="T21" fmla="*/ 2147483647 h 36"/>
                  <a:gd name="T22" fmla="*/ 2147483647 w 30"/>
                  <a:gd name="T23" fmla="*/ 2147483647 h 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"/>
                  <a:gd name="T37" fmla="*/ 0 h 36"/>
                  <a:gd name="T38" fmla="*/ 30 w 30"/>
                  <a:gd name="T39" fmla="*/ 36 h 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" h="36">
                    <a:moveTo>
                      <a:pt x="30" y="26"/>
                    </a:moveTo>
                    <a:lnTo>
                      <a:pt x="30" y="36"/>
                    </a:lnTo>
                    <a:lnTo>
                      <a:pt x="26" y="36"/>
                    </a:lnTo>
                    <a:lnTo>
                      <a:pt x="22" y="32"/>
                    </a:lnTo>
                    <a:lnTo>
                      <a:pt x="20" y="26"/>
                    </a:lnTo>
                    <a:lnTo>
                      <a:pt x="18" y="18"/>
                    </a:lnTo>
                    <a:lnTo>
                      <a:pt x="14" y="14"/>
                    </a:lnTo>
                    <a:lnTo>
                      <a:pt x="6" y="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4" y="12"/>
                    </a:lnTo>
                    <a:lnTo>
                      <a:pt x="30" y="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0" name="Freeform 311"/>
              <p:cNvSpPr>
                <a:spLocks/>
              </p:cNvSpPr>
              <p:nvPr/>
            </p:nvSpPr>
            <p:spPr bwMode="auto">
              <a:xfrm>
                <a:off x="8144847" y="3876078"/>
                <a:ext cx="22036" cy="21015"/>
              </a:xfrm>
              <a:custGeom>
                <a:avLst/>
                <a:gdLst>
                  <a:gd name="T0" fmla="*/ 2147483647 w 12"/>
                  <a:gd name="T1" fmla="*/ 2147483647 h 12"/>
                  <a:gd name="T2" fmla="*/ 2147483647 w 12"/>
                  <a:gd name="T3" fmla="*/ 2147483647 h 12"/>
                  <a:gd name="T4" fmla="*/ 2147483647 w 12"/>
                  <a:gd name="T5" fmla="*/ 2147483647 h 12"/>
                  <a:gd name="T6" fmla="*/ 2147483647 w 12"/>
                  <a:gd name="T7" fmla="*/ 2147483647 h 12"/>
                  <a:gd name="T8" fmla="*/ 0 w 12"/>
                  <a:gd name="T9" fmla="*/ 2147483647 h 12"/>
                  <a:gd name="T10" fmla="*/ 0 w 12"/>
                  <a:gd name="T11" fmla="*/ 0 h 12"/>
                  <a:gd name="T12" fmla="*/ 2147483647 w 12"/>
                  <a:gd name="T13" fmla="*/ 2147483647 h 12"/>
                  <a:gd name="T14" fmla="*/ 2147483647 w 12"/>
                  <a:gd name="T15" fmla="*/ 2147483647 h 12"/>
                  <a:gd name="T16" fmla="*/ 2147483647 w 12"/>
                  <a:gd name="T17" fmla="*/ 2147483647 h 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"/>
                  <a:gd name="T28" fmla="*/ 0 h 12"/>
                  <a:gd name="T29" fmla="*/ 12 w 12"/>
                  <a:gd name="T30" fmla="*/ 12 h 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" h="12">
                    <a:moveTo>
                      <a:pt x="12" y="12"/>
                    </a:moveTo>
                    <a:lnTo>
                      <a:pt x="10" y="12"/>
                    </a:lnTo>
                    <a:lnTo>
                      <a:pt x="6" y="12"/>
                    </a:lnTo>
                    <a:lnTo>
                      <a:pt x="4" y="8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8" y="4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1" name="Freeform 312"/>
              <p:cNvSpPr>
                <a:spLocks/>
              </p:cNvSpPr>
              <p:nvPr/>
            </p:nvSpPr>
            <p:spPr bwMode="auto">
              <a:xfrm>
                <a:off x="8148978" y="3913907"/>
                <a:ext cx="24790" cy="5604"/>
              </a:xfrm>
              <a:custGeom>
                <a:avLst/>
                <a:gdLst>
                  <a:gd name="T0" fmla="*/ 2147483647 w 14"/>
                  <a:gd name="T1" fmla="*/ 0 h 4"/>
                  <a:gd name="T2" fmla="*/ 2147483647 w 14"/>
                  <a:gd name="T3" fmla="*/ 2147483647 h 4"/>
                  <a:gd name="T4" fmla="*/ 0 w 14"/>
                  <a:gd name="T5" fmla="*/ 2147483647 h 4"/>
                  <a:gd name="T6" fmla="*/ 0 w 14"/>
                  <a:gd name="T7" fmla="*/ 0 h 4"/>
                  <a:gd name="T8" fmla="*/ 2147483647 w 1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4"/>
                  <a:gd name="T17" fmla="*/ 14 w 1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4">
                    <a:moveTo>
                      <a:pt x="14" y="0"/>
                    </a:moveTo>
                    <a:lnTo>
                      <a:pt x="14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2" name="Freeform 313"/>
              <p:cNvSpPr>
                <a:spLocks/>
              </p:cNvSpPr>
              <p:nvPr/>
            </p:nvSpPr>
            <p:spPr bwMode="auto">
              <a:xfrm>
                <a:off x="8092512" y="4054014"/>
                <a:ext cx="17904" cy="19615"/>
              </a:xfrm>
              <a:custGeom>
                <a:avLst/>
                <a:gdLst>
                  <a:gd name="T0" fmla="*/ 2147483647 w 10"/>
                  <a:gd name="T1" fmla="*/ 2147483647 h 12"/>
                  <a:gd name="T2" fmla="*/ 2147483647 w 10"/>
                  <a:gd name="T3" fmla="*/ 2147483647 h 12"/>
                  <a:gd name="T4" fmla="*/ 2147483647 w 10"/>
                  <a:gd name="T5" fmla="*/ 2147483647 h 12"/>
                  <a:gd name="T6" fmla="*/ 2147483647 w 10"/>
                  <a:gd name="T7" fmla="*/ 2147483647 h 12"/>
                  <a:gd name="T8" fmla="*/ 0 w 10"/>
                  <a:gd name="T9" fmla="*/ 2147483647 h 12"/>
                  <a:gd name="T10" fmla="*/ 0 w 10"/>
                  <a:gd name="T11" fmla="*/ 2147483647 h 12"/>
                  <a:gd name="T12" fmla="*/ 2147483647 w 10"/>
                  <a:gd name="T13" fmla="*/ 0 h 12"/>
                  <a:gd name="T14" fmla="*/ 2147483647 w 10"/>
                  <a:gd name="T15" fmla="*/ 2147483647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"/>
                  <a:gd name="T25" fmla="*/ 0 h 12"/>
                  <a:gd name="T26" fmla="*/ 10 w 10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" h="12">
                    <a:moveTo>
                      <a:pt x="10" y="6"/>
                    </a:moveTo>
                    <a:lnTo>
                      <a:pt x="8" y="10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0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3" name="Freeform 314"/>
              <p:cNvSpPr>
                <a:spLocks/>
              </p:cNvSpPr>
              <p:nvPr/>
            </p:nvSpPr>
            <p:spPr bwMode="auto">
              <a:xfrm>
                <a:off x="8000239" y="3859267"/>
                <a:ext cx="26167" cy="11209"/>
              </a:xfrm>
              <a:custGeom>
                <a:avLst/>
                <a:gdLst>
                  <a:gd name="T0" fmla="*/ 2147483647 w 16"/>
                  <a:gd name="T1" fmla="*/ 2147483647 h 6"/>
                  <a:gd name="T2" fmla="*/ 2147483647 w 16"/>
                  <a:gd name="T3" fmla="*/ 2147483647 h 6"/>
                  <a:gd name="T4" fmla="*/ 2147483647 w 16"/>
                  <a:gd name="T5" fmla="*/ 2147483647 h 6"/>
                  <a:gd name="T6" fmla="*/ 0 w 16"/>
                  <a:gd name="T7" fmla="*/ 2147483647 h 6"/>
                  <a:gd name="T8" fmla="*/ 2147483647 w 16"/>
                  <a:gd name="T9" fmla="*/ 2147483647 h 6"/>
                  <a:gd name="T10" fmla="*/ 2147483647 w 16"/>
                  <a:gd name="T11" fmla="*/ 0 h 6"/>
                  <a:gd name="T12" fmla="*/ 2147483647 w 16"/>
                  <a:gd name="T13" fmla="*/ 0 h 6"/>
                  <a:gd name="T14" fmla="*/ 2147483647 w 16"/>
                  <a:gd name="T15" fmla="*/ 2147483647 h 6"/>
                  <a:gd name="T16" fmla="*/ 2147483647 w 16"/>
                  <a:gd name="T17" fmla="*/ 2147483647 h 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6"/>
                  <a:gd name="T28" fmla="*/ 0 h 6"/>
                  <a:gd name="T29" fmla="*/ 16 w 16"/>
                  <a:gd name="T30" fmla="*/ 6 h 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6" h="6">
                    <a:moveTo>
                      <a:pt x="16" y="6"/>
                    </a:moveTo>
                    <a:lnTo>
                      <a:pt x="8" y="6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4" y="2"/>
                    </a:lnTo>
                    <a:lnTo>
                      <a:pt x="16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4" name="Freeform 315"/>
              <p:cNvSpPr>
                <a:spLocks/>
              </p:cNvSpPr>
              <p:nvPr/>
            </p:nvSpPr>
            <p:spPr bwMode="auto">
              <a:xfrm>
                <a:off x="7834973" y="3918111"/>
                <a:ext cx="16526" cy="5604"/>
              </a:xfrm>
              <a:custGeom>
                <a:avLst/>
                <a:gdLst>
                  <a:gd name="T0" fmla="*/ 2147483647 w 10"/>
                  <a:gd name="T1" fmla="*/ 0 h 4"/>
                  <a:gd name="T2" fmla="*/ 2147483647 w 10"/>
                  <a:gd name="T3" fmla="*/ 2147483647 h 4"/>
                  <a:gd name="T4" fmla="*/ 2147483647 w 10"/>
                  <a:gd name="T5" fmla="*/ 2147483647 h 4"/>
                  <a:gd name="T6" fmla="*/ 2147483647 w 10"/>
                  <a:gd name="T7" fmla="*/ 2147483647 h 4"/>
                  <a:gd name="T8" fmla="*/ 0 w 10"/>
                  <a:gd name="T9" fmla="*/ 0 h 4"/>
                  <a:gd name="T10" fmla="*/ 2147483647 w 10"/>
                  <a:gd name="T11" fmla="*/ 0 h 4"/>
                  <a:gd name="T12" fmla="*/ 2147483647 w 10"/>
                  <a:gd name="T13" fmla="*/ 0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"/>
                  <a:gd name="T22" fmla="*/ 0 h 4"/>
                  <a:gd name="T23" fmla="*/ 10 w 10"/>
                  <a:gd name="T24" fmla="*/ 4 h 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" h="4">
                    <a:moveTo>
                      <a:pt x="10" y="0"/>
                    </a:moveTo>
                    <a:lnTo>
                      <a:pt x="8" y="2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5" name="Freeform 316"/>
              <p:cNvSpPr>
                <a:spLocks/>
              </p:cNvSpPr>
              <p:nvPr/>
            </p:nvSpPr>
            <p:spPr bwMode="auto">
              <a:xfrm>
                <a:off x="7768867" y="3530018"/>
                <a:ext cx="31675" cy="56043"/>
              </a:xfrm>
              <a:custGeom>
                <a:avLst/>
                <a:gdLst>
                  <a:gd name="T0" fmla="*/ 2147483647 w 18"/>
                  <a:gd name="T1" fmla="*/ 2147483647 h 34"/>
                  <a:gd name="T2" fmla="*/ 2147483647 w 18"/>
                  <a:gd name="T3" fmla="*/ 2147483647 h 34"/>
                  <a:gd name="T4" fmla="*/ 2147483647 w 18"/>
                  <a:gd name="T5" fmla="*/ 2147483647 h 34"/>
                  <a:gd name="T6" fmla="*/ 2147483647 w 18"/>
                  <a:gd name="T7" fmla="*/ 2147483647 h 34"/>
                  <a:gd name="T8" fmla="*/ 2147483647 w 18"/>
                  <a:gd name="T9" fmla="*/ 2147483647 h 34"/>
                  <a:gd name="T10" fmla="*/ 2147483647 w 18"/>
                  <a:gd name="T11" fmla="*/ 2147483647 h 34"/>
                  <a:gd name="T12" fmla="*/ 2147483647 w 18"/>
                  <a:gd name="T13" fmla="*/ 2147483647 h 34"/>
                  <a:gd name="T14" fmla="*/ 2147483647 w 18"/>
                  <a:gd name="T15" fmla="*/ 2147483647 h 34"/>
                  <a:gd name="T16" fmla="*/ 2147483647 w 18"/>
                  <a:gd name="T17" fmla="*/ 2147483647 h 34"/>
                  <a:gd name="T18" fmla="*/ 2147483647 w 18"/>
                  <a:gd name="T19" fmla="*/ 2147483647 h 34"/>
                  <a:gd name="T20" fmla="*/ 2147483647 w 18"/>
                  <a:gd name="T21" fmla="*/ 2147483647 h 34"/>
                  <a:gd name="T22" fmla="*/ 2147483647 w 18"/>
                  <a:gd name="T23" fmla="*/ 2147483647 h 34"/>
                  <a:gd name="T24" fmla="*/ 0 w 18"/>
                  <a:gd name="T25" fmla="*/ 2147483647 h 34"/>
                  <a:gd name="T26" fmla="*/ 2147483647 w 18"/>
                  <a:gd name="T27" fmla="*/ 2147483647 h 34"/>
                  <a:gd name="T28" fmla="*/ 2147483647 w 18"/>
                  <a:gd name="T29" fmla="*/ 2147483647 h 34"/>
                  <a:gd name="T30" fmla="*/ 2147483647 w 18"/>
                  <a:gd name="T31" fmla="*/ 2147483647 h 34"/>
                  <a:gd name="T32" fmla="*/ 2147483647 w 18"/>
                  <a:gd name="T33" fmla="*/ 2147483647 h 34"/>
                  <a:gd name="T34" fmla="*/ 2147483647 w 18"/>
                  <a:gd name="T35" fmla="*/ 0 h 34"/>
                  <a:gd name="T36" fmla="*/ 2147483647 w 18"/>
                  <a:gd name="T37" fmla="*/ 0 h 34"/>
                  <a:gd name="T38" fmla="*/ 2147483647 w 18"/>
                  <a:gd name="T39" fmla="*/ 2147483647 h 34"/>
                  <a:gd name="T40" fmla="*/ 2147483647 w 18"/>
                  <a:gd name="T41" fmla="*/ 2147483647 h 34"/>
                  <a:gd name="T42" fmla="*/ 2147483647 w 18"/>
                  <a:gd name="T43" fmla="*/ 2147483647 h 3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8"/>
                  <a:gd name="T67" fmla="*/ 0 h 34"/>
                  <a:gd name="T68" fmla="*/ 18 w 18"/>
                  <a:gd name="T69" fmla="*/ 34 h 34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8" h="34">
                    <a:moveTo>
                      <a:pt x="18" y="6"/>
                    </a:moveTo>
                    <a:lnTo>
                      <a:pt x="16" y="12"/>
                    </a:lnTo>
                    <a:lnTo>
                      <a:pt x="14" y="14"/>
                    </a:lnTo>
                    <a:lnTo>
                      <a:pt x="12" y="18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4" y="32"/>
                    </a:lnTo>
                    <a:lnTo>
                      <a:pt x="14" y="34"/>
                    </a:lnTo>
                    <a:lnTo>
                      <a:pt x="10" y="34"/>
                    </a:lnTo>
                    <a:lnTo>
                      <a:pt x="6" y="28"/>
                    </a:lnTo>
                    <a:lnTo>
                      <a:pt x="2" y="24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6" y="8"/>
                    </a:lnTo>
                    <a:lnTo>
                      <a:pt x="8" y="2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6" y="2"/>
                    </a:lnTo>
                    <a:lnTo>
                      <a:pt x="18" y="4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6" name="Freeform 317"/>
              <p:cNvSpPr>
                <a:spLocks/>
              </p:cNvSpPr>
              <p:nvPr/>
            </p:nvSpPr>
            <p:spPr bwMode="auto">
              <a:xfrm>
                <a:off x="7803296" y="3552434"/>
                <a:ext cx="23413" cy="21015"/>
              </a:xfrm>
              <a:custGeom>
                <a:avLst/>
                <a:gdLst>
                  <a:gd name="T0" fmla="*/ 2147483647 w 14"/>
                  <a:gd name="T1" fmla="*/ 0 h 12"/>
                  <a:gd name="T2" fmla="*/ 2147483647 w 14"/>
                  <a:gd name="T3" fmla="*/ 2147483647 h 12"/>
                  <a:gd name="T4" fmla="*/ 2147483647 w 14"/>
                  <a:gd name="T5" fmla="*/ 2147483647 h 12"/>
                  <a:gd name="T6" fmla="*/ 2147483647 w 14"/>
                  <a:gd name="T7" fmla="*/ 2147483647 h 12"/>
                  <a:gd name="T8" fmla="*/ 2147483647 w 14"/>
                  <a:gd name="T9" fmla="*/ 2147483647 h 12"/>
                  <a:gd name="T10" fmla="*/ 2147483647 w 14"/>
                  <a:gd name="T11" fmla="*/ 2147483647 h 12"/>
                  <a:gd name="T12" fmla="*/ 0 w 14"/>
                  <a:gd name="T13" fmla="*/ 2147483647 h 12"/>
                  <a:gd name="T14" fmla="*/ 2147483647 w 14"/>
                  <a:gd name="T15" fmla="*/ 2147483647 h 12"/>
                  <a:gd name="T16" fmla="*/ 2147483647 w 14"/>
                  <a:gd name="T17" fmla="*/ 0 h 12"/>
                  <a:gd name="T18" fmla="*/ 2147483647 w 14"/>
                  <a:gd name="T19" fmla="*/ 0 h 12"/>
                  <a:gd name="T20" fmla="*/ 2147483647 w 14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"/>
                  <a:gd name="T34" fmla="*/ 0 h 12"/>
                  <a:gd name="T35" fmla="*/ 14 w 14"/>
                  <a:gd name="T36" fmla="*/ 12 h 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" h="12">
                    <a:moveTo>
                      <a:pt x="14" y="0"/>
                    </a:moveTo>
                    <a:lnTo>
                      <a:pt x="12" y="4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7" name="Freeform 318"/>
              <p:cNvSpPr>
                <a:spLocks/>
              </p:cNvSpPr>
              <p:nvPr/>
            </p:nvSpPr>
            <p:spPr bwMode="auto">
              <a:xfrm>
                <a:off x="7782639" y="3479580"/>
                <a:ext cx="20657" cy="26620"/>
              </a:xfrm>
              <a:custGeom>
                <a:avLst/>
                <a:gdLst>
                  <a:gd name="T0" fmla="*/ 0 w 12"/>
                  <a:gd name="T1" fmla="*/ 2147483647 h 16"/>
                  <a:gd name="T2" fmla="*/ 0 w 12"/>
                  <a:gd name="T3" fmla="*/ 0 h 16"/>
                  <a:gd name="T4" fmla="*/ 2147483647 w 12"/>
                  <a:gd name="T5" fmla="*/ 0 h 16"/>
                  <a:gd name="T6" fmla="*/ 2147483647 w 12"/>
                  <a:gd name="T7" fmla="*/ 2147483647 h 16"/>
                  <a:gd name="T8" fmla="*/ 2147483647 w 12"/>
                  <a:gd name="T9" fmla="*/ 2147483647 h 16"/>
                  <a:gd name="T10" fmla="*/ 2147483647 w 12"/>
                  <a:gd name="T11" fmla="*/ 2147483647 h 16"/>
                  <a:gd name="T12" fmla="*/ 2147483647 w 12"/>
                  <a:gd name="T13" fmla="*/ 2147483647 h 16"/>
                  <a:gd name="T14" fmla="*/ 2147483647 w 12"/>
                  <a:gd name="T15" fmla="*/ 2147483647 h 16"/>
                  <a:gd name="T16" fmla="*/ 2147483647 w 12"/>
                  <a:gd name="T17" fmla="*/ 2147483647 h 16"/>
                  <a:gd name="T18" fmla="*/ 2147483647 w 12"/>
                  <a:gd name="T19" fmla="*/ 2147483647 h 16"/>
                  <a:gd name="T20" fmla="*/ 0 w 12"/>
                  <a:gd name="T21" fmla="*/ 2147483647 h 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2"/>
                  <a:gd name="T34" fmla="*/ 0 h 16"/>
                  <a:gd name="T35" fmla="*/ 12 w 12"/>
                  <a:gd name="T36" fmla="*/ 16 h 1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2" h="16">
                    <a:moveTo>
                      <a:pt x="0" y="8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6" y="4"/>
                    </a:lnTo>
                    <a:lnTo>
                      <a:pt x="8" y="6"/>
                    </a:lnTo>
                    <a:lnTo>
                      <a:pt x="12" y="10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0" y="14"/>
                    </a:lnTo>
                    <a:lnTo>
                      <a:pt x="6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8" name="Freeform 319"/>
              <p:cNvSpPr>
                <a:spLocks/>
              </p:cNvSpPr>
              <p:nvPr/>
            </p:nvSpPr>
            <p:spPr bwMode="auto">
              <a:xfrm>
                <a:off x="7697251" y="3451559"/>
                <a:ext cx="35808" cy="33626"/>
              </a:xfrm>
              <a:custGeom>
                <a:avLst/>
                <a:gdLst>
                  <a:gd name="T0" fmla="*/ 2147483647 w 20"/>
                  <a:gd name="T1" fmla="*/ 2147483647 h 20"/>
                  <a:gd name="T2" fmla="*/ 2147483647 w 20"/>
                  <a:gd name="T3" fmla="*/ 2147483647 h 20"/>
                  <a:gd name="T4" fmla="*/ 2147483647 w 20"/>
                  <a:gd name="T5" fmla="*/ 2147483647 h 20"/>
                  <a:gd name="T6" fmla="*/ 0 w 20"/>
                  <a:gd name="T7" fmla="*/ 0 h 20"/>
                  <a:gd name="T8" fmla="*/ 2147483647 w 20"/>
                  <a:gd name="T9" fmla="*/ 0 h 20"/>
                  <a:gd name="T10" fmla="*/ 2147483647 w 20"/>
                  <a:gd name="T11" fmla="*/ 2147483647 h 20"/>
                  <a:gd name="T12" fmla="*/ 2147483647 w 20"/>
                  <a:gd name="T13" fmla="*/ 2147483647 h 20"/>
                  <a:gd name="T14" fmla="*/ 2147483647 w 20"/>
                  <a:gd name="T15" fmla="*/ 2147483647 h 20"/>
                  <a:gd name="T16" fmla="*/ 2147483647 w 20"/>
                  <a:gd name="T17" fmla="*/ 2147483647 h 20"/>
                  <a:gd name="T18" fmla="*/ 2147483647 w 20"/>
                  <a:gd name="T19" fmla="*/ 2147483647 h 20"/>
                  <a:gd name="T20" fmla="*/ 2147483647 w 20"/>
                  <a:gd name="T21" fmla="*/ 2147483647 h 20"/>
                  <a:gd name="T22" fmla="*/ 2147483647 w 20"/>
                  <a:gd name="T23" fmla="*/ 2147483647 h 2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0"/>
                  <a:gd name="T37" fmla="*/ 0 h 20"/>
                  <a:gd name="T38" fmla="*/ 20 w 20"/>
                  <a:gd name="T39" fmla="*/ 20 h 2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0" h="20">
                    <a:moveTo>
                      <a:pt x="16" y="20"/>
                    </a:moveTo>
                    <a:lnTo>
                      <a:pt x="12" y="16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20" y="8"/>
                    </a:lnTo>
                    <a:lnTo>
                      <a:pt x="20" y="12"/>
                    </a:lnTo>
                    <a:lnTo>
                      <a:pt x="20" y="16"/>
                    </a:lnTo>
                    <a:lnTo>
                      <a:pt x="18" y="20"/>
                    </a:ln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9" name="Freeform 320"/>
              <p:cNvSpPr>
                <a:spLocks/>
              </p:cNvSpPr>
              <p:nvPr/>
            </p:nvSpPr>
            <p:spPr bwMode="auto">
              <a:xfrm>
                <a:off x="8724653" y="4063821"/>
                <a:ext cx="24790" cy="26620"/>
              </a:xfrm>
              <a:custGeom>
                <a:avLst/>
                <a:gdLst>
                  <a:gd name="T0" fmla="*/ 2147483647 w 14"/>
                  <a:gd name="T1" fmla="*/ 2147483647 h 16"/>
                  <a:gd name="T2" fmla="*/ 2147483647 w 14"/>
                  <a:gd name="T3" fmla="*/ 2147483647 h 16"/>
                  <a:gd name="T4" fmla="*/ 2147483647 w 14"/>
                  <a:gd name="T5" fmla="*/ 2147483647 h 16"/>
                  <a:gd name="T6" fmla="*/ 2147483647 w 14"/>
                  <a:gd name="T7" fmla="*/ 2147483647 h 16"/>
                  <a:gd name="T8" fmla="*/ 2147483647 w 14"/>
                  <a:gd name="T9" fmla="*/ 2147483647 h 16"/>
                  <a:gd name="T10" fmla="*/ 0 w 14"/>
                  <a:gd name="T11" fmla="*/ 2147483647 h 16"/>
                  <a:gd name="T12" fmla="*/ 0 w 14"/>
                  <a:gd name="T13" fmla="*/ 0 h 16"/>
                  <a:gd name="T14" fmla="*/ 2147483647 w 14"/>
                  <a:gd name="T15" fmla="*/ 2147483647 h 16"/>
                  <a:gd name="T16" fmla="*/ 2147483647 w 14"/>
                  <a:gd name="T17" fmla="*/ 2147483647 h 16"/>
                  <a:gd name="T18" fmla="*/ 2147483647 w 14"/>
                  <a:gd name="T19" fmla="*/ 2147483647 h 1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4"/>
                  <a:gd name="T31" fmla="*/ 0 h 16"/>
                  <a:gd name="T32" fmla="*/ 14 w 14"/>
                  <a:gd name="T33" fmla="*/ 16 h 1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4" h="16">
                    <a:moveTo>
                      <a:pt x="14" y="12"/>
                    </a:moveTo>
                    <a:lnTo>
                      <a:pt x="12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8" y="4"/>
                    </a:lnTo>
                    <a:lnTo>
                      <a:pt x="12" y="8"/>
                    </a:ln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0" name="Freeform 321"/>
              <p:cNvSpPr>
                <a:spLocks/>
              </p:cNvSpPr>
              <p:nvPr/>
            </p:nvSpPr>
            <p:spPr bwMode="auto">
              <a:xfrm>
                <a:off x="8803155" y="4147885"/>
                <a:ext cx="34431" cy="18214"/>
              </a:xfrm>
              <a:custGeom>
                <a:avLst/>
                <a:gdLst>
                  <a:gd name="T0" fmla="*/ 2147483647 w 20"/>
                  <a:gd name="T1" fmla="*/ 2147483647 h 12"/>
                  <a:gd name="T2" fmla="*/ 2147483647 w 20"/>
                  <a:gd name="T3" fmla="*/ 2147483647 h 12"/>
                  <a:gd name="T4" fmla="*/ 2147483647 w 20"/>
                  <a:gd name="T5" fmla="*/ 2147483647 h 12"/>
                  <a:gd name="T6" fmla="*/ 2147483647 w 20"/>
                  <a:gd name="T7" fmla="*/ 2147483647 h 12"/>
                  <a:gd name="T8" fmla="*/ 2147483647 w 20"/>
                  <a:gd name="T9" fmla="*/ 2147483647 h 12"/>
                  <a:gd name="T10" fmla="*/ 0 w 20"/>
                  <a:gd name="T11" fmla="*/ 2147483647 h 12"/>
                  <a:gd name="T12" fmla="*/ 0 w 20"/>
                  <a:gd name="T13" fmla="*/ 0 h 12"/>
                  <a:gd name="T14" fmla="*/ 2147483647 w 20"/>
                  <a:gd name="T15" fmla="*/ 0 h 12"/>
                  <a:gd name="T16" fmla="*/ 2147483647 w 20"/>
                  <a:gd name="T17" fmla="*/ 2147483647 h 12"/>
                  <a:gd name="T18" fmla="*/ 2147483647 w 20"/>
                  <a:gd name="T19" fmla="*/ 2147483647 h 12"/>
                  <a:gd name="T20" fmla="*/ 2147483647 w 20"/>
                  <a:gd name="T21" fmla="*/ 2147483647 h 12"/>
                  <a:gd name="T22" fmla="*/ 2147483647 w 20"/>
                  <a:gd name="T23" fmla="*/ 2147483647 h 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0"/>
                  <a:gd name="T37" fmla="*/ 0 h 12"/>
                  <a:gd name="T38" fmla="*/ 20 w 20"/>
                  <a:gd name="T39" fmla="*/ 12 h 1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0" h="12">
                    <a:moveTo>
                      <a:pt x="20" y="8"/>
                    </a:moveTo>
                    <a:lnTo>
                      <a:pt x="20" y="12"/>
                    </a:lnTo>
                    <a:lnTo>
                      <a:pt x="16" y="12"/>
                    </a:lnTo>
                    <a:lnTo>
                      <a:pt x="6" y="10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0" y="2"/>
                    </a:lnTo>
                    <a:lnTo>
                      <a:pt x="18" y="4"/>
                    </a:lnTo>
                    <a:lnTo>
                      <a:pt x="20" y="6"/>
                    </a:lnTo>
                    <a:lnTo>
                      <a:pt x="2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1" name="Freeform 322"/>
              <p:cNvSpPr>
                <a:spLocks/>
              </p:cNvSpPr>
              <p:nvPr/>
            </p:nvSpPr>
            <p:spPr bwMode="auto">
              <a:xfrm>
                <a:off x="8972554" y="4314610"/>
                <a:ext cx="13772" cy="22417"/>
              </a:xfrm>
              <a:custGeom>
                <a:avLst/>
                <a:gdLst>
                  <a:gd name="T0" fmla="*/ 2147483647 w 8"/>
                  <a:gd name="T1" fmla="*/ 0 h 14"/>
                  <a:gd name="T2" fmla="*/ 2147483647 w 8"/>
                  <a:gd name="T3" fmla="*/ 2147483647 h 14"/>
                  <a:gd name="T4" fmla="*/ 2147483647 w 8"/>
                  <a:gd name="T5" fmla="*/ 2147483647 h 14"/>
                  <a:gd name="T6" fmla="*/ 2147483647 w 8"/>
                  <a:gd name="T7" fmla="*/ 2147483647 h 14"/>
                  <a:gd name="T8" fmla="*/ 2147483647 w 8"/>
                  <a:gd name="T9" fmla="*/ 2147483647 h 14"/>
                  <a:gd name="T10" fmla="*/ 2147483647 w 8"/>
                  <a:gd name="T11" fmla="*/ 2147483647 h 14"/>
                  <a:gd name="T12" fmla="*/ 2147483647 w 8"/>
                  <a:gd name="T13" fmla="*/ 2147483647 h 14"/>
                  <a:gd name="T14" fmla="*/ 2147483647 w 8"/>
                  <a:gd name="T15" fmla="*/ 2147483647 h 14"/>
                  <a:gd name="T16" fmla="*/ 0 w 8"/>
                  <a:gd name="T17" fmla="*/ 2147483647 h 14"/>
                  <a:gd name="T18" fmla="*/ 0 w 8"/>
                  <a:gd name="T19" fmla="*/ 2147483647 h 14"/>
                  <a:gd name="T20" fmla="*/ 0 w 8"/>
                  <a:gd name="T21" fmla="*/ 0 h 14"/>
                  <a:gd name="T22" fmla="*/ 2147483647 w 8"/>
                  <a:gd name="T23" fmla="*/ 0 h 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8"/>
                  <a:gd name="T37" fmla="*/ 0 h 14"/>
                  <a:gd name="T38" fmla="*/ 8 w 8"/>
                  <a:gd name="T39" fmla="*/ 14 h 1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8" h="14">
                    <a:moveTo>
                      <a:pt x="4" y="0"/>
                    </a:moveTo>
                    <a:lnTo>
                      <a:pt x="4" y="4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2" name="Freeform 243"/>
              <p:cNvSpPr>
                <a:spLocks/>
              </p:cNvSpPr>
              <p:nvPr/>
            </p:nvSpPr>
            <p:spPr bwMode="auto">
              <a:xfrm>
                <a:off x="6252552" y="2235441"/>
                <a:ext cx="1432304" cy="1000355"/>
              </a:xfrm>
              <a:custGeom>
                <a:avLst/>
                <a:gdLst>
                  <a:gd name="T0" fmla="*/ 2147483647 w 820"/>
                  <a:gd name="T1" fmla="*/ 2147483647 h 600"/>
                  <a:gd name="T2" fmla="*/ 2147483647 w 820"/>
                  <a:gd name="T3" fmla="*/ 2147483647 h 600"/>
                  <a:gd name="T4" fmla="*/ 2147483647 w 820"/>
                  <a:gd name="T5" fmla="*/ 2147483647 h 600"/>
                  <a:gd name="T6" fmla="*/ 2147483647 w 820"/>
                  <a:gd name="T7" fmla="*/ 2147483647 h 600"/>
                  <a:gd name="T8" fmla="*/ 2147483647 w 820"/>
                  <a:gd name="T9" fmla="*/ 2147483647 h 600"/>
                  <a:gd name="T10" fmla="*/ 2147483647 w 820"/>
                  <a:gd name="T11" fmla="*/ 2147483647 h 600"/>
                  <a:gd name="T12" fmla="*/ 2147483647 w 820"/>
                  <a:gd name="T13" fmla="*/ 2147483647 h 600"/>
                  <a:gd name="T14" fmla="*/ 2147483647 w 820"/>
                  <a:gd name="T15" fmla="*/ 2147483647 h 600"/>
                  <a:gd name="T16" fmla="*/ 2147483647 w 820"/>
                  <a:gd name="T17" fmla="*/ 2147483647 h 600"/>
                  <a:gd name="T18" fmla="*/ 2147483647 w 820"/>
                  <a:gd name="T19" fmla="*/ 2147483647 h 600"/>
                  <a:gd name="T20" fmla="*/ 2147483647 w 820"/>
                  <a:gd name="T21" fmla="*/ 2147483647 h 600"/>
                  <a:gd name="T22" fmla="*/ 2147483647 w 820"/>
                  <a:gd name="T23" fmla="*/ 2147483647 h 600"/>
                  <a:gd name="T24" fmla="*/ 2147483647 w 820"/>
                  <a:gd name="T25" fmla="*/ 2147483647 h 600"/>
                  <a:gd name="T26" fmla="*/ 2147483647 w 820"/>
                  <a:gd name="T27" fmla="*/ 2147483647 h 600"/>
                  <a:gd name="T28" fmla="*/ 2147483647 w 820"/>
                  <a:gd name="T29" fmla="*/ 2147483647 h 600"/>
                  <a:gd name="T30" fmla="*/ 2147483647 w 820"/>
                  <a:gd name="T31" fmla="*/ 2147483647 h 600"/>
                  <a:gd name="T32" fmla="*/ 2147483647 w 820"/>
                  <a:gd name="T33" fmla="*/ 2147483647 h 600"/>
                  <a:gd name="T34" fmla="*/ 2147483647 w 820"/>
                  <a:gd name="T35" fmla="*/ 2147483647 h 600"/>
                  <a:gd name="T36" fmla="*/ 2147483647 w 820"/>
                  <a:gd name="T37" fmla="*/ 2147483647 h 600"/>
                  <a:gd name="T38" fmla="*/ 2147483647 w 820"/>
                  <a:gd name="T39" fmla="*/ 2147483647 h 600"/>
                  <a:gd name="T40" fmla="*/ 2147483647 w 820"/>
                  <a:gd name="T41" fmla="*/ 2147483647 h 600"/>
                  <a:gd name="T42" fmla="*/ 2147483647 w 820"/>
                  <a:gd name="T43" fmla="*/ 2147483647 h 600"/>
                  <a:gd name="T44" fmla="*/ 2147483647 w 820"/>
                  <a:gd name="T45" fmla="*/ 2147483647 h 600"/>
                  <a:gd name="T46" fmla="*/ 2147483647 w 820"/>
                  <a:gd name="T47" fmla="*/ 2147483647 h 600"/>
                  <a:gd name="T48" fmla="*/ 2147483647 w 820"/>
                  <a:gd name="T49" fmla="*/ 2147483647 h 600"/>
                  <a:gd name="T50" fmla="*/ 2147483647 w 820"/>
                  <a:gd name="T51" fmla="*/ 2147483647 h 600"/>
                  <a:gd name="T52" fmla="*/ 2147483647 w 820"/>
                  <a:gd name="T53" fmla="*/ 2147483647 h 600"/>
                  <a:gd name="T54" fmla="*/ 2147483647 w 820"/>
                  <a:gd name="T55" fmla="*/ 2147483647 h 600"/>
                  <a:gd name="T56" fmla="*/ 2147483647 w 820"/>
                  <a:gd name="T57" fmla="*/ 2147483647 h 600"/>
                  <a:gd name="T58" fmla="*/ 2147483647 w 820"/>
                  <a:gd name="T59" fmla="*/ 2147483647 h 600"/>
                  <a:gd name="T60" fmla="*/ 2147483647 w 820"/>
                  <a:gd name="T61" fmla="*/ 2147483647 h 600"/>
                  <a:gd name="T62" fmla="*/ 2147483647 w 820"/>
                  <a:gd name="T63" fmla="*/ 2147483647 h 600"/>
                  <a:gd name="T64" fmla="*/ 2147483647 w 820"/>
                  <a:gd name="T65" fmla="*/ 2147483647 h 600"/>
                  <a:gd name="T66" fmla="*/ 2147483647 w 820"/>
                  <a:gd name="T67" fmla="*/ 2147483647 h 600"/>
                  <a:gd name="T68" fmla="*/ 2147483647 w 820"/>
                  <a:gd name="T69" fmla="*/ 2147483647 h 600"/>
                  <a:gd name="T70" fmla="*/ 2147483647 w 820"/>
                  <a:gd name="T71" fmla="*/ 2147483647 h 600"/>
                  <a:gd name="T72" fmla="*/ 2147483647 w 820"/>
                  <a:gd name="T73" fmla="*/ 2147483647 h 600"/>
                  <a:gd name="T74" fmla="*/ 2147483647 w 820"/>
                  <a:gd name="T75" fmla="*/ 2147483647 h 600"/>
                  <a:gd name="T76" fmla="*/ 2147483647 w 820"/>
                  <a:gd name="T77" fmla="*/ 2147483647 h 600"/>
                  <a:gd name="T78" fmla="*/ 2147483647 w 820"/>
                  <a:gd name="T79" fmla="*/ 2147483647 h 600"/>
                  <a:gd name="T80" fmla="*/ 2147483647 w 820"/>
                  <a:gd name="T81" fmla="*/ 2147483647 h 600"/>
                  <a:gd name="T82" fmla="*/ 2147483647 w 820"/>
                  <a:gd name="T83" fmla="*/ 2147483647 h 600"/>
                  <a:gd name="T84" fmla="*/ 2147483647 w 820"/>
                  <a:gd name="T85" fmla="*/ 2147483647 h 600"/>
                  <a:gd name="T86" fmla="*/ 2147483647 w 820"/>
                  <a:gd name="T87" fmla="*/ 2147483647 h 600"/>
                  <a:gd name="T88" fmla="*/ 0 w 820"/>
                  <a:gd name="T89" fmla="*/ 2147483647 h 600"/>
                  <a:gd name="T90" fmla="*/ 2147483647 w 820"/>
                  <a:gd name="T91" fmla="*/ 2147483647 h 600"/>
                  <a:gd name="T92" fmla="*/ 2147483647 w 820"/>
                  <a:gd name="T93" fmla="*/ 2147483647 h 600"/>
                  <a:gd name="T94" fmla="*/ 2147483647 w 820"/>
                  <a:gd name="T95" fmla="*/ 2147483647 h 600"/>
                  <a:gd name="T96" fmla="*/ 2147483647 w 820"/>
                  <a:gd name="T97" fmla="*/ 2147483647 h 600"/>
                  <a:gd name="T98" fmla="*/ 2147483647 w 820"/>
                  <a:gd name="T99" fmla="*/ 2147483647 h 600"/>
                  <a:gd name="T100" fmla="*/ 2147483647 w 820"/>
                  <a:gd name="T101" fmla="*/ 2147483647 h 600"/>
                  <a:gd name="T102" fmla="*/ 2147483647 w 820"/>
                  <a:gd name="T103" fmla="*/ 2147483647 h 600"/>
                  <a:gd name="T104" fmla="*/ 2147483647 w 820"/>
                  <a:gd name="T105" fmla="*/ 2147483647 h 600"/>
                  <a:gd name="T106" fmla="*/ 2147483647 w 820"/>
                  <a:gd name="T107" fmla="*/ 2147483647 h 600"/>
                  <a:gd name="T108" fmla="*/ 2147483647 w 820"/>
                  <a:gd name="T109" fmla="*/ 2147483647 h 600"/>
                  <a:gd name="T110" fmla="*/ 2147483647 w 820"/>
                  <a:gd name="T111" fmla="*/ 2147483647 h 600"/>
                  <a:gd name="T112" fmla="*/ 2147483647 w 820"/>
                  <a:gd name="T113" fmla="*/ 2147483647 h 600"/>
                  <a:gd name="T114" fmla="*/ 2147483647 w 820"/>
                  <a:gd name="T115" fmla="*/ 2147483647 h 600"/>
                  <a:gd name="T116" fmla="*/ 2147483647 w 820"/>
                  <a:gd name="T117" fmla="*/ 2147483647 h 600"/>
                  <a:gd name="T118" fmla="*/ 2147483647 w 820"/>
                  <a:gd name="T119" fmla="*/ 2147483647 h 60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820"/>
                  <a:gd name="T181" fmla="*/ 0 h 600"/>
                  <a:gd name="T182" fmla="*/ 820 w 820"/>
                  <a:gd name="T183" fmla="*/ 600 h 60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820" h="600">
                    <a:moveTo>
                      <a:pt x="414" y="452"/>
                    </a:moveTo>
                    <a:lnTo>
                      <a:pt x="420" y="452"/>
                    </a:lnTo>
                    <a:lnTo>
                      <a:pt x="424" y="454"/>
                    </a:lnTo>
                    <a:lnTo>
                      <a:pt x="426" y="456"/>
                    </a:lnTo>
                    <a:lnTo>
                      <a:pt x="430" y="462"/>
                    </a:lnTo>
                    <a:lnTo>
                      <a:pt x="430" y="464"/>
                    </a:lnTo>
                    <a:lnTo>
                      <a:pt x="434" y="466"/>
                    </a:lnTo>
                    <a:lnTo>
                      <a:pt x="438" y="466"/>
                    </a:lnTo>
                    <a:lnTo>
                      <a:pt x="440" y="470"/>
                    </a:lnTo>
                    <a:lnTo>
                      <a:pt x="442" y="480"/>
                    </a:lnTo>
                    <a:lnTo>
                      <a:pt x="446" y="496"/>
                    </a:lnTo>
                    <a:lnTo>
                      <a:pt x="444" y="500"/>
                    </a:lnTo>
                    <a:lnTo>
                      <a:pt x="446" y="502"/>
                    </a:lnTo>
                    <a:lnTo>
                      <a:pt x="440" y="504"/>
                    </a:lnTo>
                    <a:lnTo>
                      <a:pt x="436" y="510"/>
                    </a:lnTo>
                    <a:lnTo>
                      <a:pt x="434" y="516"/>
                    </a:lnTo>
                    <a:lnTo>
                      <a:pt x="434" y="520"/>
                    </a:lnTo>
                    <a:lnTo>
                      <a:pt x="436" y="528"/>
                    </a:lnTo>
                    <a:lnTo>
                      <a:pt x="438" y="532"/>
                    </a:lnTo>
                    <a:lnTo>
                      <a:pt x="442" y="534"/>
                    </a:lnTo>
                    <a:lnTo>
                      <a:pt x="448" y="534"/>
                    </a:lnTo>
                    <a:lnTo>
                      <a:pt x="452" y="534"/>
                    </a:lnTo>
                    <a:lnTo>
                      <a:pt x="454" y="536"/>
                    </a:lnTo>
                    <a:lnTo>
                      <a:pt x="456" y="542"/>
                    </a:lnTo>
                    <a:lnTo>
                      <a:pt x="458" y="546"/>
                    </a:lnTo>
                    <a:lnTo>
                      <a:pt x="462" y="548"/>
                    </a:lnTo>
                    <a:lnTo>
                      <a:pt x="466" y="550"/>
                    </a:lnTo>
                    <a:lnTo>
                      <a:pt x="468" y="554"/>
                    </a:lnTo>
                    <a:lnTo>
                      <a:pt x="468" y="558"/>
                    </a:lnTo>
                    <a:lnTo>
                      <a:pt x="466" y="568"/>
                    </a:lnTo>
                    <a:lnTo>
                      <a:pt x="472" y="570"/>
                    </a:lnTo>
                    <a:lnTo>
                      <a:pt x="478" y="574"/>
                    </a:lnTo>
                    <a:lnTo>
                      <a:pt x="484" y="578"/>
                    </a:lnTo>
                    <a:lnTo>
                      <a:pt x="490" y="580"/>
                    </a:lnTo>
                    <a:lnTo>
                      <a:pt x="492" y="582"/>
                    </a:lnTo>
                    <a:lnTo>
                      <a:pt x="496" y="578"/>
                    </a:lnTo>
                    <a:lnTo>
                      <a:pt x="500" y="582"/>
                    </a:lnTo>
                    <a:lnTo>
                      <a:pt x="502" y="582"/>
                    </a:lnTo>
                    <a:lnTo>
                      <a:pt x="506" y="580"/>
                    </a:lnTo>
                    <a:lnTo>
                      <a:pt x="502" y="574"/>
                    </a:lnTo>
                    <a:lnTo>
                      <a:pt x="500" y="568"/>
                    </a:lnTo>
                    <a:lnTo>
                      <a:pt x="500" y="566"/>
                    </a:lnTo>
                    <a:lnTo>
                      <a:pt x="502" y="562"/>
                    </a:lnTo>
                    <a:lnTo>
                      <a:pt x="506" y="560"/>
                    </a:lnTo>
                    <a:lnTo>
                      <a:pt x="518" y="560"/>
                    </a:lnTo>
                    <a:lnTo>
                      <a:pt x="524" y="560"/>
                    </a:lnTo>
                    <a:lnTo>
                      <a:pt x="534" y="558"/>
                    </a:lnTo>
                    <a:lnTo>
                      <a:pt x="542" y="552"/>
                    </a:lnTo>
                    <a:lnTo>
                      <a:pt x="550" y="548"/>
                    </a:lnTo>
                    <a:lnTo>
                      <a:pt x="558" y="546"/>
                    </a:lnTo>
                    <a:lnTo>
                      <a:pt x="564" y="548"/>
                    </a:lnTo>
                    <a:lnTo>
                      <a:pt x="568" y="550"/>
                    </a:lnTo>
                    <a:lnTo>
                      <a:pt x="574" y="552"/>
                    </a:lnTo>
                    <a:lnTo>
                      <a:pt x="578" y="552"/>
                    </a:lnTo>
                    <a:lnTo>
                      <a:pt x="580" y="558"/>
                    </a:lnTo>
                    <a:lnTo>
                      <a:pt x="582" y="562"/>
                    </a:lnTo>
                    <a:lnTo>
                      <a:pt x="590" y="570"/>
                    </a:lnTo>
                    <a:lnTo>
                      <a:pt x="598" y="574"/>
                    </a:lnTo>
                    <a:lnTo>
                      <a:pt x="606" y="576"/>
                    </a:lnTo>
                    <a:lnTo>
                      <a:pt x="620" y="576"/>
                    </a:lnTo>
                    <a:lnTo>
                      <a:pt x="626" y="576"/>
                    </a:lnTo>
                    <a:lnTo>
                      <a:pt x="630" y="578"/>
                    </a:lnTo>
                    <a:lnTo>
                      <a:pt x="638" y="582"/>
                    </a:lnTo>
                    <a:lnTo>
                      <a:pt x="638" y="588"/>
                    </a:lnTo>
                    <a:lnTo>
                      <a:pt x="638" y="594"/>
                    </a:lnTo>
                    <a:lnTo>
                      <a:pt x="640" y="598"/>
                    </a:lnTo>
                    <a:lnTo>
                      <a:pt x="646" y="600"/>
                    </a:lnTo>
                    <a:lnTo>
                      <a:pt x="650" y="596"/>
                    </a:lnTo>
                    <a:lnTo>
                      <a:pt x="648" y="594"/>
                    </a:lnTo>
                    <a:lnTo>
                      <a:pt x="648" y="590"/>
                    </a:lnTo>
                    <a:lnTo>
                      <a:pt x="646" y="584"/>
                    </a:lnTo>
                    <a:lnTo>
                      <a:pt x="662" y="580"/>
                    </a:lnTo>
                    <a:lnTo>
                      <a:pt x="674" y="572"/>
                    </a:lnTo>
                    <a:lnTo>
                      <a:pt x="696" y="558"/>
                    </a:lnTo>
                    <a:lnTo>
                      <a:pt x="696" y="568"/>
                    </a:lnTo>
                    <a:lnTo>
                      <a:pt x="708" y="568"/>
                    </a:lnTo>
                    <a:lnTo>
                      <a:pt x="712" y="562"/>
                    </a:lnTo>
                    <a:lnTo>
                      <a:pt x="714" y="560"/>
                    </a:lnTo>
                    <a:lnTo>
                      <a:pt x="724" y="556"/>
                    </a:lnTo>
                    <a:lnTo>
                      <a:pt x="734" y="554"/>
                    </a:lnTo>
                    <a:lnTo>
                      <a:pt x="738" y="552"/>
                    </a:lnTo>
                    <a:lnTo>
                      <a:pt x="742" y="548"/>
                    </a:lnTo>
                    <a:lnTo>
                      <a:pt x="742" y="550"/>
                    </a:lnTo>
                    <a:lnTo>
                      <a:pt x="746" y="540"/>
                    </a:lnTo>
                    <a:lnTo>
                      <a:pt x="752" y="532"/>
                    </a:lnTo>
                    <a:lnTo>
                      <a:pt x="770" y="518"/>
                    </a:lnTo>
                    <a:lnTo>
                      <a:pt x="772" y="514"/>
                    </a:lnTo>
                    <a:lnTo>
                      <a:pt x="774" y="508"/>
                    </a:lnTo>
                    <a:lnTo>
                      <a:pt x="774" y="498"/>
                    </a:lnTo>
                    <a:lnTo>
                      <a:pt x="774" y="488"/>
                    </a:lnTo>
                    <a:lnTo>
                      <a:pt x="778" y="478"/>
                    </a:lnTo>
                    <a:lnTo>
                      <a:pt x="786" y="466"/>
                    </a:lnTo>
                    <a:lnTo>
                      <a:pt x="792" y="454"/>
                    </a:lnTo>
                    <a:lnTo>
                      <a:pt x="794" y="448"/>
                    </a:lnTo>
                    <a:lnTo>
                      <a:pt x="794" y="442"/>
                    </a:lnTo>
                    <a:lnTo>
                      <a:pt x="792" y="432"/>
                    </a:lnTo>
                    <a:lnTo>
                      <a:pt x="790" y="426"/>
                    </a:lnTo>
                    <a:lnTo>
                      <a:pt x="782" y="420"/>
                    </a:lnTo>
                    <a:lnTo>
                      <a:pt x="772" y="418"/>
                    </a:lnTo>
                    <a:lnTo>
                      <a:pt x="778" y="410"/>
                    </a:lnTo>
                    <a:lnTo>
                      <a:pt x="786" y="406"/>
                    </a:lnTo>
                    <a:lnTo>
                      <a:pt x="778" y="400"/>
                    </a:lnTo>
                    <a:lnTo>
                      <a:pt x="774" y="396"/>
                    </a:lnTo>
                    <a:lnTo>
                      <a:pt x="772" y="392"/>
                    </a:lnTo>
                    <a:lnTo>
                      <a:pt x="776" y="392"/>
                    </a:lnTo>
                    <a:lnTo>
                      <a:pt x="768" y="378"/>
                    </a:lnTo>
                    <a:lnTo>
                      <a:pt x="760" y="366"/>
                    </a:lnTo>
                    <a:lnTo>
                      <a:pt x="750" y="352"/>
                    </a:lnTo>
                    <a:lnTo>
                      <a:pt x="738" y="342"/>
                    </a:lnTo>
                    <a:lnTo>
                      <a:pt x="726" y="338"/>
                    </a:lnTo>
                    <a:lnTo>
                      <a:pt x="720" y="334"/>
                    </a:lnTo>
                    <a:lnTo>
                      <a:pt x="718" y="332"/>
                    </a:lnTo>
                    <a:lnTo>
                      <a:pt x="718" y="328"/>
                    </a:lnTo>
                    <a:lnTo>
                      <a:pt x="718" y="324"/>
                    </a:lnTo>
                    <a:lnTo>
                      <a:pt x="720" y="316"/>
                    </a:lnTo>
                    <a:lnTo>
                      <a:pt x="724" y="312"/>
                    </a:lnTo>
                    <a:lnTo>
                      <a:pt x="728" y="308"/>
                    </a:lnTo>
                    <a:lnTo>
                      <a:pt x="748" y="294"/>
                    </a:lnTo>
                    <a:lnTo>
                      <a:pt x="734" y="286"/>
                    </a:lnTo>
                    <a:lnTo>
                      <a:pt x="726" y="282"/>
                    </a:lnTo>
                    <a:lnTo>
                      <a:pt x="718" y="280"/>
                    </a:lnTo>
                    <a:lnTo>
                      <a:pt x="714" y="282"/>
                    </a:lnTo>
                    <a:lnTo>
                      <a:pt x="710" y="286"/>
                    </a:lnTo>
                    <a:lnTo>
                      <a:pt x="706" y="290"/>
                    </a:lnTo>
                    <a:lnTo>
                      <a:pt x="702" y="290"/>
                    </a:lnTo>
                    <a:lnTo>
                      <a:pt x="662" y="266"/>
                    </a:lnTo>
                    <a:lnTo>
                      <a:pt x="662" y="262"/>
                    </a:lnTo>
                    <a:lnTo>
                      <a:pt x="666" y="260"/>
                    </a:lnTo>
                    <a:lnTo>
                      <a:pt x="670" y="256"/>
                    </a:lnTo>
                    <a:lnTo>
                      <a:pt x="676" y="254"/>
                    </a:lnTo>
                    <a:lnTo>
                      <a:pt x="682" y="250"/>
                    </a:lnTo>
                    <a:lnTo>
                      <a:pt x="686" y="240"/>
                    </a:lnTo>
                    <a:lnTo>
                      <a:pt x="694" y="228"/>
                    </a:lnTo>
                    <a:lnTo>
                      <a:pt x="698" y="224"/>
                    </a:lnTo>
                    <a:lnTo>
                      <a:pt x="704" y="224"/>
                    </a:lnTo>
                    <a:lnTo>
                      <a:pt x="708" y="224"/>
                    </a:lnTo>
                    <a:lnTo>
                      <a:pt x="712" y="228"/>
                    </a:lnTo>
                    <a:lnTo>
                      <a:pt x="714" y="236"/>
                    </a:lnTo>
                    <a:lnTo>
                      <a:pt x="714" y="262"/>
                    </a:lnTo>
                    <a:lnTo>
                      <a:pt x="718" y="262"/>
                    </a:lnTo>
                    <a:lnTo>
                      <a:pt x="724" y="258"/>
                    </a:lnTo>
                    <a:lnTo>
                      <a:pt x="732" y="250"/>
                    </a:lnTo>
                    <a:lnTo>
                      <a:pt x="740" y="242"/>
                    </a:lnTo>
                    <a:lnTo>
                      <a:pt x="742" y="242"/>
                    </a:lnTo>
                    <a:lnTo>
                      <a:pt x="748" y="242"/>
                    </a:lnTo>
                    <a:lnTo>
                      <a:pt x="752" y="234"/>
                    </a:lnTo>
                    <a:lnTo>
                      <a:pt x="760" y="222"/>
                    </a:lnTo>
                    <a:lnTo>
                      <a:pt x="770" y="210"/>
                    </a:lnTo>
                    <a:lnTo>
                      <a:pt x="774" y="212"/>
                    </a:lnTo>
                    <a:lnTo>
                      <a:pt x="780" y="214"/>
                    </a:lnTo>
                    <a:lnTo>
                      <a:pt x="792" y="214"/>
                    </a:lnTo>
                    <a:lnTo>
                      <a:pt x="790" y="208"/>
                    </a:lnTo>
                    <a:lnTo>
                      <a:pt x="792" y="204"/>
                    </a:lnTo>
                    <a:lnTo>
                      <a:pt x="796" y="198"/>
                    </a:lnTo>
                    <a:lnTo>
                      <a:pt x="802" y="188"/>
                    </a:lnTo>
                    <a:lnTo>
                      <a:pt x="806" y="190"/>
                    </a:lnTo>
                    <a:lnTo>
                      <a:pt x="810" y="192"/>
                    </a:lnTo>
                    <a:lnTo>
                      <a:pt x="814" y="190"/>
                    </a:lnTo>
                    <a:lnTo>
                      <a:pt x="818" y="188"/>
                    </a:lnTo>
                    <a:lnTo>
                      <a:pt x="818" y="186"/>
                    </a:lnTo>
                    <a:lnTo>
                      <a:pt x="820" y="188"/>
                    </a:lnTo>
                    <a:lnTo>
                      <a:pt x="814" y="172"/>
                    </a:lnTo>
                    <a:lnTo>
                      <a:pt x="808" y="164"/>
                    </a:lnTo>
                    <a:lnTo>
                      <a:pt x="800" y="158"/>
                    </a:lnTo>
                    <a:lnTo>
                      <a:pt x="800" y="142"/>
                    </a:lnTo>
                    <a:lnTo>
                      <a:pt x="812" y="146"/>
                    </a:lnTo>
                    <a:lnTo>
                      <a:pt x="820" y="152"/>
                    </a:lnTo>
                    <a:lnTo>
                      <a:pt x="820" y="142"/>
                    </a:lnTo>
                    <a:lnTo>
                      <a:pt x="820" y="136"/>
                    </a:lnTo>
                    <a:lnTo>
                      <a:pt x="820" y="124"/>
                    </a:lnTo>
                    <a:lnTo>
                      <a:pt x="818" y="110"/>
                    </a:lnTo>
                    <a:lnTo>
                      <a:pt x="814" y="100"/>
                    </a:lnTo>
                    <a:lnTo>
                      <a:pt x="806" y="86"/>
                    </a:lnTo>
                    <a:lnTo>
                      <a:pt x="798" y="92"/>
                    </a:lnTo>
                    <a:lnTo>
                      <a:pt x="792" y="98"/>
                    </a:lnTo>
                    <a:lnTo>
                      <a:pt x="786" y="102"/>
                    </a:lnTo>
                    <a:lnTo>
                      <a:pt x="774" y="104"/>
                    </a:lnTo>
                    <a:lnTo>
                      <a:pt x="770" y="104"/>
                    </a:lnTo>
                    <a:lnTo>
                      <a:pt x="764" y="102"/>
                    </a:lnTo>
                    <a:lnTo>
                      <a:pt x="756" y="96"/>
                    </a:lnTo>
                    <a:lnTo>
                      <a:pt x="750" y="88"/>
                    </a:lnTo>
                    <a:lnTo>
                      <a:pt x="744" y="80"/>
                    </a:lnTo>
                    <a:lnTo>
                      <a:pt x="732" y="76"/>
                    </a:lnTo>
                    <a:lnTo>
                      <a:pt x="718" y="72"/>
                    </a:lnTo>
                    <a:lnTo>
                      <a:pt x="704" y="68"/>
                    </a:lnTo>
                    <a:lnTo>
                      <a:pt x="690" y="62"/>
                    </a:lnTo>
                    <a:lnTo>
                      <a:pt x="680" y="54"/>
                    </a:lnTo>
                    <a:lnTo>
                      <a:pt x="668" y="46"/>
                    </a:lnTo>
                    <a:lnTo>
                      <a:pt x="646" y="24"/>
                    </a:lnTo>
                    <a:lnTo>
                      <a:pt x="634" y="16"/>
                    </a:lnTo>
                    <a:lnTo>
                      <a:pt x="622" y="8"/>
                    </a:lnTo>
                    <a:lnTo>
                      <a:pt x="606" y="2"/>
                    </a:lnTo>
                    <a:lnTo>
                      <a:pt x="584" y="0"/>
                    </a:lnTo>
                    <a:lnTo>
                      <a:pt x="572" y="0"/>
                    </a:lnTo>
                    <a:lnTo>
                      <a:pt x="562" y="2"/>
                    </a:lnTo>
                    <a:lnTo>
                      <a:pt x="556" y="4"/>
                    </a:lnTo>
                    <a:lnTo>
                      <a:pt x="552" y="8"/>
                    </a:lnTo>
                    <a:lnTo>
                      <a:pt x="550" y="12"/>
                    </a:lnTo>
                    <a:lnTo>
                      <a:pt x="550" y="18"/>
                    </a:lnTo>
                    <a:lnTo>
                      <a:pt x="552" y="20"/>
                    </a:lnTo>
                    <a:lnTo>
                      <a:pt x="556" y="24"/>
                    </a:lnTo>
                    <a:lnTo>
                      <a:pt x="562" y="30"/>
                    </a:lnTo>
                    <a:lnTo>
                      <a:pt x="564" y="40"/>
                    </a:lnTo>
                    <a:lnTo>
                      <a:pt x="566" y="50"/>
                    </a:lnTo>
                    <a:lnTo>
                      <a:pt x="566" y="56"/>
                    </a:lnTo>
                    <a:lnTo>
                      <a:pt x="566" y="62"/>
                    </a:lnTo>
                    <a:lnTo>
                      <a:pt x="562" y="66"/>
                    </a:lnTo>
                    <a:lnTo>
                      <a:pt x="560" y="68"/>
                    </a:lnTo>
                    <a:lnTo>
                      <a:pt x="550" y="68"/>
                    </a:lnTo>
                    <a:lnTo>
                      <a:pt x="536" y="66"/>
                    </a:lnTo>
                    <a:lnTo>
                      <a:pt x="538" y="88"/>
                    </a:lnTo>
                    <a:lnTo>
                      <a:pt x="538" y="94"/>
                    </a:lnTo>
                    <a:lnTo>
                      <a:pt x="542" y="98"/>
                    </a:lnTo>
                    <a:lnTo>
                      <a:pt x="544" y="102"/>
                    </a:lnTo>
                    <a:lnTo>
                      <a:pt x="550" y="102"/>
                    </a:lnTo>
                    <a:lnTo>
                      <a:pt x="568" y="102"/>
                    </a:lnTo>
                    <a:lnTo>
                      <a:pt x="576" y="100"/>
                    </a:lnTo>
                    <a:lnTo>
                      <a:pt x="582" y="98"/>
                    </a:lnTo>
                    <a:lnTo>
                      <a:pt x="592" y="100"/>
                    </a:lnTo>
                    <a:lnTo>
                      <a:pt x="602" y="106"/>
                    </a:lnTo>
                    <a:lnTo>
                      <a:pt x="610" y="112"/>
                    </a:lnTo>
                    <a:lnTo>
                      <a:pt x="616" y="120"/>
                    </a:lnTo>
                    <a:lnTo>
                      <a:pt x="596" y="122"/>
                    </a:lnTo>
                    <a:lnTo>
                      <a:pt x="578" y="124"/>
                    </a:lnTo>
                    <a:lnTo>
                      <a:pt x="576" y="128"/>
                    </a:lnTo>
                    <a:lnTo>
                      <a:pt x="576" y="132"/>
                    </a:lnTo>
                    <a:lnTo>
                      <a:pt x="574" y="134"/>
                    </a:lnTo>
                    <a:lnTo>
                      <a:pt x="574" y="140"/>
                    </a:lnTo>
                    <a:lnTo>
                      <a:pt x="570" y="142"/>
                    </a:lnTo>
                    <a:lnTo>
                      <a:pt x="566" y="142"/>
                    </a:lnTo>
                    <a:lnTo>
                      <a:pt x="556" y="144"/>
                    </a:lnTo>
                    <a:lnTo>
                      <a:pt x="552" y="146"/>
                    </a:lnTo>
                    <a:lnTo>
                      <a:pt x="550" y="150"/>
                    </a:lnTo>
                    <a:lnTo>
                      <a:pt x="544" y="152"/>
                    </a:lnTo>
                    <a:lnTo>
                      <a:pt x="538" y="154"/>
                    </a:lnTo>
                    <a:lnTo>
                      <a:pt x="532" y="154"/>
                    </a:lnTo>
                    <a:lnTo>
                      <a:pt x="528" y="152"/>
                    </a:lnTo>
                    <a:lnTo>
                      <a:pt x="524" y="150"/>
                    </a:lnTo>
                    <a:lnTo>
                      <a:pt x="522" y="150"/>
                    </a:lnTo>
                    <a:lnTo>
                      <a:pt x="518" y="152"/>
                    </a:lnTo>
                    <a:lnTo>
                      <a:pt x="516" y="156"/>
                    </a:lnTo>
                    <a:lnTo>
                      <a:pt x="516" y="160"/>
                    </a:lnTo>
                    <a:lnTo>
                      <a:pt x="518" y="160"/>
                    </a:lnTo>
                    <a:lnTo>
                      <a:pt x="524" y="164"/>
                    </a:lnTo>
                    <a:lnTo>
                      <a:pt x="528" y="166"/>
                    </a:lnTo>
                    <a:lnTo>
                      <a:pt x="530" y="168"/>
                    </a:lnTo>
                    <a:lnTo>
                      <a:pt x="530" y="172"/>
                    </a:lnTo>
                    <a:lnTo>
                      <a:pt x="530" y="176"/>
                    </a:lnTo>
                    <a:lnTo>
                      <a:pt x="526" y="182"/>
                    </a:lnTo>
                    <a:lnTo>
                      <a:pt x="518" y="188"/>
                    </a:lnTo>
                    <a:lnTo>
                      <a:pt x="508" y="194"/>
                    </a:lnTo>
                    <a:lnTo>
                      <a:pt x="496" y="198"/>
                    </a:lnTo>
                    <a:lnTo>
                      <a:pt x="468" y="198"/>
                    </a:lnTo>
                    <a:lnTo>
                      <a:pt x="458" y="206"/>
                    </a:lnTo>
                    <a:lnTo>
                      <a:pt x="452" y="210"/>
                    </a:lnTo>
                    <a:lnTo>
                      <a:pt x="444" y="212"/>
                    </a:lnTo>
                    <a:lnTo>
                      <a:pt x="430" y="210"/>
                    </a:lnTo>
                    <a:lnTo>
                      <a:pt x="414" y="206"/>
                    </a:lnTo>
                    <a:lnTo>
                      <a:pt x="402" y="200"/>
                    </a:lnTo>
                    <a:lnTo>
                      <a:pt x="392" y="194"/>
                    </a:lnTo>
                    <a:lnTo>
                      <a:pt x="348" y="194"/>
                    </a:lnTo>
                    <a:lnTo>
                      <a:pt x="348" y="192"/>
                    </a:lnTo>
                    <a:lnTo>
                      <a:pt x="314" y="192"/>
                    </a:lnTo>
                    <a:lnTo>
                      <a:pt x="306" y="188"/>
                    </a:lnTo>
                    <a:lnTo>
                      <a:pt x="298" y="180"/>
                    </a:lnTo>
                    <a:lnTo>
                      <a:pt x="290" y="172"/>
                    </a:lnTo>
                    <a:lnTo>
                      <a:pt x="280" y="166"/>
                    </a:lnTo>
                    <a:lnTo>
                      <a:pt x="272" y="160"/>
                    </a:lnTo>
                    <a:lnTo>
                      <a:pt x="262" y="160"/>
                    </a:lnTo>
                    <a:lnTo>
                      <a:pt x="252" y="156"/>
                    </a:lnTo>
                    <a:lnTo>
                      <a:pt x="244" y="152"/>
                    </a:lnTo>
                    <a:lnTo>
                      <a:pt x="214" y="152"/>
                    </a:lnTo>
                    <a:lnTo>
                      <a:pt x="210" y="146"/>
                    </a:lnTo>
                    <a:lnTo>
                      <a:pt x="206" y="140"/>
                    </a:lnTo>
                    <a:lnTo>
                      <a:pt x="202" y="126"/>
                    </a:lnTo>
                    <a:lnTo>
                      <a:pt x="198" y="118"/>
                    </a:lnTo>
                    <a:lnTo>
                      <a:pt x="194" y="112"/>
                    </a:lnTo>
                    <a:lnTo>
                      <a:pt x="182" y="104"/>
                    </a:lnTo>
                    <a:lnTo>
                      <a:pt x="174" y="100"/>
                    </a:lnTo>
                    <a:lnTo>
                      <a:pt x="168" y="98"/>
                    </a:lnTo>
                    <a:lnTo>
                      <a:pt x="154" y="92"/>
                    </a:lnTo>
                    <a:lnTo>
                      <a:pt x="146" y="90"/>
                    </a:lnTo>
                    <a:lnTo>
                      <a:pt x="140" y="86"/>
                    </a:lnTo>
                    <a:lnTo>
                      <a:pt x="138" y="82"/>
                    </a:lnTo>
                    <a:lnTo>
                      <a:pt x="134" y="76"/>
                    </a:lnTo>
                    <a:lnTo>
                      <a:pt x="134" y="78"/>
                    </a:lnTo>
                    <a:lnTo>
                      <a:pt x="122" y="86"/>
                    </a:lnTo>
                    <a:lnTo>
                      <a:pt x="114" y="94"/>
                    </a:lnTo>
                    <a:lnTo>
                      <a:pt x="126" y="108"/>
                    </a:lnTo>
                    <a:lnTo>
                      <a:pt x="116" y="116"/>
                    </a:lnTo>
                    <a:lnTo>
                      <a:pt x="110" y="118"/>
                    </a:lnTo>
                    <a:lnTo>
                      <a:pt x="100" y="116"/>
                    </a:lnTo>
                    <a:lnTo>
                      <a:pt x="88" y="112"/>
                    </a:lnTo>
                    <a:lnTo>
                      <a:pt x="92" y="130"/>
                    </a:lnTo>
                    <a:lnTo>
                      <a:pt x="92" y="140"/>
                    </a:lnTo>
                    <a:lnTo>
                      <a:pt x="90" y="148"/>
                    </a:lnTo>
                    <a:lnTo>
                      <a:pt x="86" y="150"/>
                    </a:lnTo>
                    <a:lnTo>
                      <a:pt x="84" y="150"/>
                    </a:lnTo>
                    <a:lnTo>
                      <a:pt x="78" y="150"/>
                    </a:lnTo>
                    <a:lnTo>
                      <a:pt x="68" y="146"/>
                    </a:lnTo>
                    <a:lnTo>
                      <a:pt x="70" y="156"/>
                    </a:lnTo>
                    <a:lnTo>
                      <a:pt x="76" y="164"/>
                    </a:lnTo>
                    <a:lnTo>
                      <a:pt x="80" y="176"/>
                    </a:lnTo>
                    <a:lnTo>
                      <a:pt x="82" y="188"/>
                    </a:lnTo>
                    <a:lnTo>
                      <a:pt x="78" y="194"/>
                    </a:lnTo>
                    <a:lnTo>
                      <a:pt x="74" y="200"/>
                    </a:lnTo>
                    <a:lnTo>
                      <a:pt x="64" y="214"/>
                    </a:lnTo>
                    <a:lnTo>
                      <a:pt x="50" y="228"/>
                    </a:lnTo>
                    <a:lnTo>
                      <a:pt x="38" y="236"/>
                    </a:lnTo>
                    <a:lnTo>
                      <a:pt x="28" y="238"/>
                    </a:lnTo>
                    <a:lnTo>
                      <a:pt x="14" y="240"/>
                    </a:lnTo>
                    <a:lnTo>
                      <a:pt x="8" y="242"/>
                    </a:lnTo>
                    <a:lnTo>
                      <a:pt x="4" y="244"/>
                    </a:lnTo>
                    <a:lnTo>
                      <a:pt x="2" y="248"/>
                    </a:lnTo>
                    <a:lnTo>
                      <a:pt x="0" y="254"/>
                    </a:lnTo>
                    <a:lnTo>
                      <a:pt x="2" y="258"/>
                    </a:lnTo>
                    <a:lnTo>
                      <a:pt x="4" y="262"/>
                    </a:lnTo>
                    <a:lnTo>
                      <a:pt x="14" y="268"/>
                    </a:lnTo>
                    <a:lnTo>
                      <a:pt x="24" y="276"/>
                    </a:lnTo>
                    <a:lnTo>
                      <a:pt x="26" y="280"/>
                    </a:lnTo>
                    <a:lnTo>
                      <a:pt x="26" y="286"/>
                    </a:lnTo>
                    <a:lnTo>
                      <a:pt x="20" y="288"/>
                    </a:lnTo>
                    <a:lnTo>
                      <a:pt x="14" y="290"/>
                    </a:lnTo>
                    <a:lnTo>
                      <a:pt x="18" y="292"/>
                    </a:lnTo>
                    <a:lnTo>
                      <a:pt x="20" y="294"/>
                    </a:lnTo>
                    <a:lnTo>
                      <a:pt x="28" y="296"/>
                    </a:lnTo>
                    <a:lnTo>
                      <a:pt x="28" y="298"/>
                    </a:lnTo>
                    <a:lnTo>
                      <a:pt x="36" y="298"/>
                    </a:lnTo>
                    <a:lnTo>
                      <a:pt x="44" y="302"/>
                    </a:lnTo>
                    <a:lnTo>
                      <a:pt x="50" y="308"/>
                    </a:lnTo>
                    <a:lnTo>
                      <a:pt x="54" y="316"/>
                    </a:lnTo>
                    <a:lnTo>
                      <a:pt x="58" y="320"/>
                    </a:lnTo>
                    <a:lnTo>
                      <a:pt x="62" y="322"/>
                    </a:lnTo>
                    <a:lnTo>
                      <a:pt x="68" y="322"/>
                    </a:lnTo>
                    <a:lnTo>
                      <a:pt x="74" y="324"/>
                    </a:lnTo>
                    <a:lnTo>
                      <a:pt x="78" y="324"/>
                    </a:lnTo>
                    <a:lnTo>
                      <a:pt x="82" y="326"/>
                    </a:lnTo>
                    <a:lnTo>
                      <a:pt x="84" y="326"/>
                    </a:lnTo>
                    <a:lnTo>
                      <a:pt x="86" y="324"/>
                    </a:lnTo>
                    <a:lnTo>
                      <a:pt x="90" y="322"/>
                    </a:lnTo>
                    <a:lnTo>
                      <a:pt x="94" y="320"/>
                    </a:lnTo>
                    <a:lnTo>
                      <a:pt x="100" y="320"/>
                    </a:lnTo>
                    <a:lnTo>
                      <a:pt x="108" y="320"/>
                    </a:lnTo>
                    <a:lnTo>
                      <a:pt x="114" y="324"/>
                    </a:lnTo>
                    <a:lnTo>
                      <a:pt x="116" y="324"/>
                    </a:lnTo>
                    <a:lnTo>
                      <a:pt x="122" y="326"/>
                    </a:lnTo>
                    <a:lnTo>
                      <a:pt x="122" y="332"/>
                    </a:lnTo>
                    <a:lnTo>
                      <a:pt x="120" y="336"/>
                    </a:lnTo>
                    <a:lnTo>
                      <a:pt x="114" y="344"/>
                    </a:lnTo>
                    <a:lnTo>
                      <a:pt x="112" y="352"/>
                    </a:lnTo>
                    <a:lnTo>
                      <a:pt x="110" y="358"/>
                    </a:lnTo>
                    <a:lnTo>
                      <a:pt x="112" y="362"/>
                    </a:lnTo>
                    <a:lnTo>
                      <a:pt x="114" y="368"/>
                    </a:lnTo>
                    <a:lnTo>
                      <a:pt x="122" y="376"/>
                    </a:lnTo>
                    <a:lnTo>
                      <a:pt x="120" y="378"/>
                    </a:lnTo>
                    <a:lnTo>
                      <a:pt x="118" y="378"/>
                    </a:lnTo>
                    <a:lnTo>
                      <a:pt x="112" y="380"/>
                    </a:lnTo>
                    <a:lnTo>
                      <a:pt x="114" y="388"/>
                    </a:lnTo>
                    <a:lnTo>
                      <a:pt x="114" y="392"/>
                    </a:lnTo>
                    <a:lnTo>
                      <a:pt x="116" y="396"/>
                    </a:lnTo>
                    <a:lnTo>
                      <a:pt x="118" y="400"/>
                    </a:lnTo>
                    <a:lnTo>
                      <a:pt x="126" y="404"/>
                    </a:lnTo>
                    <a:lnTo>
                      <a:pt x="136" y="408"/>
                    </a:lnTo>
                    <a:lnTo>
                      <a:pt x="144" y="416"/>
                    </a:lnTo>
                    <a:lnTo>
                      <a:pt x="152" y="424"/>
                    </a:lnTo>
                    <a:lnTo>
                      <a:pt x="158" y="424"/>
                    </a:lnTo>
                    <a:lnTo>
                      <a:pt x="162" y="424"/>
                    </a:lnTo>
                    <a:lnTo>
                      <a:pt x="164" y="422"/>
                    </a:lnTo>
                    <a:lnTo>
                      <a:pt x="166" y="420"/>
                    </a:lnTo>
                    <a:lnTo>
                      <a:pt x="168" y="420"/>
                    </a:lnTo>
                    <a:lnTo>
                      <a:pt x="180" y="428"/>
                    </a:lnTo>
                    <a:lnTo>
                      <a:pt x="190" y="436"/>
                    </a:lnTo>
                    <a:lnTo>
                      <a:pt x="198" y="442"/>
                    </a:lnTo>
                    <a:lnTo>
                      <a:pt x="208" y="446"/>
                    </a:lnTo>
                    <a:lnTo>
                      <a:pt x="220" y="450"/>
                    </a:lnTo>
                    <a:lnTo>
                      <a:pt x="222" y="452"/>
                    </a:lnTo>
                    <a:lnTo>
                      <a:pt x="226" y="456"/>
                    </a:lnTo>
                    <a:lnTo>
                      <a:pt x="230" y="458"/>
                    </a:lnTo>
                    <a:lnTo>
                      <a:pt x="236" y="460"/>
                    </a:lnTo>
                    <a:lnTo>
                      <a:pt x="240" y="460"/>
                    </a:lnTo>
                    <a:lnTo>
                      <a:pt x="242" y="460"/>
                    </a:lnTo>
                    <a:lnTo>
                      <a:pt x="244" y="460"/>
                    </a:lnTo>
                    <a:lnTo>
                      <a:pt x="250" y="464"/>
                    </a:lnTo>
                    <a:lnTo>
                      <a:pt x="256" y="466"/>
                    </a:lnTo>
                    <a:lnTo>
                      <a:pt x="274" y="466"/>
                    </a:lnTo>
                    <a:lnTo>
                      <a:pt x="274" y="468"/>
                    </a:lnTo>
                    <a:lnTo>
                      <a:pt x="274" y="464"/>
                    </a:lnTo>
                    <a:lnTo>
                      <a:pt x="278" y="462"/>
                    </a:lnTo>
                    <a:lnTo>
                      <a:pt x="284" y="460"/>
                    </a:lnTo>
                    <a:lnTo>
                      <a:pt x="288" y="472"/>
                    </a:lnTo>
                    <a:lnTo>
                      <a:pt x="290" y="468"/>
                    </a:lnTo>
                    <a:lnTo>
                      <a:pt x="294" y="462"/>
                    </a:lnTo>
                    <a:lnTo>
                      <a:pt x="298" y="460"/>
                    </a:lnTo>
                    <a:lnTo>
                      <a:pt x="302" y="458"/>
                    </a:lnTo>
                    <a:lnTo>
                      <a:pt x="312" y="460"/>
                    </a:lnTo>
                    <a:lnTo>
                      <a:pt x="322" y="464"/>
                    </a:lnTo>
                    <a:lnTo>
                      <a:pt x="332" y="472"/>
                    </a:lnTo>
                    <a:lnTo>
                      <a:pt x="336" y="478"/>
                    </a:lnTo>
                    <a:lnTo>
                      <a:pt x="336" y="480"/>
                    </a:lnTo>
                    <a:lnTo>
                      <a:pt x="338" y="478"/>
                    </a:lnTo>
                    <a:lnTo>
                      <a:pt x="340" y="470"/>
                    </a:lnTo>
                    <a:lnTo>
                      <a:pt x="344" y="460"/>
                    </a:lnTo>
                    <a:lnTo>
                      <a:pt x="348" y="454"/>
                    </a:lnTo>
                    <a:lnTo>
                      <a:pt x="356" y="446"/>
                    </a:lnTo>
                    <a:lnTo>
                      <a:pt x="362" y="442"/>
                    </a:lnTo>
                    <a:lnTo>
                      <a:pt x="372" y="438"/>
                    </a:lnTo>
                    <a:lnTo>
                      <a:pt x="374" y="440"/>
                    </a:lnTo>
                    <a:lnTo>
                      <a:pt x="376" y="440"/>
                    </a:lnTo>
                    <a:lnTo>
                      <a:pt x="380" y="442"/>
                    </a:lnTo>
                    <a:lnTo>
                      <a:pt x="382" y="440"/>
                    </a:lnTo>
                    <a:lnTo>
                      <a:pt x="386" y="438"/>
                    </a:lnTo>
                    <a:lnTo>
                      <a:pt x="386" y="436"/>
                    </a:lnTo>
                    <a:lnTo>
                      <a:pt x="392" y="436"/>
                    </a:lnTo>
                    <a:lnTo>
                      <a:pt x="400" y="444"/>
                    </a:lnTo>
                    <a:lnTo>
                      <a:pt x="400" y="448"/>
                    </a:lnTo>
                    <a:lnTo>
                      <a:pt x="400" y="450"/>
                    </a:lnTo>
                    <a:lnTo>
                      <a:pt x="404" y="454"/>
                    </a:lnTo>
                    <a:lnTo>
                      <a:pt x="410" y="456"/>
                    </a:lnTo>
                    <a:lnTo>
                      <a:pt x="414" y="456"/>
                    </a:lnTo>
                    <a:lnTo>
                      <a:pt x="414" y="45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1489576" y="1175751"/>
              <a:ext cx="3799369" cy="4042772"/>
              <a:chOff x="484774" y="1442442"/>
              <a:chExt cx="3662016" cy="4113505"/>
            </a:xfrm>
            <a:grpFill/>
          </p:grpSpPr>
          <p:sp>
            <p:nvSpPr>
              <p:cNvPr id="120" name="Freeform 39"/>
              <p:cNvSpPr>
                <a:spLocks/>
              </p:cNvSpPr>
              <p:nvPr/>
            </p:nvSpPr>
            <p:spPr bwMode="auto">
              <a:xfrm>
                <a:off x="1187154" y="1675017"/>
                <a:ext cx="1844092" cy="899480"/>
              </a:xfrm>
              <a:custGeom>
                <a:avLst/>
                <a:gdLst>
                  <a:gd name="T0" fmla="*/ 2147483647 w 1056"/>
                  <a:gd name="T1" fmla="*/ 2147483647 h 540"/>
                  <a:gd name="T2" fmla="*/ 2147483647 w 1056"/>
                  <a:gd name="T3" fmla="*/ 2147483647 h 540"/>
                  <a:gd name="T4" fmla="*/ 2147483647 w 1056"/>
                  <a:gd name="T5" fmla="*/ 2147483647 h 540"/>
                  <a:gd name="T6" fmla="*/ 2147483647 w 1056"/>
                  <a:gd name="T7" fmla="*/ 2147483647 h 540"/>
                  <a:gd name="T8" fmla="*/ 2147483647 w 1056"/>
                  <a:gd name="T9" fmla="*/ 2147483647 h 540"/>
                  <a:gd name="T10" fmla="*/ 2147483647 w 1056"/>
                  <a:gd name="T11" fmla="*/ 2147483647 h 540"/>
                  <a:gd name="T12" fmla="*/ 2147483647 w 1056"/>
                  <a:gd name="T13" fmla="*/ 2147483647 h 540"/>
                  <a:gd name="T14" fmla="*/ 2147483647 w 1056"/>
                  <a:gd name="T15" fmla="*/ 2147483647 h 540"/>
                  <a:gd name="T16" fmla="*/ 2147483647 w 1056"/>
                  <a:gd name="T17" fmla="*/ 2147483647 h 540"/>
                  <a:gd name="T18" fmla="*/ 2147483647 w 1056"/>
                  <a:gd name="T19" fmla="*/ 2147483647 h 540"/>
                  <a:gd name="T20" fmla="*/ 2147483647 w 1056"/>
                  <a:gd name="T21" fmla="*/ 2147483647 h 540"/>
                  <a:gd name="T22" fmla="*/ 2147483647 w 1056"/>
                  <a:gd name="T23" fmla="*/ 2147483647 h 540"/>
                  <a:gd name="T24" fmla="*/ 2147483647 w 1056"/>
                  <a:gd name="T25" fmla="*/ 2147483647 h 540"/>
                  <a:gd name="T26" fmla="*/ 2147483647 w 1056"/>
                  <a:gd name="T27" fmla="*/ 2147483647 h 540"/>
                  <a:gd name="T28" fmla="*/ 2147483647 w 1056"/>
                  <a:gd name="T29" fmla="*/ 2147483647 h 540"/>
                  <a:gd name="T30" fmla="*/ 2147483647 w 1056"/>
                  <a:gd name="T31" fmla="*/ 2147483647 h 540"/>
                  <a:gd name="T32" fmla="*/ 2147483647 w 1056"/>
                  <a:gd name="T33" fmla="*/ 2147483647 h 540"/>
                  <a:gd name="T34" fmla="*/ 2147483647 w 1056"/>
                  <a:gd name="T35" fmla="*/ 2147483647 h 540"/>
                  <a:gd name="T36" fmla="*/ 2147483647 w 1056"/>
                  <a:gd name="T37" fmla="*/ 2147483647 h 540"/>
                  <a:gd name="T38" fmla="*/ 2147483647 w 1056"/>
                  <a:gd name="T39" fmla="*/ 2147483647 h 540"/>
                  <a:gd name="T40" fmla="*/ 2147483647 w 1056"/>
                  <a:gd name="T41" fmla="*/ 2147483647 h 540"/>
                  <a:gd name="T42" fmla="*/ 2147483647 w 1056"/>
                  <a:gd name="T43" fmla="*/ 2147483647 h 540"/>
                  <a:gd name="T44" fmla="*/ 2147483647 w 1056"/>
                  <a:gd name="T45" fmla="*/ 2147483647 h 540"/>
                  <a:gd name="T46" fmla="*/ 2147483647 w 1056"/>
                  <a:gd name="T47" fmla="*/ 2147483647 h 540"/>
                  <a:gd name="T48" fmla="*/ 2147483647 w 1056"/>
                  <a:gd name="T49" fmla="*/ 2147483647 h 540"/>
                  <a:gd name="T50" fmla="*/ 2147483647 w 1056"/>
                  <a:gd name="T51" fmla="*/ 2147483647 h 540"/>
                  <a:gd name="T52" fmla="*/ 2147483647 w 1056"/>
                  <a:gd name="T53" fmla="*/ 2147483647 h 540"/>
                  <a:gd name="T54" fmla="*/ 2147483647 w 1056"/>
                  <a:gd name="T55" fmla="*/ 2147483647 h 540"/>
                  <a:gd name="T56" fmla="*/ 2147483647 w 1056"/>
                  <a:gd name="T57" fmla="*/ 2147483647 h 540"/>
                  <a:gd name="T58" fmla="*/ 2147483647 w 1056"/>
                  <a:gd name="T59" fmla="*/ 2147483647 h 540"/>
                  <a:gd name="T60" fmla="*/ 2147483647 w 1056"/>
                  <a:gd name="T61" fmla="*/ 2147483647 h 540"/>
                  <a:gd name="T62" fmla="*/ 2147483647 w 1056"/>
                  <a:gd name="T63" fmla="*/ 2147483647 h 540"/>
                  <a:gd name="T64" fmla="*/ 2147483647 w 1056"/>
                  <a:gd name="T65" fmla="*/ 2147483647 h 540"/>
                  <a:gd name="T66" fmla="*/ 2147483647 w 1056"/>
                  <a:gd name="T67" fmla="*/ 2147483647 h 540"/>
                  <a:gd name="T68" fmla="*/ 2147483647 w 1056"/>
                  <a:gd name="T69" fmla="*/ 2147483647 h 540"/>
                  <a:gd name="T70" fmla="*/ 2147483647 w 1056"/>
                  <a:gd name="T71" fmla="*/ 2147483647 h 540"/>
                  <a:gd name="T72" fmla="*/ 2147483647 w 1056"/>
                  <a:gd name="T73" fmla="*/ 2147483647 h 540"/>
                  <a:gd name="T74" fmla="*/ 2147483647 w 1056"/>
                  <a:gd name="T75" fmla="*/ 2147483647 h 540"/>
                  <a:gd name="T76" fmla="*/ 2147483647 w 1056"/>
                  <a:gd name="T77" fmla="*/ 2147483647 h 540"/>
                  <a:gd name="T78" fmla="*/ 2147483647 w 1056"/>
                  <a:gd name="T79" fmla="*/ 2147483647 h 540"/>
                  <a:gd name="T80" fmla="*/ 2147483647 w 1056"/>
                  <a:gd name="T81" fmla="*/ 2147483647 h 540"/>
                  <a:gd name="T82" fmla="*/ 2147483647 w 1056"/>
                  <a:gd name="T83" fmla="*/ 2147483647 h 540"/>
                  <a:gd name="T84" fmla="*/ 2147483647 w 1056"/>
                  <a:gd name="T85" fmla="*/ 2147483647 h 540"/>
                  <a:gd name="T86" fmla="*/ 2147483647 w 1056"/>
                  <a:gd name="T87" fmla="*/ 2147483647 h 540"/>
                  <a:gd name="T88" fmla="*/ 2147483647 w 1056"/>
                  <a:gd name="T89" fmla="*/ 2147483647 h 540"/>
                  <a:gd name="T90" fmla="*/ 2147483647 w 1056"/>
                  <a:gd name="T91" fmla="*/ 2147483647 h 540"/>
                  <a:gd name="T92" fmla="*/ 2147483647 w 1056"/>
                  <a:gd name="T93" fmla="*/ 2147483647 h 540"/>
                  <a:gd name="T94" fmla="*/ 2147483647 w 1056"/>
                  <a:gd name="T95" fmla="*/ 2147483647 h 540"/>
                  <a:gd name="T96" fmla="*/ 2147483647 w 1056"/>
                  <a:gd name="T97" fmla="*/ 2147483647 h 540"/>
                  <a:gd name="T98" fmla="*/ 2147483647 w 1056"/>
                  <a:gd name="T99" fmla="*/ 2147483647 h 540"/>
                  <a:gd name="T100" fmla="*/ 2147483647 w 1056"/>
                  <a:gd name="T101" fmla="*/ 2147483647 h 540"/>
                  <a:gd name="T102" fmla="*/ 2147483647 w 1056"/>
                  <a:gd name="T103" fmla="*/ 2147483647 h 540"/>
                  <a:gd name="T104" fmla="*/ 2147483647 w 1056"/>
                  <a:gd name="T105" fmla="*/ 2147483647 h 540"/>
                  <a:gd name="T106" fmla="*/ 2147483647 w 1056"/>
                  <a:gd name="T107" fmla="*/ 2147483647 h 540"/>
                  <a:gd name="T108" fmla="*/ 2147483647 w 1056"/>
                  <a:gd name="T109" fmla="*/ 2147483647 h 540"/>
                  <a:gd name="T110" fmla="*/ 2147483647 w 1056"/>
                  <a:gd name="T111" fmla="*/ 2147483647 h 540"/>
                  <a:gd name="T112" fmla="*/ 2147483647 w 1056"/>
                  <a:gd name="T113" fmla="*/ 2147483647 h 540"/>
                  <a:gd name="T114" fmla="*/ 2147483647 w 1056"/>
                  <a:gd name="T115" fmla="*/ 2147483647 h 54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056"/>
                  <a:gd name="T175" fmla="*/ 0 h 540"/>
                  <a:gd name="T176" fmla="*/ 1056 w 1056"/>
                  <a:gd name="T177" fmla="*/ 540 h 54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056" h="540">
                    <a:moveTo>
                      <a:pt x="806" y="236"/>
                    </a:moveTo>
                    <a:lnTo>
                      <a:pt x="812" y="232"/>
                    </a:lnTo>
                    <a:lnTo>
                      <a:pt x="818" y="226"/>
                    </a:lnTo>
                    <a:lnTo>
                      <a:pt x="824" y="220"/>
                    </a:lnTo>
                    <a:lnTo>
                      <a:pt x="826" y="212"/>
                    </a:lnTo>
                    <a:lnTo>
                      <a:pt x="826" y="202"/>
                    </a:lnTo>
                    <a:lnTo>
                      <a:pt x="828" y="194"/>
                    </a:lnTo>
                    <a:lnTo>
                      <a:pt x="830" y="190"/>
                    </a:lnTo>
                    <a:lnTo>
                      <a:pt x="834" y="186"/>
                    </a:lnTo>
                    <a:lnTo>
                      <a:pt x="840" y="184"/>
                    </a:lnTo>
                    <a:lnTo>
                      <a:pt x="848" y="184"/>
                    </a:lnTo>
                    <a:lnTo>
                      <a:pt x="856" y="186"/>
                    </a:lnTo>
                    <a:lnTo>
                      <a:pt x="864" y="186"/>
                    </a:lnTo>
                    <a:lnTo>
                      <a:pt x="880" y="186"/>
                    </a:lnTo>
                    <a:lnTo>
                      <a:pt x="882" y="186"/>
                    </a:lnTo>
                    <a:lnTo>
                      <a:pt x="882" y="184"/>
                    </a:lnTo>
                    <a:lnTo>
                      <a:pt x="884" y="184"/>
                    </a:lnTo>
                    <a:lnTo>
                      <a:pt x="888" y="182"/>
                    </a:lnTo>
                    <a:lnTo>
                      <a:pt x="892" y="184"/>
                    </a:lnTo>
                    <a:lnTo>
                      <a:pt x="898" y="186"/>
                    </a:lnTo>
                    <a:lnTo>
                      <a:pt x="902" y="190"/>
                    </a:lnTo>
                    <a:lnTo>
                      <a:pt x="904" y="196"/>
                    </a:lnTo>
                    <a:lnTo>
                      <a:pt x="906" y="200"/>
                    </a:lnTo>
                    <a:lnTo>
                      <a:pt x="908" y="202"/>
                    </a:lnTo>
                    <a:lnTo>
                      <a:pt x="910" y="204"/>
                    </a:lnTo>
                    <a:lnTo>
                      <a:pt x="914" y="204"/>
                    </a:lnTo>
                    <a:lnTo>
                      <a:pt x="922" y="206"/>
                    </a:lnTo>
                    <a:lnTo>
                      <a:pt x="928" y="210"/>
                    </a:lnTo>
                    <a:lnTo>
                      <a:pt x="930" y="214"/>
                    </a:lnTo>
                    <a:lnTo>
                      <a:pt x="932" y="218"/>
                    </a:lnTo>
                    <a:lnTo>
                      <a:pt x="930" y="222"/>
                    </a:lnTo>
                    <a:lnTo>
                      <a:pt x="926" y="228"/>
                    </a:lnTo>
                    <a:lnTo>
                      <a:pt x="922" y="236"/>
                    </a:lnTo>
                    <a:lnTo>
                      <a:pt x="920" y="244"/>
                    </a:lnTo>
                    <a:lnTo>
                      <a:pt x="920" y="246"/>
                    </a:lnTo>
                    <a:lnTo>
                      <a:pt x="922" y="248"/>
                    </a:lnTo>
                    <a:lnTo>
                      <a:pt x="926" y="250"/>
                    </a:lnTo>
                    <a:lnTo>
                      <a:pt x="932" y="250"/>
                    </a:lnTo>
                    <a:lnTo>
                      <a:pt x="934" y="250"/>
                    </a:lnTo>
                    <a:lnTo>
                      <a:pt x="936" y="254"/>
                    </a:lnTo>
                    <a:lnTo>
                      <a:pt x="936" y="256"/>
                    </a:lnTo>
                    <a:lnTo>
                      <a:pt x="936" y="258"/>
                    </a:lnTo>
                    <a:lnTo>
                      <a:pt x="942" y="256"/>
                    </a:lnTo>
                    <a:lnTo>
                      <a:pt x="948" y="252"/>
                    </a:lnTo>
                    <a:lnTo>
                      <a:pt x="954" y="246"/>
                    </a:lnTo>
                    <a:lnTo>
                      <a:pt x="960" y="244"/>
                    </a:lnTo>
                    <a:lnTo>
                      <a:pt x="964" y="242"/>
                    </a:lnTo>
                    <a:lnTo>
                      <a:pt x="972" y="234"/>
                    </a:lnTo>
                    <a:lnTo>
                      <a:pt x="978" y="226"/>
                    </a:lnTo>
                    <a:lnTo>
                      <a:pt x="984" y="220"/>
                    </a:lnTo>
                    <a:lnTo>
                      <a:pt x="988" y="218"/>
                    </a:lnTo>
                    <a:lnTo>
                      <a:pt x="992" y="218"/>
                    </a:lnTo>
                    <a:lnTo>
                      <a:pt x="992" y="224"/>
                    </a:lnTo>
                    <a:lnTo>
                      <a:pt x="994" y="230"/>
                    </a:lnTo>
                    <a:lnTo>
                      <a:pt x="1000" y="246"/>
                    </a:lnTo>
                    <a:lnTo>
                      <a:pt x="1002" y="250"/>
                    </a:lnTo>
                    <a:lnTo>
                      <a:pt x="1000" y="252"/>
                    </a:lnTo>
                    <a:lnTo>
                      <a:pt x="1000" y="256"/>
                    </a:lnTo>
                    <a:lnTo>
                      <a:pt x="1002" y="260"/>
                    </a:lnTo>
                    <a:lnTo>
                      <a:pt x="1006" y="266"/>
                    </a:lnTo>
                    <a:lnTo>
                      <a:pt x="1008" y="272"/>
                    </a:lnTo>
                    <a:lnTo>
                      <a:pt x="1006" y="278"/>
                    </a:lnTo>
                    <a:lnTo>
                      <a:pt x="1004" y="280"/>
                    </a:lnTo>
                    <a:lnTo>
                      <a:pt x="1002" y="284"/>
                    </a:lnTo>
                    <a:lnTo>
                      <a:pt x="1000" y="286"/>
                    </a:lnTo>
                    <a:lnTo>
                      <a:pt x="998" y="288"/>
                    </a:lnTo>
                    <a:lnTo>
                      <a:pt x="1000" y="292"/>
                    </a:lnTo>
                    <a:lnTo>
                      <a:pt x="1004" y="294"/>
                    </a:lnTo>
                    <a:lnTo>
                      <a:pt x="1008" y="296"/>
                    </a:lnTo>
                    <a:lnTo>
                      <a:pt x="1010" y="300"/>
                    </a:lnTo>
                    <a:lnTo>
                      <a:pt x="1010" y="302"/>
                    </a:lnTo>
                    <a:lnTo>
                      <a:pt x="1010" y="304"/>
                    </a:lnTo>
                    <a:lnTo>
                      <a:pt x="1016" y="308"/>
                    </a:lnTo>
                    <a:lnTo>
                      <a:pt x="1020" y="308"/>
                    </a:lnTo>
                    <a:lnTo>
                      <a:pt x="1028" y="310"/>
                    </a:lnTo>
                    <a:lnTo>
                      <a:pt x="1036" y="314"/>
                    </a:lnTo>
                    <a:lnTo>
                      <a:pt x="1040" y="316"/>
                    </a:lnTo>
                    <a:lnTo>
                      <a:pt x="1042" y="318"/>
                    </a:lnTo>
                    <a:lnTo>
                      <a:pt x="1042" y="320"/>
                    </a:lnTo>
                    <a:lnTo>
                      <a:pt x="1040" y="324"/>
                    </a:lnTo>
                    <a:lnTo>
                      <a:pt x="1038" y="328"/>
                    </a:lnTo>
                    <a:lnTo>
                      <a:pt x="1040" y="332"/>
                    </a:lnTo>
                    <a:lnTo>
                      <a:pt x="1044" y="332"/>
                    </a:lnTo>
                    <a:lnTo>
                      <a:pt x="1044" y="336"/>
                    </a:lnTo>
                    <a:lnTo>
                      <a:pt x="1056" y="336"/>
                    </a:lnTo>
                    <a:lnTo>
                      <a:pt x="1056" y="342"/>
                    </a:lnTo>
                    <a:lnTo>
                      <a:pt x="1054" y="352"/>
                    </a:lnTo>
                    <a:lnTo>
                      <a:pt x="1050" y="360"/>
                    </a:lnTo>
                    <a:lnTo>
                      <a:pt x="1048" y="366"/>
                    </a:lnTo>
                    <a:lnTo>
                      <a:pt x="1044" y="368"/>
                    </a:lnTo>
                    <a:lnTo>
                      <a:pt x="1032" y="370"/>
                    </a:lnTo>
                    <a:lnTo>
                      <a:pt x="1024" y="370"/>
                    </a:lnTo>
                    <a:lnTo>
                      <a:pt x="1016" y="372"/>
                    </a:lnTo>
                    <a:lnTo>
                      <a:pt x="1008" y="376"/>
                    </a:lnTo>
                    <a:lnTo>
                      <a:pt x="994" y="386"/>
                    </a:lnTo>
                    <a:lnTo>
                      <a:pt x="988" y="388"/>
                    </a:lnTo>
                    <a:lnTo>
                      <a:pt x="980" y="394"/>
                    </a:lnTo>
                    <a:lnTo>
                      <a:pt x="970" y="396"/>
                    </a:lnTo>
                    <a:lnTo>
                      <a:pt x="960" y="398"/>
                    </a:lnTo>
                    <a:lnTo>
                      <a:pt x="934" y="390"/>
                    </a:lnTo>
                    <a:lnTo>
                      <a:pt x="908" y="388"/>
                    </a:lnTo>
                    <a:lnTo>
                      <a:pt x="894" y="390"/>
                    </a:lnTo>
                    <a:lnTo>
                      <a:pt x="886" y="396"/>
                    </a:lnTo>
                    <a:lnTo>
                      <a:pt x="876" y="402"/>
                    </a:lnTo>
                    <a:lnTo>
                      <a:pt x="862" y="410"/>
                    </a:lnTo>
                    <a:lnTo>
                      <a:pt x="852" y="418"/>
                    </a:lnTo>
                    <a:lnTo>
                      <a:pt x="842" y="430"/>
                    </a:lnTo>
                    <a:lnTo>
                      <a:pt x="828" y="440"/>
                    </a:lnTo>
                    <a:lnTo>
                      <a:pt x="840" y="432"/>
                    </a:lnTo>
                    <a:lnTo>
                      <a:pt x="856" y="422"/>
                    </a:lnTo>
                    <a:lnTo>
                      <a:pt x="876" y="414"/>
                    </a:lnTo>
                    <a:lnTo>
                      <a:pt x="884" y="414"/>
                    </a:lnTo>
                    <a:lnTo>
                      <a:pt x="892" y="414"/>
                    </a:lnTo>
                    <a:lnTo>
                      <a:pt x="898" y="414"/>
                    </a:lnTo>
                    <a:lnTo>
                      <a:pt x="906" y="414"/>
                    </a:lnTo>
                    <a:lnTo>
                      <a:pt x="910" y="418"/>
                    </a:lnTo>
                    <a:lnTo>
                      <a:pt x="910" y="420"/>
                    </a:lnTo>
                    <a:lnTo>
                      <a:pt x="912" y="422"/>
                    </a:lnTo>
                    <a:lnTo>
                      <a:pt x="910" y="426"/>
                    </a:lnTo>
                    <a:lnTo>
                      <a:pt x="910" y="430"/>
                    </a:lnTo>
                    <a:lnTo>
                      <a:pt x="904" y="432"/>
                    </a:lnTo>
                    <a:lnTo>
                      <a:pt x="896" y="436"/>
                    </a:lnTo>
                    <a:lnTo>
                      <a:pt x="892" y="438"/>
                    </a:lnTo>
                    <a:lnTo>
                      <a:pt x="890" y="442"/>
                    </a:lnTo>
                    <a:lnTo>
                      <a:pt x="904" y="442"/>
                    </a:lnTo>
                    <a:lnTo>
                      <a:pt x="898" y="448"/>
                    </a:lnTo>
                    <a:lnTo>
                      <a:pt x="894" y="454"/>
                    </a:lnTo>
                    <a:lnTo>
                      <a:pt x="892" y="460"/>
                    </a:lnTo>
                    <a:lnTo>
                      <a:pt x="892" y="464"/>
                    </a:lnTo>
                    <a:lnTo>
                      <a:pt x="894" y="468"/>
                    </a:lnTo>
                    <a:lnTo>
                      <a:pt x="902" y="472"/>
                    </a:lnTo>
                    <a:lnTo>
                      <a:pt x="910" y="476"/>
                    </a:lnTo>
                    <a:lnTo>
                      <a:pt x="920" y="476"/>
                    </a:lnTo>
                    <a:lnTo>
                      <a:pt x="928" y="476"/>
                    </a:lnTo>
                    <a:lnTo>
                      <a:pt x="936" y="472"/>
                    </a:lnTo>
                    <a:lnTo>
                      <a:pt x="940" y="468"/>
                    </a:lnTo>
                    <a:lnTo>
                      <a:pt x="944" y="462"/>
                    </a:lnTo>
                    <a:lnTo>
                      <a:pt x="948" y="458"/>
                    </a:lnTo>
                    <a:lnTo>
                      <a:pt x="950" y="454"/>
                    </a:lnTo>
                    <a:lnTo>
                      <a:pt x="954" y="454"/>
                    </a:lnTo>
                    <a:lnTo>
                      <a:pt x="958" y="454"/>
                    </a:lnTo>
                    <a:lnTo>
                      <a:pt x="958" y="456"/>
                    </a:lnTo>
                    <a:lnTo>
                      <a:pt x="956" y="460"/>
                    </a:lnTo>
                    <a:lnTo>
                      <a:pt x="954" y="464"/>
                    </a:lnTo>
                    <a:lnTo>
                      <a:pt x="958" y="464"/>
                    </a:lnTo>
                    <a:lnTo>
                      <a:pt x="960" y="466"/>
                    </a:lnTo>
                    <a:lnTo>
                      <a:pt x="960" y="468"/>
                    </a:lnTo>
                    <a:lnTo>
                      <a:pt x="958" y="470"/>
                    </a:lnTo>
                    <a:lnTo>
                      <a:pt x="954" y="474"/>
                    </a:lnTo>
                    <a:lnTo>
                      <a:pt x="946" y="478"/>
                    </a:lnTo>
                    <a:lnTo>
                      <a:pt x="938" y="486"/>
                    </a:lnTo>
                    <a:lnTo>
                      <a:pt x="930" y="490"/>
                    </a:lnTo>
                    <a:lnTo>
                      <a:pt x="910" y="496"/>
                    </a:lnTo>
                    <a:lnTo>
                      <a:pt x="904" y="496"/>
                    </a:lnTo>
                    <a:lnTo>
                      <a:pt x="898" y="496"/>
                    </a:lnTo>
                    <a:lnTo>
                      <a:pt x="890" y="496"/>
                    </a:lnTo>
                    <a:lnTo>
                      <a:pt x="884" y="498"/>
                    </a:lnTo>
                    <a:lnTo>
                      <a:pt x="880" y="504"/>
                    </a:lnTo>
                    <a:lnTo>
                      <a:pt x="876" y="510"/>
                    </a:lnTo>
                    <a:lnTo>
                      <a:pt x="870" y="514"/>
                    </a:lnTo>
                    <a:lnTo>
                      <a:pt x="866" y="516"/>
                    </a:lnTo>
                    <a:lnTo>
                      <a:pt x="862" y="516"/>
                    </a:lnTo>
                    <a:lnTo>
                      <a:pt x="856" y="516"/>
                    </a:lnTo>
                    <a:lnTo>
                      <a:pt x="854" y="512"/>
                    </a:lnTo>
                    <a:lnTo>
                      <a:pt x="854" y="510"/>
                    </a:lnTo>
                    <a:lnTo>
                      <a:pt x="854" y="504"/>
                    </a:lnTo>
                    <a:lnTo>
                      <a:pt x="858" y="500"/>
                    </a:lnTo>
                    <a:lnTo>
                      <a:pt x="866" y="496"/>
                    </a:lnTo>
                    <a:lnTo>
                      <a:pt x="876" y="492"/>
                    </a:lnTo>
                    <a:lnTo>
                      <a:pt x="880" y="488"/>
                    </a:lnTo>
                    <a:lnTo>
                      <a:pt x="882" y="484"/>
                    </a:lnTo>
                    <a:lnTo>
                      <a:pt x="846" y="490"/>
                    </a:lnTo>
                    <a:lnTo>
                      <a:pt x="840" y="470"/>
                    </a:lnTo>
                    <a:lnTo>
                      <a:pt x="840" y="466"/>
                    </a:lnTo>
                    <a:lnTo>
                      <a:pt x="842" y="462"/>
                    </a:lnTo>
                    <a:lnTo>
                      <a:pt x="848" y="454"/>
                    </a:lnTo>
                    <a:lnTo>
                      <a:pt x="828" y="448"/>
                    </a:lnTo>
                    <a:lnTo>
                      <a:pt x="822" y="450"/>
                    </a:lnTo>
                    <a:lnTo>
                      <a:pt x="816" y="454"/>
                    </a:lnTo>
                    <a:lnTo>
                      <a:pt x="806" y="468"/>
                    </a:lnTo>
                    <a:lnTo>
                      <a:pt x="800" y="474"/>
                    </a:lnTo>
                    <a:lnTo>
                      <a:pt x="796" y="482"/>
                    </a:lnTo>
                    <a:lnTo>
                      <a:pt x="790" y="486"/>
                    </a:lnTo>
                    <a:lnTo>
                      <a:pt x="780" y="488"/>
                    </a:lnTo>
                    <a:lnTo>
                      <a:pt x="774" y="490"/>
                    </a:lnTo>
                    <a:lnTo>
                      <a:pt x="742" y="490"/>
                    </a:lnTo>
                    <a:lnTo>
                      <a:pt x="734" y="494"/>
                    </a:lnTo>
                    <a:lnTo>
                      <a:pt x="726" y="496"/>
                    </a:lnTo>
                    <a:lnTo>
                      <a:pt x="722" y="500"/>
                    </a:lnTo>
                    <a:lnTo>
                      <a:pt x="718" y="502"/>
                    </a:lnTo>
                    <a:lnTo>
                      <a:pt x="706" y="504"/>
                    </a:lnTo>
                    <a:lnTo>
                      <a:pt x="690" y="504"/>
                    </a:lnTo>
                    <a:lnTo>
                      <a:pt x="682" y="504"/>
                    </a:lnTo>
                    <a:lnTo>
                      <a:pt x="672" y="506"/>
                    </a:lnTo>
                    <a:lnTo>
                      <a:pt x="664" y="512"/>
                    </a:lnTo>
                    <a:lnTo>
                      <a:pt x="664" y="514"/>
                    </a:lnTo>
                    <a:lnTo>
                      <a:pt x="664" y="520"/>
                    </a:lnTo>
                    <a:lnTo>
                      <a:pt x="654" y="524"/>
                    </a:lnTo>
                    <a:lnTo>
                      <a:pt x="648" y="526"/>
                    </a:lnTo>
                    <a:lnTo>
                      <a:pt x="646" y="530"/>
                    </a:lnTo>
                    <a:lnTo>
                      <a:pt x="642" y="530"/>
                    </a:lnTo>
                    <a:lnTo>
                      <a:pt x="642" y="526"/>
                    </a:lnTo>
                    <a:lnTo>
                      <a:pt x="636" y="528"/>
                    </a:lnTo>
                    <a:lnTo>
                      <a:pt x="634" y="526"/>
                    </a:lnTo>
                    <a:lnTo>
                      <a:pt x="630" y="526"/>
                    </a:lnTo>
                    <a:lnTo>
                      <a:pt x="624" y="528"/>
                    </a:lnTo>
                    <a:lnTo>
                      <a:pt x="616" y="534"/>
                    </a:lnTo>
                    <a:lnTo>
                      <a:pt x="608" y="538"/>
                    </a:lnTo>
                    <a:lnTo>
                      <a:pt x="606" y="540"/>
                    </a:lnTo>
                    <a:lnTo>
                      <a:pt x="600" y="540"/>
                    </a:lnTo>
                    <a:lnTo>
                      <a:pt x="596" y="540"/>
                    </a:lnTo>
                    <a:lnTo>
                      <a:pt x="602" y="536"/>
                    </a:lnTo>
                    <a:lnTo>
                      <a:pt x="608" y="532"/>
                    </a:lnTo>
                    <a:lnTo>
                      <a:pt x="614" y="528"/>
                    </a:lnTo>
                    <a:lnTo>
                      <a:pt x="616" y="524"/>
                    </a:lnTo>
                    <a:lnTo>
                      <a:pt x="616" y="522"/>
                    </a:lnTo>
                    <a:lnTo>
                      <a:pt x="616" y="524"/>
                    </a:lnTo>
                    <a:lnTo>
                      <a:pt x="626" y="518"/>
                    </a:lnTo>
                    <a:lnTo>
                      <a:pt x="632" y="508"/>
                    </a:lnTo>
                    <a:lnTo>
                      <a:pt x="644" y="486"/>
                    </a:lnTo>
                    <a:lnTo>
                      <a:pt x="644" y="492"/>
                    </a:lnTo>
                    <a:lnTo>
                      <a:pt x="648" y="496"/>
                    </a:lnTo>
                    <a:lnTo>
                      <a:pt x="652" y="496"/>
                    </a:lnTo>
                    <a:lnTo>
                      <a:pt x="658" y="496"/>
                    </a:lnTo>
                    <a:lnTo>
                      <a:pt x="664" y="496"/>
                    </a:lnTo>
                    <a:lnTo>
                      <a:pt x="664" y="494"/>
                    </a:lnTo>
                    <a:lnTo>
                      <a:pt x="664" y="490"/>
                    </a:lnTo>
                    <a:lnTo>
                      <a:pt x="664" y="482"/>
                    </a:lnTo>
                    <a:lnTo>
                      <a:pt x="658" y="472"/>
                    </a:lnTo>
                    <a:lnTo>
                      <a:pt x="650" y="466"/>
                    </a:lnTo>
                    <a:lnTo>
                      <a:pt x="648" y="464"/>
                    </a:lnTo>
                    <a:lnTo>
                      <a:pt x="644" y="464"/>
                    </a:lnTo>
                    <a:lnTo>
                      <a:pt x="630" y="464"/>
                    </a:lnTo>
                    <a:lnTo>
                      <a:pt x="612" y="462"/>
                    </a:lnTo>
                    <a:lnTo>
                      <a:pt x="616" y="458"/>
                    </a:lnTo>
                    <a:lnTo>
                      <a:pt x="618" y="452"/>
                    </a:lnTo>
                    <a:lnTo>
                      <a:pt x="618" y="450"/>
                    </a:lnTo>
                    <a:lnTo>
                      <a:pt x="616" y="448"/>
                    </a:lnTo>
                    <a:lnTo>
                      <a:pt x="614" y="446"/>
                    </a:lnTo>
                    <a:lnTo>
                      <a:pt x="612" y="442"/>
                    </a:lnTo>
                    <a:lnTo>
                      <a:pt x="614" y="438"/>
                    </a:lnTo>
                    <a:lnTo>
                      <a:pt x="610" y="436"/>
                    </a:lnTo>
                    <a:lnTo>
                      <a:pt x="608" y="432"/>
                    </a:lnTo>
                    <a:lnTo>
                      <a:pt x="606" y="428"/>
                    </a:lnTo>
                    <a:lnTo>
                      <a:pt x="606" y="424"/>
                    </a:lnTo>
                    <a:lnTo>
                      <a:pt x="604" y="422"/>
                    </a:lnTo>
                    <a:lnTo>
                      <a:pt x="606" y="418"/>
                    </a:lnTo>
                    <a:lnTo>
                      <a:pt x="602" y="416"/>
                    </a:lnTo>
                    <a:lnTo>
                      <a:pt x="598" y="414"/>
                    </a:lnTo>
                    <a:lnTo>
                      <a:pt x="588" y="414"/>
                    </a:lnTo>
                    <a:lnTo>
                      <a:pt x="580" y="416"/>
                    </a:lnTo>
                    <a:lnTo>
                      <a:pt x="566" y="422"/>
                    </a:lnTo>
                    <a:lnTo>
                      <a:pt x="554" y="430"/>
                    </a:lnTo>
                    <a:lnTo>
                      <a:pt x="538" y="438"/>
                    </a:lnTo>
                    <a:lnTo>
                      <a:pt x="526" y="436"/>
                    </a:lnTo>
                    <a:lnTo>
                      <a:pt x="516" y="432"/>
                    </a:lnTo>
                    <a:lnTo>
                      <a:pt x="516" y="434"/>
                    </a:lnTo>
                    <a:lnTo>
                      <a:pt x="510" y="432"/>
                    </a:lnTo>
                    <a:lnTo>
                      <a:pt x="504" y="430"/>
                    </a:lnTo>
                    <a:lnTo>
                      <a:pt x="498" y="430"/>
                    </a:lnTo>
                    <a:lnTo>
                      <a:pt x="492" y="428"/>
                    </a:lnTo>
                    <a:lnTo>
                      <a:pt x="486" y="426"/>
                    </a:lnTo>
                    <a:lnTo>
                      <a:pt x="482" y="422"/>
                    </a:lnTo>
                    <a:lnTo>
                      <a:pt x="482" y="416"/>
                    </a:lnTo>
                    <a:lnTo>
                      <a:pt x="88" y="416"/>
                    </a:lnTo>
                    <a:lnTo>
                      <a:pt x="88" y="414"/>
                    </a:lnTo>
                    <a:lnTo>
                      <a:pt x="86" y="414"/>
                    </a:lnTo>
                    <a:lnTo>
                      <a:pt x="88" y="412"/>
                    </a:lnTo>
                    <a:lnTo>
                      <a:pt x="90" y="410"/>
                    </a:lnTo>
                    <a:lnTo>
                      <a:pt x="80" y="402"/>
                    </a:lnTo>
                    <a:lnTo>
                      <a:pt x="72" y="394"/>
                    </a:lnTo>
                    <a:lnTo>
                      <a:pt x="62" y="386"/>
                    </a:lnTo>
                    <a:lnTo>
                      <a:pt x="58" y="386"/>
                    </a:lnTo>
                    <a:lnTo>
                      <a:pt x="54" y="384"/>
                    </a:lnTo>
                    <a:lnTo>
                      <a:pt x="52" y="378"/>
                    </a:lnTo>
                    <a:lnTo>
                      <a:pt x="50" y="372"/>
                    </a:lnTo>
                    <a:lnTo>
                      <a:pt x="52" y="366"/>
                    </a:lnTo>
                    <a:lnTo>
                      <a:pt x="56" y="360"/>
                    </a:lnTo>
                    <a:lnTo>
                      <a:pt x="56" y="358"/>
                    </a:lnTo>
                    <a:lnTo>
                      <a:pt x="54" y="354"/>
                    </a:lnTo>
                    <a:lnTo>
                      <a:pt x="48" y="352"/>
                    </a:lnTo>
                    <a:lnTo>
                      <a:pt x="48" y="350"/>
                    </a:lnTo>
                    <a:lnTo>
                      <a:pt x="50" y="348"/>
                    </a:lnTo>
                    <a:lnTo>
                      <a:pt x="52" y="346"/>
                    </a:lnTo>
                    <a:lnTo>
                      <a:pt x="50" y="342"/>
                    </a:lnTo>
                    <a:lnTo>
                      <a:pt x="48" y="340"/>
                    </a:lnTo>
                    <a:lnTo>
                      <a:pt x="42" y="336"/>
                    </a:lnTo>
                    <a:lnTo>
                      <a:pt x="42" y="334"/>
                    </a:lnTo>
                    <a:lnTo>
                      <a:pt x="44" y="330"/>
                    </a:lnTo>
                    <a:lnTo>
                      <a:pt x="48" y="326"/>
                    </a:lnTo>
                    <a:lnTo>
                      <a:pt x="52" y="320"/>
                    </a:lnTo>
                    <a:lnTo>
                      <a:pt x="50" y="316"/>
                    </a:lnTo>
                    <a:lnTo>
                      <a:pt x="44" y="316"/>
                    </a:lnTo>
                    <a:lnTo>
                      <a:pt x="34" y="314"/>
                    </a:lnTo>
                    <a:lnTo>
                      <a:pt x="34" y="310"/>
                    </a:lnTo>
                    <a:lnTo>
                      <a:pt x="38" y="308"/>
                    </a:lnTo>
                    <a:lnTo>
                      <a:pt x="40" y="308"/>
                    </a:lnTo>
                    <a:lnTo>
                      <a:pt x="38" y="304"/>
                    </a:lnTo>
                    <a:lnTo>
                      <a:pt x="38" y="300"/>
                    </a:lnTo>
                    <a:lnTo>
                      <a:pt x="36" y="290"/>
                    </a:lnTo>
                    <a:lnTo>
                      <a:pt x="34" y="284"/>
                    </a:lnTo>
                    <a:lnTo>
                      <a:pt x="26" y="276"/>
                    </a:lnTo>
                    <a:lnTo>
                      <a:pt x="24" y="272"/>
                    </a:lnTo>
                    <a:lnTo>
                      <a:pt x="24" y="268"/>
                    </a:lnTo>
                    <a:lnTo>
                      <a:pt x="26" y="262"/>
                    </a:lnTo>
                    <a:lnTo>
                      <a:pt x="30" y="254"/>
                    </a:lnTo>
                    <a:lnTo>
                      <a:pt x="34" y="248"/>
                    </a:lnTo>
                    <a:lnTo>
                      <a:pt x="30" y="246"/>
                    </a:lnTo>
                    <a:lnTo>
                      <a:pt x="30" y="242"/>
                    </a:lnTo>
                    <a:lnTo>
                      <a:pt x="28" y="236"/>
                    </a:lnTo>
                    <a:lnTo>
                      <a:pt x="26" y="232"/>
                    </a:lnTo>
                    <a:lnTo>
                      <a:pt x="20" y="230"/>
                    </a:lnTo>
                    <a:lnTo>
                      <a:pt x="14" y="230"/>
                    </a:lnTo>
                    <a:lnTo>
                      <a:pt x="8" y="230"/>
                    </a:lnTo>
                    <a:lnTo>
                      <a:pt x="8" y="228"/>
                    </a:lnTo>
                    <a:lnTo>
                      <a:pt x="2" y="226"/>
                    </a:lnTo>
                    <a:lnTo>
                      <a:pt x="0" y="222"/>
                    </a:lnTo>
                    <a:lnTo>
                      <a:pt x="172" y="64"/>
                    </a:lnTo>
                    <a:lnTo>
                      <a:pt x="178" y="68"/>
                    </a:lnTo>
                    <a:lnTo>
                      <a:pt x="186" y="68"/>
                    </a:lnTo>
                    <a:lnTo>
                      <a:pt x="196" y="70"/>
                    </a:lnTo>
                    <a:lnTo>
                      <a:pt x="204" y="72"/>
                    </a:lnTo>
                    <a:lnTo>
                      <a:pt x="206" y="74"/>
                    </a:lnTo>
                    <a:lnTo>
                      <a:pt x="210" y="76"/>
                    </a:lnTo>
                    <a:lnTo>
                      <a:pt x="212" y="78"/>
                    </a:lnTo>
                    <a:lnTo>
                      <a:pt x="216" y="78"/>
                    </a:lnTo>
                    <a:lnTo>
                      <a:pt x="226" y="78"/>
                    </a:lnTo>
                    <a:lnTo>
                      <a:pt x="234" y="74"/>
                    </a:lnTo>
                    <a:lnTo>
                      <a:pt x="242" y="72"/>
                    </a:lnTo>
                    <a:lnTo>
                      <a:pt x="252" y="70"/>
                    </a:lnTo>
                    <a:lnTo>
                      <a:pt x="258" y="70"/>
                    </a:lnTo>
                    <a:lnTo>
                      <a:pt x="268" y="70"/>
                    </a:lnTo>
                    <a:lnTo>
                      <a:pt x="280" y="66"/>
                    </a:lnTo>
                    <a:lnTo>
                      <a:pt x="288" y="62"/>
                    </a:lnTo>
                    <a:lnTo>
                      <a:pt x="296" y="60"/>
                    </a:lnTo>
                    <a:lnTo>
                      <a:pt x="316" y="60"/>
                    </a:lnTo>
                    <a:lnTo>
                      <a:pt x="334" y="58"/>
                    </a:lnTo>
                    <a:lnTo>
                      <a:pt x="346" y="58"/>
                    </a:lnTo>
                    <a:lnTo>
                      <a:pt x="352" y="58"/>
                    </a:lnTo>
                    <a:lnTo>
                      <a:pt x="352" y="64"/>
                    </a:lnTo>
                    <a:lnTo>
                      <a:pt x="354" y="68"/>
                    </a:lnTo>
                    <a:lnTo>
                      <a:pt x="358" y="68"/>
                    </a:lnTo>
                    <a:lnTo>
                      <a:pt x="362" y="68"/>
                    </a:lnTo>
                    <a:lnTo>
                      <a:pt x="366" y="64"/>
                    </a:lnTo>
                    <a:lnTo>
                      <a:pt x="374" y="58"/>
                    </a:lnTo>
                    <a:lnTo>
                      <a:pt x="378" y="60"/>
                    </a:lnTo>
                    <a:lnTo>
                      <a:pt x="380" y="64"/>
                    </a:lnTo>
                    <a:lnTo>
                      <a:pt x="380" y="70"/>
                    </a:lnTo>
                    <a:lnTo>
                      <a:pt x="380" y="72"/>
                    </a:lnTo>
                    <a:lnTo>
                      <a:pt x="382" y="72"/>
                    </a:lnTo>
                    <a:lnTo>
                      <a:pt x="386" y="70"/>
                    </a:lnTo>
                    <a:lnTo>
                      <a:pt x="392" y="66"/>
                    </a:lnTo>
                    <a:lnTo>
                      <a:pt x="398" y="64"/>
                    </a:lnTo>
                    <a:lnTo>
                      <a:pt x="410" y="66"/>
                    </a:lnTo>
                    <a:lnTo>
                      <a:pt x="418" y="68"/>
                    </a:lnTo>
                    <a:lnTo>
                      <a:pt x="426" y="72"/>
                    </a:lnTo>
                    <a:lnTo>
                      <a:pt x="436" y="74"/>
                    </a:lnTo>
                    <a:lnTo>
                      <a:pt x="444" y="78"/>
                    </a:lnTo>
                    <a:lnTo>
                      <a:pt x="454" y="82"/>
                    </a:lnTo>
                    <a:lnTo>
                      <a:pt x="458" y="80"/>
                    </a:lnTo>
                    <a:lnTo>
                      <a:pt x="466" y="78"/>
                    </a:lnTo>
                    <a:lnTo>
                      <a:pt x="470" y="80"/>
                    </a:lnTo>
                    <a:lnTo>
                      <a:pt x="472" y="80"/>
                    </a:lnTo>
                    <a:lnTo>
                      <a:pt x="474" y="82"/>
                    </a:lnTo>
                    <a:lnTo>
                      <a:pt x="474" y="86"/>
                    </a:lnTo>
                    <a:lnTo>
                      <a:pt x="472" y="88"/>
                    </a:lnTo>
                    <a:lnTo>
                      <a:pt x="466" y="90"/>
                    </a:lnTo>
                    <a:lnTo>
                      <a:pt x="462" y="94"/>
                    </a:lnTo>
                    <a:lnTo>
                      <a:pt x="460" y="94"/>
                    </a:lnTo>
                    <a:lnTo>
                      <a:pt x="460" y="98"/>
                    </a:lnTo>
                    <a:lnTo>
                      <a:pt x="460" y="100"/>
                    </a:lnTo>
                    <a:lnTo>
                      <a:pt x="462" y="100"/>
                    </a:lnTo>
                    <a:lnTo>
                      <a:pt x="470" y="102"/>
                    </a:lnTo>
                    <a:lnTo>
                      <a:pt x="482" y="100"/>
                    </a:lnTo>
                    <a:lnTo>
                      <a:pt x="492" y="98"/>
                    </a:lnTo>
                    <a:lnTo>
                      <a:pt x="502" y="96"/>
                    </a:lnTo>
                    <a:lnTo>
                      <a:pt x="514" y="94"/>
                    </a:lnTo>
                    <a:lnTo>
                      <a:pt x="518" y="96"/>
                    </a:lnTo>
                    <a:lnTo>
                      <a:pt x="522" y="98"/>
                    </a:lnTo>
                    <a:lnTo>
                      <a:pt x="526" y="102"/>
                    </a:lnTo>
                    <a:lnTo>
                      <a:pt x="528" y="104"/>
                    </a:lnTo>
                    <a:lnTo>
                      <a:pt x="532" y="102"/>
                    </a:lnTo>
                    <a:lnTo>
                      <a:pt x="536" y="100"/>
                    </a:lnTo>
                    <a:lnTo>
                      <a:pt x="538" y="92"/>
                    </a:lnTo>
                    <a:lnTo>
                      <a:pt x="538" y="88"/>
                    </a:lnTo>
                    <a:lnTo>
                      <a:pt x="554" y="84"/>
                    </a:lnTo>
                    <a:lnTo>
                      <a:pt x="562" y="82"/>
                    </a:lnTo>
                    <a:lnTo>
                      <a:pt x="572" y="80"/>
                    </a:lnTo>
                    <a:lnTo>
                      <a:pt x="578" y="82"/>
                    </a:lnTo>
                    <a:lnTo>
                      <a:pt x="582" y="84"/>
                    </a:lnTo>
                    <a:lnTo>
                      <a:pt x="582" y="86"/>
                    </a:lnTo>
                    <a:lnTo>
                      <a:pt x="586" y="88"/>
                    </a:lnTo>
                    <a:lnTo>
                      <a:pt x="594" y="92"/>
                    </a:lnTo>
                    <a:lnTo>
                      <a:pt x="606" y="96"/>
                    </a:lnTo>
                    <a:lnTo>
                      <a:pt x="638" y="96"/>
                    </a:lnTo>
                    <a:lnTo>
                      <a:pt x="642" y="96"/>
                    </a:lnTo>
                    <a:lnTo>
                      <a:pt x="646" y="96"/>
                    </a:lnTo>
                    <a:lnTo>
                      <a:pt x="652" y="92"/>
                    </a:lnTo>
                    <a:lnTo>
                      <a:pt x="656" y="88"/>
                    </a:lnTo>
                    <a:lnTo>
                      <a:pt x="662" y="86"/>
                    </a:lnTo>
                    <a:lnTo>
                      <a:pt x="670" y="88"/>
                    </a:lnTo>
                    <a:lnTo>
                      <a:pt x="682" y="88"/>
                    </a:lnTo>
                    <a:lnTo>
                      <a:pt x="678" y="94"/>
                    </a:lnTo>
                    <a:lnTo>
                      <a:pt x="676" y="98"/>
                    </a:lnTo>
                    <a:lnTo>
                      <a:pt x="674" y="102"/>
                    </a:lnTo>
                    <a:lnTo>
                      <a:pt x="674" y="104"/>
                    </a:lnTo>
                    <a:lnTo>
                      <a:pt x="676" y="106"/>
                    </a:lnTo>
                    <a:lnTo>
                      <a:pt x="680" y="104"/>
                    </a:lnTo>
                    <a:lnTo>
                      <a:pt x="690" y="92"/>
                    </a:lnTo>
                    <a:lnTo>
                      <a:pt x="694" y="88"/>
                    </a:lnTo>
                    <a:lnTo>
                      <a:pt x="702" y="86"/>
                    </a:lnTo>
                    <a:lnTo>
                      <a:pt x="708" y="82"/>
                    </a:lnTo>
                    <a:lnTo>
                      <a:pt x="714" y="78"/>
                    </a:lnTo>
                    <a:lnTo>
                      <a:pt x="716" y="72"/>
                    </a:lnTo>
                    <a:lnTo>
                      <a:pt x="716" y="70"/>
                    </a:lnTo>
                    <a:lnTo>
                      <a:pt x="716" y="68"/>
                    </a:lnTo>
                    <a:lnTo>
                      <a:pt x="714" y="66"/>
                    </a:lnTo>
                    <a:lnTo>
                      <a:pt x="708" y="64"/>
                    </a:lnTo>
                    <a:lnTo>
                      <a:pt x="706" y="64"/>
                    </a:lnTo>
                    <a:lnTo>
                      <a:pt x="706" y="62"/>
                    </a:lnTo>
                    <a:lnTo>
                      <a:pt x="706" y="58"/>
                    </a:lnTo>
                    <a:lnTo>
                      <a:pt x="710" y="54"/>
                    </a:lnTo>
                    <a:lnTo>
                      <a:pt x="718" y="44"/>
                    </a:lnTo>
                    <a:lnTo>
                      <a:pt x="732" y="36"/>
                    </a:lnTo>
                    <a:lnTo>
                      <a:pt x="742" y="32"/>
                    </a:lnTo>
                    <a:lnTo>
                      <a:pt x="746" y="30"/>
                    </a:lnTo>
                    <a:lnTo>
                      <a:pt x="746" y="26"/>
                    </a:lnTo>
                    <a:lnTo>
                      <a:pt x="748" y="20"/>
                    </a:lnTo>
                    <a:lnTo>
                      <a:pt x="752" y="14"/>
                    </a:lnTo>
                    <a:lnTo>
                      <a:pt x="760" y="8"/>
                    </a:lnTo>
                    <a:lnTo>
                      <a:pt x="768" y="4"/>
                    </a:lnTo>
                    <a:lnTo>
                      <a:pt x="776" y="2"/>
                    </a:lnTo>
                    <a:lnTo>
                      <a:pt x="790" y="0"/>
                    </a:lnTo>
                    <a:lnTo>
                      <a:pt x="806" y="0"/>
                    </a:lnTo>
                    <a:lnTo>
                      <a:pt x="816" y="2"/>
                    </a:lnTo>
                    <a:lnTo>
                      <a:pt x="820" y="4"/>
                    </a:lnTo>
                    <a:lnTo>
                      <a:pt x="820" y="6"/>
                    </a:lnTo>
                    <a:lnTo>
                      <a:pt x="810" y="10"/>
                    </a:lnTo>
                    <a:lnTo>
                      <a:pt x="800" y="16"/>
                    </a:lnTo>
                    <a:lnTo>
                      <a:pt x="790" y="20"/>
                    </a:lnTo>
                    <a:lnTo>
                      <a:pt x="778" y="22"/>
                    </a:lnTo>
                    <a:lnTo>
                      <a:pt x="772" y="22"/>
                    </a:lnTo>
                    <a:lnTo>
                      <a:pt x="764" y="26"/>
                    </a:lnTo>
                    <a:lnTo>
                      <a:pt x="758" y="30"/>
                    </a:lnTo>
                    <a:lnTo>
                      <a:pt x="756" y="34"/>
                    </a:lnTo>
                    <a:lnTo>
                      <a:pt x="756" y="52"/>
                    </a:lnTo>
                    <a:lnTo>
                      <a:pt x="754" y="58"/>
                    </a:lnTo>
                    <a:lnTo>
                      <a:pt x="752" y="60"/>
                    </a:lnTo>
                    <a:lnTo>
                      <a:pt x="748" y="64"/>
                    </a:lnTo>
                    <a:lnTo>
                      <a:pt x="750" y="66"/>
                    </a:lnTo>
                    <a:lnTo>
                      <a:pt x="752" y="68"/>
                    </a:lnTo>
                    <a:lnTo>
                      <a:pt x="756" y="70"/>
                    </a:lnTo>
                    <a:lnTo>
                      <a:pt x="758" y="72"/>
                    </a:lnTo>
                    <a:lnTo>
                      <a:pt x="758" y="78"/>
                    </a:lnTo>
                    <a:lnTo>
                      <a:pt x="758" y="80"/>
                    </a:lnTo>
                    <a:lnTo>
                      <a:pt x="762" y="82"/>
                    </a:lnTo>
                    <a:lnTo>
                      <a:pt x="766" y="80"/>
                    </a:lnTo>
                    <a:lnTo>
                      <a:pt x="770" y="78"/>
                    </a:lnTo>
                    <a:lnTo>
                      <a:pt x="772" y="76"/>
                    </a:lnTo>
                    <a:lnTo>
                      <a:pt x="776" y="76"/>
                    </a:lnTo>
                    <a:lnTo>
                      <a:pt x="782" y="76"/>
                    </a:lnTo>
                    <a:lnTo>
                      <a:pt x="784" y="78"/>
                    </a:lnTo>
                    <a:lnTo>
                      <a:pt x="784" y="82"/>
                    </a:lnTo>
                    <a:lnTo>
                      <a:pt x="780" y="86"/>
                    </a:lnTo>
                    <a:lnTo>
                      <a:pt x="774" y="88"/>
                    </a:lnTo>
                    <a:lnTo>
                      <a:pt x="772" y="92"/>
                    </a:lnTo>
                    <a:lnTo>
                      <a:pt x="770" y="98"/>
                    </a:lnTo>
                    <a:lnTo>
                      <a:pt x="772" y="102"/>
                    </a:lnTo>
                    <a:lnTo>
                      <a:pt x="774" y="106"/>
                    </a:lnTo>
                    <a:lnTo>
                      <a:pt x="780" y="104"/>
                    </a:lnTo>
                    <a:lnTo>
                      <a:pt x="786" y="100"/>
                    </a:lnTo>
                    <a:lnTo>
                      <a:pt x="794" y="88"/>
                    </a:lnTo>
                    <a:lnTo>
                      <a:pt x="798" y="92"/>
                    </a:lnTo>
                    <a:lnTo>
                      <a:pt x="808" y="86"/>
                    </a:lnTo>
                    <a:lnTo>
                      <a:pt x="816" y="82"/>
                    </a:lnTo>
                    <a:lnTo>
                      <a:pt x="822" y="80"/>
                    </a:lnTo>
                    <a:lnTo>
                      <a:pt x="822" y="74"/>
                    </a:lnTo>
                    <a:lnTo>
                      <a:pt x="822" y="70"/>
                    </a:lnTo>
                    <a:lnTo>
                      <a:pt x="824" y="68"/>
                    </a:lnTo>
                    <a:lnTo>
                      <a:pt x="828" y="66"/>
                    </a:lnTo>
                    <a:lnTo>
                      <a:pt x="850" y="66"/>
                    </a:lnTo>
                    <a:lnTo>
                      <a:pt x="858" y="70"/>
                    </a:lnTo>
                    <a:lnTo>
                      <a:pt x="862" y="72"/>
                    </a:lnTo>
                    <a:lnTo>
                      <a:pt x="864" y="78"/>
                    </a:lnTo>
                    <a:lnTo>
                      <a:pt x="862" y="80"/>
                    </a:lnTo>
                    <a:lnTo>
                      <a:pt x="860" y="82"/>
                    </a:lnTo>
                    <a:lnTo>
                      <a:pt x="854" y="84"/>
                    </a:lnTo>
                    <a:lnTo>
                      <a:pt x="848" y="86"/>
                    </a:lnTo>
                    <a:lnTo>
                      <a:pt x="846" y="86"/>
                    </a:lnTo>
                    <a:lnTo>
                      <a:pt x="846" y="90"/>
                    </a:lnTo>
                    <a:lnTo>
                      <a:pt x="846" y="94"/>
                    </a:lnTo>
                    <a:lnTo>
                      <a:pt x="848" y="100"/>
                    </a:lnTo>
                    <a:lnTo>
                      <a:pt x="846" y="104"/>
                    </a:lnTo>
                    <a:lnTo>
                      <a:pt x="842" y="108"/>
                    </a:lnTo>
                    <a:lnTo>
                      <a:pt x="830" y="112"/>
                    </a:lnTo>
                    <a:lnTo>
                      <a:pt x="816" y="116"/>
                    </a:lnTo>
                    <a:lnTo>
                      <a:pt x="808" y="122"/>
                    </a:lnTo>
                    <a:lnTo>
                      <a:pt x="802" y="126"/>
                    </a:lnTo>
                    <a:lnTo>
                      <a:pt x="798" y="124"/>
                    </a:lnTo>
                    <a:lnTo>
                      <a:pt x="790" y="122"/>
                    </a:lnTo>
                    <a:lnTo>
                      <a:pt x="780" y="122"/>
                    </a:lnTo>
                    <a:lnTo>
                      <a:pt x="772" y="132"/>
                    </a:lnTo>
                    <a:lnTo>
                      <a:pt x="758" y="140"/>
                    </a:lnTo>
                    <a:lnTo>
                      <a:pt x="732" y="156"/>
                    </a:lnTo>
                    <a:lnTo>
                      <a:pt x="726" y="160"/>
                    </a:lnTo>
                    <a:lnTo>
                      <a:pt x="722" y="164"/>
                    </a:lnTo>
                    <a:lnTo>
                      <a:pt x="718" y="164"/>
                    </a:lnTo>
                    <a:lnTo>
                      <a:pt x="712" y="164"/>
                    </a:lnTo>
                    <a:lnTo>
                      <a:pt x="708" y="166"/>
                    </a:lnTo>
                    <a:lnTo>
                      <a:pt x="704" y="168"/>
                    </a:lnTo>
                    <a:lnTo>
                      <a:pt x="698" y="172"/>
                    </a:lnTo>
                    <a:lnTo>
                      <a:pt x="690" y="176"/>
                    </a:lnTo>
                    <a:lnTo>
                      <a:pt x="684" y="178"/>
                    </a:lnTo>
                    <a:lnTo>
                      <a:pt x="674" y="180"/>
                    </a:lnTo>
                    <a:lnTo>
                      <a:pt x="656" y="184"/>
                    </a:lnTo>
                    <a:lnTo>
                      <a:pt x="648" y="188"/>
                    </a:lnTo>
                    <a:lnTo>
                      <a:pt x="640" y="192"/>
                    </a:lnTo>
                    <a:lnTo>
                      <a:pt x="632" y="198"/>
                    </a:lnTo>
                    <a:lnTo>
                      <a:pt x="622" y="206"/>
                    </a:lnTo>
                    <a:lnTo>
                      <a:pt x="612" y="214"/>
                    </a:lnTo>
                    <a:lnTo>
                      <a:pt x="606" y="222"/>
                    </a:lnTo>
                    <a:lnTo>
                      <a:pt x="600" y="234"/>
                    </a:lnTo>
                    <a:lnTo>
                      <a:pt x="594" y="244"/>
                    </a:lnTo>
                    <a:lnTo>
                      <a:pt x="602" y="244"/>
                    </a:lnTo>
                    <a:lnTo>
                      <a:pt x="606" y="246"/>
                    </a:lnTo>
                    <a:lnTo>
                      <a:pt x="606" y="248"/>
                    </a:lnTo>
                    <a:lnTo>
                      <a:pt x="604" y="260"/>
                    </a:lnTo>
                    <a:lnTo>
                      <a:pt x="602" y="266"/>
                    </a:lnTo>
                    <a:lnTo>
                      <a:pt x="602" y="274"/>
                    </a:lnTo>
                    <a:lnTo>
                      <a:pt x="604" y="274"/>
                    </a:lnTo>
                    <a:lnTo>
                      <a:pt x="606" y="276"/>
                    </a:lnTo>
                    <a:lnTo>
                      <a:pt x="608" y="276"/>
                    </a:lnTo>
                    <a:lnTo>
                      <a:pt x="614" y="272"/>
                    </a:lnTo>
                    <a:lnTo>
                      <a:pt x="622" y="272"/>
                    </a:lnTo>
                    <a:lnTo>
                      <a:pt x="630" y="274"/>
                    </a:lnTo>
                    <a:lnTo>
                      <a:pt x="636" y="276"/>
                    </a:lnTo>
                    <a:lnTo>
                      <a:pt x="642" y="280"/>
                    </a:lnTo>
                    <a:lnTo>
                      <a:pt x="648" y="288"/>
                    </a:lnTo>
                    <a:lnTo>
                      <a:pt x="652" y="292"/>
                    </a:lnTo>
                    <a:lnTo>
                      <a:pt x="656" y="294"/>
                    </a:lnTo>
                    <a:lnTo>
                      <a:pt x="662" y="294"/>
                    </a:lnTo>
                    <a:lnTo>
                      <a:pt x="666" y="296"/>
                    </a:lnTo>
                    <a:lnTo>
                      <a:pt x="670" y="300"/>
                    </a:lnTo>
                    <a:lnTo>
                      <a:pt x="674" y="304"/>
                    </a:lnTo>
                    <a:lnTo>
                      <a:pt x="680" y="306"/>
                    </a:lnTo>
                    <a:lnTo>
                      <a:pt x="688" y="308"/>
                    </a:lnTo>
                    <a:lnTo>
                      <a:pt x="698" y="306"/>
                    </a:lnTo>
                    <a:lnTo>
                      <a:pt x="712" y="308"/>
                    </a:lnTo>
                    <a:lnTo>
                      <a:pt x="712" y="310"/>
                    </a:lnTo>
                    <a:lnTo>
                      <a:pt x="712" y="314"/>
                    </a:lnTo>
                    <a:lnTo>
                      <a:pt x="710" y="322"/>
                    </a:lnTo>
                    <a:lnTo>
                      <a:pt x="704" y="332"/>
                    </a:lnTo>
                    <a:lnTo>
                      <a:pt x="700" y="344"/>
                    </a:lnTo>
                    <a:lnTo>
                      <a:pt x="698" y="350"/>
                    </a:lnTo>
                    <a:lnTo>
                      <a:pt x="698" y="356"/>
                    </a:lnTo>
                    <a:lnTo>
                      <a:pt x="700" y="360"/>
                    </a:lnTo>
                    <a:lnTo>
                      <a:pt x="704" y="366"/>
                    </a:lnTo>
                    <a:lnTo>
                      <a:pt x="712" y="376"/>
                    </a:lnTo>
                    <a:lnTo>
                      <a:pt x="714" y="374"/>
                    </a:lnTo>
                    <a:lnTo>
                      <a:pt x="718" y="370"/>
                    </a:lnTo>
                    <a:lnTo>
                      <a:pt x="724" y="366"/>
                    </a:lnTo>
                    <a:lnTo>
                      <a:pt x="730" y="362"/>
                    </a:lnTo>
                    <a:lnTo>
                      <a:pt x="734" y="356"/>
                    </a:lnTo>
                    <a:lnTo>
                      <a:pt x="738" y="350"/>
                    </a:lnTo>
                    <a:lnTo>
                      <a:pt x="742" y="332"/>
                    </a:lnTo>
                    <a:lnTo>
                      <a:pt x="746" y="314"/>
                    </a:lnTo>
                    <a:lnTo>
                      <a:pt x="748" y="312"/>
                    </a:lnTo>
                    <a:lnTo>
                      <a:pt x="754" y="308"/>
                    </a:lnTo>
                    <a:lnTo>
                      <a:pt x="766" y="306"/>
                    </a:lnTo>
                    <a:lnTo>
                      <a:pt x="772" y="304"/>
                    </a:lnTo>
                    <a:lnTo>
                      <a:pt x="788" y="296"/>
                    </a:lnTo>
                    <a:lnTo>
                      <a:pt x="796" y="290"/>
                    </a:lnTo>
                    <a:lnTo>
                      <a:pt x="800" y="284"/>
                    </a:lnTo>
                    <a:lnTo>
                      <a:pt x="804" y="276"/>
                    </a:lnTo>
                    <a:lnTo>
                      <a:pt x="806" y="266"/>
                    </a:lnTo>
                    <a:lnTo>
                      <a:pt x="804" y="264"/>
                    </a:lnTo>
                    <a:lnTo>
                      <a:pt x="802" y="262"/>
                    </a:lnTo>
                    <a:lnTo>
                      <a:pt x="800" y="258"/>
                    </a:lnTo>
                    <a:lnTo>
                      <a:pt x="794" y="256"/>
                    </a:lnTo>
                    <a:lnTo>
                      <a:pt x="794" y="254"/>
                    </a:lnTo>
                    <a:lnTo>
                      <a:pt x="792" y="250"/>
                    </a:lnTo>
                    <a:lnTo>
                      <a:pt x="794" y="246"/>
                    </a:lnTo>
                    <a:lnTo>
                      <a:pt x="798" y="244"/>
                    </a:lnTo>
                    <a:lnTo>
                      <a:pt x="804" y="238"/>
                    </a:lnTo>
                    <a:lnTo>
                      <a:pt x="806" y="2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Freeform 40"/>
              <p:cNvSpPr>
                <a:spLocks/>
              </p:cNvSpPr>
              <p:nvPr/>
            </p:nvSpPr>
            <p:spPr bwMode="auto">
              <a:xfrm>
                <a:off x="2783347" y="2341921"/>
                <a:ext cx="64729" cy="29422"/>
              </a:xfrm>
              <a:custGeom>
                <a:avLst/>
                <a:gdLst>
                  <a:gd name="T0" fmla="*/ 2147483647 w 38"/>
                  <a:gd name="T1" fmla="*/ 2147483647 h 18"/>
                  <a:gd name="T2" fmla="*/ 2147483647 w 38"/>
                  <a:gd name="T3" fmla="*/ 2147483647 h 18"/>
                  <a:gd name="T4" fmla="*/ 2147483647 w 38"/>
                  <a:gd name="T5" fmla="*/ 2147483647 h 18"/>
                  <a:gd name="T6" fmla="*/ 2147483647 w 38"/>
                  <a:gd name="T7" fmla="*/ 2147483647 h 18"/>
                  <a:gd name="T8" fmla="*/ 2147483647 w 38"/>
                  <a:gd name="T9" fmla="*/ 2147483647 h 18"/>
                  <a:gd name="T10" fmla="*/ 0 w 38"/>
                  <a:gd name="T11" fmla="*/ 2147483647 h 18"/>
                  <a:gd name="T12" fmla="*/ 2147483647 w 38"/>
                  <a:gd name="T13" fmla="*/ 0 h 18"/>
                  <a:gd name="T14" fmla="*/ 2147483647 w 38"/>
                  <a:gd name="T15" fmla="*/ 0 h 18"/>
                  <a:gd name="T16" fmla="*/ 2147483647 w 38"/>
                  <a:gd name="T17" fmla="*/ 0 h 18"/>
                  <a:gd name="T18" fmla="*/ 2147483647 w 38"/>
                  <a:gd name="T19" fmla="*/ 2147483647 h 18"/>
                  <a:gd name="T20" fmla="*/ 2147483647 w 38"/>
                  <a:gd name="T21" fmla="*/ 2147483647 h 18"/>
                  <a:gd name="T22" fmla="*/ 2147483647 w 38"/>
                  <a:gd name="T23" fmla="*/ 2147483647 h 18"/>
                  <a:gd name="T24" fmla="*/ 2147483647 w 38"/>
                  <a:gd name="T25" fmla="*/ 2147483647 h 18"/>
                  <a:gd name="T26" fmla="*/ 2147483647 w 38"/>
                  <a:gd name="T27" fmla="*/ 2147483647 h 1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8"/>
                  <a:gd name="T43" fmla="*/ 0 h 18"/>
                  <a:gd name="T44" fmla="*/ 38 w 38"/>
                  <a:gd name="T45" fmla="*/ 18 h 1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8" h="18">
                    <a:moveTo>
                      <a:pt x="38" y="18"/>
                    </a:moveTo>
                    <a:lnTo>
                      <a:pt x="24" y="16"/>
                    </a:lnTo>
                    <a:lnTo>
                      <a:pt x="18" y="16"/>
                    </a:lnTo>
                    <a:lnTo>
                      <a:pt x="10" y="14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22" y="2"/>
                    </a:lnTo>
                    <a:lnTo>
                      <a:pt x="28" y="6"/>
                    </a:lnTo>
                    <a:lnTo>
                      <a:pt x="34" y="12"/>
                    </a:lnTo>
                    <a:lnTo>
                      <a:pt x="36" y="14"/>
                    </a:lnTo>
                    <a:lnTo>
                      <a:pt x="38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889393" y="2294285"/>
                <a:ext cx="169397" cy="149914"/>
              </a:xfrm>
              <a:custGeom>
                <a:avLst/>
                <a:gdLst>
                  <a:gd name="T0" fmla="*/ 2147483647 w 96"/>
                  <a:gd name="T1" fmla="*/ 2147483647 h 90"/>
                  <a:gd name="T2" fmla="*/ 2147483647 w 96"/>
                  <a:gd name="T3" fmla="*/ 2147483647 h 90"/>
                  <a:gd name="T4" fmla="*/ 2147483647 w 96"/>
                  <a:gd name="T5" fmla="*/ 2147483647 h 90"/>
                  <a:gd name="T6" fmla="*/ 2147483647 w 96"/>
                  <a:gd name="T7" fmla="*/ 2147483647 h 90"/>
                  <a:gd name="T8" fmla="*/ 2147483647 w 96"/>
                  <a:gd name="T9" fmla="*/ 2147483647 h 90"/>
                  <a:gd name="T10" fmla="*/ 2147483647 w 96"/>
                  <a:gd name="T11" fmla="*/ 2147483647 h 90"/>
                  <a:gd name="T12" fmla="*/ 0 w 96"/>
                  <a:gd name="T13" fmla="*/ 2147483647 h 90"/>
                  <a:gd name="T14" fmla="*/ 2147483647 w 96"/>
                  <a:gd name="T15" fmla="*/ 2147483647 h 90"/>
                  <a:gd name="T16" fmla="*/ 2147483647 w 96"/>
                  <a:gd name="T17" fmla="*/ 2147483647 h 90"/>
                  <a:gd name="T18" fmla="*/ 2147483647 w 96"/>
                  <a:gd name="T19" fmla="*/ 2147483647 h 90"/>
                  <a:gd name="T20" fmla="*/ 2147483647 w 96"/>
                  <a:gd name="T21" fmla="*/ 2147483647 h 90"/>
                  <a:gd name="T22" fmla="*/ 2147483647 w 96"/>
                  <a:gd name="T23" fmla="*/ 2147483647 h 90"/>
                  <a:gd name="T24" fmla="*/ 2147483647 w 96"/>
                  <a:gd name="T25" fmla="*/ 2147483647 h 90"/>
                  <a:gd name="T26" fmla="*/ 2147483647 w 96"/>
                  <a:gd name="T27" fmla="*/ 2147483647 h 90"/>
                  <a:gd name="T28" fmla="*/ 2147483647 w 96"/>
                  <a:gd name="T29" fmla="*/ 0 h 90"/>
                  <a:gd name="T30" fmla="*/ 2147483647 w 96"/>
                  <a:gd name="T31" fmla="*/ 2147483647 h 90"/>
                  <a:gd name="T32" fmla="*/ 2147483647 w 96"/>
                  <a:gd name="T33" fmla="*/ 2147483647 h 90"/>
                  <a:gd name="T34" fmla="*/ 2147483647 w 96"/>
                  <a:gd name="T35" fmla="*/ 2147483647 h 90"/>
                  <a:gd name="T36" fmla="*/ 2147483647 w 96"/>
                  <a:gd name="T37" fmla="*/ 2147483647 h 90"/>
                  <a:gd name="T38" fmla="*/ 2147483647 w 96"/>
                  <a:gd name="T39" fmla="*/ 2147483647 h 90"/>
                  <a:gd name="T40" fmla="*/ 2147483647 w 96"/>
                  <a:gd name="T41" fmla="*/ 2147483647 h 90"/>
                  <a:gd name="T42" fmla="*/ 2147483647 w 96"/>
                  <a:gd name="T43" fmla="*/ 2147483647 h 90"/>
                  <a:gd name="T44" fmla="*/ 2147483647 w 96"/>
                  <a:gd name="T45" fmla="*/ 2147483647 h 90"/>
                  <a:gd name="T46" fmla="*/ 2147483647 w 96"/>
                  <a:gd name="T47" fmla="*/ 2147483647 h 90"/>
                  <a:gd name="T48" fmla="*/ 2147483647 w 96"/>
                  <a:gd name="T49" fmla="*/ 2147483647 h 90"/>
                  <a:gd name="T50" fmla="*/ 2147483647 w 96"/>
                  <a:gd name="T51" fmla="*/ 2147483647 h 90"/>
                  <a:gd name="T52" fmla="*/ 2147483647 w 96"/>
                  <a:gd name="T53" fmla="*/ 2147483647 h 90"/>
                  <a:gd name="T54" fmla="*/ 2147483647 w 96"/>
                  <a:gd name="T55" fmla="*/ 2147483647 h 90"/>
                  <a:gd name="T56" fmla="*/ 2147483647 w 96"/>
                  <a:gd name="T57" fmla="*/ 2147483647 h 90"/>
                  <a:gd name="T58" fmla="*/ 2147483647 w 96"/>
                  <a:gd name="T59" fmla="*/ 2147483647 h 90"/>
                  <a:gd name="T60" fmla="*/ 2147483647 w 96"/>
                  <a:gd name="T61" fmla="*/ 2147483647 h 90"/>
                  <a:gd name="T62" fmla="*/ 2147483647 w 96"/>
                  <a:gd name="T63" fmla="*/ 2147483647 h 90"/>
                  <a:gd name="T64" fmla="*/ 2147483647 w 96"/>
                  <a:gd name="T65" fmla="*/ 2147483647 h 90"/>
                  <a:gd name="T66" fmla="*/ 2147483647 w 96"/>
                  <a:gd name="T67" fmla="*/ 2147483647 h 90"/>
                  <a:gd name="T68" fmla="*/ 2147483647 w 96"/>
                  <a:gd name="T69" fmla="*/ 2147483647 h 90"/>
                  <a:gd name="T70" fmla="*/ 2147483647 w 96"/>
                  <a:gd name="T71" fmla="*/ 2147483647 h 90"/>
                  <a:gd name="T72" fmla="*/ 2147483647 w 96"/>
                  <a:gd name="T73" fmla="*/ 2147483647 h 90"/>
                  <a:gd name="T74" fmla="*/ 2147483647 w 96"/>
                  <a:gd name="T75" fmla="*/ 2147483647 h 90"/>
                  <a:gd name="T76" fmla="*/ 2147483647 w 96"/>
                  <a:gd name="T77" fmla="*/ 2147483647 h 9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96"/>
                  <a:gd name="T118" fmla="*/ 0 h 90"/>
                  <a:gd name="T119" fmla="*/ 96 w 96"/>
                  <a:gd name="T120" fmla="*/ 90 h 9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96" h="90">
                    <a:moveTo>
                      <a:pt x="76" y="74"/>
                    </a:moveTo>
                    <a:lnTo>
                      <a:pt x="70" y="74"/>
                    </a:lnTo>
                    <a:lnTo>
                      <a:pt x="66" y="76"/>
                    </a:lnTo>
                    <a:lnTo>
                      <a:pt x="58" y="80"/>
                    </a:lnTo>
                    <a:lnTo>
                      <a:pt x="52" y="84"/>
                    </a:lnTo>
                    <a:lnTo>
                      <a:pt x="48" y="84"/>
                    </a:lnTo>
                    <a:lnTo>
                      <a:pt x="44" y="84"/>
                    </a:lnTo>
                    <a:lnTo>
                      <a:pt x="50" y="76"/>
                    </a:lnTo>
                    <a:lnTo>
                      <a:pt x="46" y="72"/>
                    </a:lnTo>
                    <a:lnTo>
                      <a:pt x="42" y="70"/>
                    </a:lnTo>
                    <a:lnTo>
                      <a:pt x="14" y="70"/>
                    </a:lnTo>
                    <a:lnTo>
                      <a:pt x="6" y="70"/>
                    </a:lnTo>
                    <a:lnTo>
                      <a:pt x="2" y="70"/>
                    </a:lnTo>
                    <a:lnTo>
                      <a:pt x="0" y="68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4"/>
                    </a:lnTo>
                    <a:lnTo>
                      <a:pt x="10" y="54"/>
                    </a:lnTo>
                    <a:lnTo>
                      <a:pt x="16" y="50"/>
                    </a:lnTo>
                    <a:lnTo>
                      <a:pt x="22" y="48"/>
                    </a:lnTo>
                    <a:lnTo>
                      <a:pt x="22" y="46"/>
                    </a:lnTo>
                    <a:lnTo>
                      <a:pt x="24" y="42"/>
                    </a:lnTo>
                    <a:lnTo>
                      <a:pt x="28" y="32"/>
                    </a:lnTo>
                    <a:lnTo>
                      <a:pt x="34" y="30"/>
                    </a:lnTo>
                    <a:lnTo>
                      <a:pt x="38" y="28"/>
                    </a:lnTo>
                    <a:lnTo>
                      <a:pt x="44" y="20"/>
                    </a:lnTo>
                    <a:lnTo>
                      <a:pt x="52" y="14"/>
                    </a:lnTo>
                    <a:lnTo>
                      <a:pt x="62" y="6"/>
                    </a:lnTo>
                    <a:lnTo>
                      <a:pt x="66" y="2"/>
                    </a:lnTo>
                    <a:lnTo>
                      <a:pt x="70" y="0"/>
                    </a:lnTo>
                    <a:lnTo>
                      <a:pt x="74" y="0"/>
                    </a:lnTo>
                    <a:lnTo>
                      <a:pt x="74" y="4"/>
                    </a:lnTo>
                    <a:lnTo>
                      <a:pt x="70" y="4"/>
                    </a:lnTo>
                    <a:lnTo>
                      <a:pt x="72" y="8"/>
                    </a:lnTo>
                    <a:lnTo>
                      <a:pt x="62" y="16"/>
                    </a:lnTo>
                    <a:lnTo>
                      <a:pt x="56" y="24"/>
                    </a:lnTo>
                    <a:lnTo>
                      <a:pt x="54" y="30"/>
                    </a:lnTo>
                    <a:lnTo>
                      <a:pt x="56" y="30"/>
                    </a:lnTo>
                    <a:lnTo>
                      <a:pt x="60" y="24"/>
                    </a:lnTo>
                    <a:lnTo>
                      <a:pt x="64" y="24"/>
                    </a:lnTo>
                    <a:lnTo>
                      <a:pt x="64" y="30"/>
                    </a:lnTo>
                    <a:lnTo>
                      <a:pt x="66" y="32"/>
                    </a:lnTo>
                    <a:lnTo>
                      <a:pt x="68" y="34"/>
                    </a:lnTo>
                    <a:lnTo>
                      <a:pt x="70" y="40"/>
                    </a:lnTo>
                    <a:lnTo>
                      <a:pt x="70" y="42"/>
                    </a:lnTo>
                    <a:lnTo>
                      <a:pt x="72" y="42"/>
                    </a:lnTo>
                    <a:lnTo>
                      <a:pt x="74" y="40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88" y="40"/>
                    </a:lnTo>
                    <a:lnTo>
                      <a:pt x="92" y="42"/>
                    </a:lnTo>
                    <a:lnTo>
                      <a:pt x="94" y="42"/>
                    </a:lnTo>
                    <a:lnTo>
                      <a:pt x="92" y="46"/>
                    </a:lnTo>
                    <a:lnTo>
                      <a:pt x="88" y="48"/>
                    </a:lnTo>
                    <a:lnTo>
                      <a:pt x="82" y="50"/>
                    </a:lnTo>
                    <a:lnTo>
                      <a:pt x="84" y="52"/>
                    </a:lnTo>
                    <a:lnTo>
                      <a:pt x="86" y="52"/>
                    </a:lnTo>
                    <a:lnTo>
                      <a:pt x="92" y="50"/>
                    </a:lnTo>
                    <a:lnTo>
                      <a:pt x="94" y="54"/>
                    </a:lnTo>
                    <a:lnTo>
                      <a:pt x="90" y="56"/>
                    </a:lnTo>
                    <a:lnTo>
                      <a:pt x="90" y="58"/>
                    </a:lnTo>
                    <a:lnTo>
                      <a:pt x="96" y="58"/>
                    </a:lnTo>
                    <a:lnTo>
                      <a:pt x="92" y="64"/>
                    </a:lnTo>
                    <a:lnTo>
                      <a:pt x="88" y="68"/>
                    </a:lnTo>
                    <a:lnTo>
                      <a:pt x="84" y="70"/>
                    </a:lnTo>
                    <a:lnTo>
                      <a:pt x="88" y="70"/>
                    </a:lnTo>
                    <a:lnTo>
                      <a:pt x="92" y="70"/>
                    </a:lnTo>
                    <a:lnTo>
                      <a:pt x="96" y="70"/>
                    </a:lnTo>
                    <a:lnTo>
                      <a:pt x="94" y="74"/>
                    </a:lnTo>
                    <a:lnTo>
                      <a:pt x="90" y="82"/>
                    </a:lnTo>
                    <a:lnTo>
                      <a:pt x="84" y="88"/>
                    </a:lnTo>
                    <a:lnTo>
                      <a:pt x="80" y="90"/>
                    </a:lnTo>
                    <a:lnTo>
                      <a:pt x="76" y="88"/>
                    </a:lnTo>
                    <a:lnTo>
                      <a:pt x="76" y="86"/>
                    </a:lnTo>
                    <a:lnTo>
                      <a:pt x="78" y="82"/>
                    </a:lnTo>
                    <a:lnTo>
                      <a:pt x="80" y="80"/>
                    </a:lnTo>
                    <a:lnTo>
                      <a:pt x="74" y="82"/>
                    </a:lnTo>
                    <a:lnTo>
                      <a:pt x="70" y="82"/>
                    </a:lnTo>
                    <a:lnTo>
                      <a:pt x="76" y="7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Freeform 42"/>
              <p:cNvSpPr>
                <a:spLocks/>
              </p:cNvSpPr>
              <p:nvPr/>
            </p:nvSpPr>
            <p:spPr bwMode="auto">
              <a:xfrm>
                <a:off x="1882648" y="1668012"/>
                <a:ext cx="247898" cy="95272"/>
              </a:xfrm>
              <a:custGeom>
                <a:avLst/>
                <a:gdLst>
                  <a:gd name="T0" fmla="*/ 0 w 142"/>
                  <a:gd name="T1" fmla="*/ 2147483647 h 58"/>
                  <a:gd name="T2" fmla="*/ 2147483647 w 142"/>
                  <a:gd name="T3" fmla="*/ 2147483647 h 58"/>
                  <a:gd name="T4" fmla="*/ 2147483647 w 142"/>
                  <a:gd name="T5" fmla="*/ 2147483647 h 58"/>
                  <a:gd name="T6" fmla="*/ 2147483647 w 142"/>
                  <a:gd name="T7" fmla="*/ 2147483647 h 58"/>
                  <a:gd name="T8" fmla="*/ 2147483647 w 142"/>
                  <a:gd name="T9" fmla="*/ 2147483647 h 58"/>
                  <a:gd name="T10" fmla="*/ 2147483647 w 142"/>
                  <a:gd name="T11" fmla="*/ 2147483647 h 58"/>
                  <a:gd name="T12" fmla="*/ 2147483647 w 142"/>
                  <a:gd name="T13" fmla="*/ 2147483647 h 58"/>
                  <a:gd name="T14" fmla="*/ 2147483647 w 142"/>
                  <a:gd name="T15" fmla="*/ 2147483647 h 58"/>
                  <a:gd name="T16" fmla="*/ 2147483647 w 142"/>
                  <a:gd name="T17" fmla="*/ 2147483647 h 58"/>
                  <a:gd name="T18" fmla="*/ 2147483647 w 142"/>
                  <a:gd name="T19" fmla="*/ 2147483647 h 58"/>
                  <a:gd name="T20" fmla="*/ 2147483647 w 142"/>
                  <a:gd name="T21" fmla="*/ 2147483647 h 58"/>
                  <a:gd name="T22" fmla="*/ 2147483647 w 142"/>
                  <a:gd name="T23" fmla="*/ 2147483647 h 58"/>
                  <a:gd name="T24" fmla="*/ 2147483647 w 142"/>
                  <a:gd name="T25" fmla="*/ 2147483647 h 58"/>
                  <a:gd name="T26" fmla="*/ 2147483647 w 142"/>
                  <a:gd name="T27" fmla="*/ 2147483647 h 58"/>
                  <a:gd name="T28" fmla="*/ 2147483647 w 142"/>
                  <a:gd name="T29" fmla="*/ 2147483647 h 58"/>
                  <a:gd name="T30" fmla="*/ 2147483647 w 142"/>
                  <a:gd name="T31" fmla="*/ 2147483647 h 58"/>
                  <a:gd name="T32" fmla="*/ 2147483647 w 142"/>
                  <a:gd name="T33" fmla="*/ 2147483647 h 58"/>
                  <a:gd name="T34" fmla="*/ 2147483647 w 142"/>
                  <a:gd name="T35" fmla="*/ 2147483647 h 58"/>
                  <a:gd name="T36" fmla="*/ 2147483647 w 142"/>
                  <a:gd name="T37" fmla="*/ 2147483647 h 58"/>
                  <a:gd name="T38" fmla="*/ 2147483647 w 142"/>
                  <a:gd name="T39" fmla="*/ 2147483647 h 58"/>
                  <a:gd name="T40" fmla="*/ 2147483647 w 142"/>
                  <a:gd name="T41" fmla="*/ 2147483647 h 58"/>
                  <a:gd name="T42" fmla="*/ 2147483647 w 142"/>
                  <a:gd name="T43" fmla="*/ 2147483647 h 58"/>
                  <a:gd name="T44" fmla="*/ 2147483647 w 142"/>
                  <a:gd name="T45" fmla="*/ 2147483647 h 58"/>
                  <a:gd name="T46" fmla="*/ 2147483647 w 142"/>
                  <a:gd name="T47" fmla="*/ 2147483647 h 58"/>
                  <a:gd name="T48" fmla="*/ 2147483647 w 142"/>
                  <a:gd name="T49" fmla="*/ 2147483647 h 58"/>
                  <a:gd name="T50" fmla="*/ 2147483647 w 142"/>
                  <a:gd name="T51" fmla="*/ 2147483647 h 58"/>
                  <a:gd name="T52" fmla="*/ 2147483647 w 142"/>
                  <a:gd name="T53" fmla="*/ 2147483647 h 58"/>
                  <a:gd name="T54" fmla="*/ 2147483647 w 142"/>
                  <a:gd name="T55" fmla="*/ 2147483647 h 58"/>
                  <a:gd name="T56" fmla="*/ 2147483647 w 142"/>
                  <a:gd name="T57" fmla="*/ 0 h 58"/>
                  <a:gd name="T58" fmla="*/ 2147483647 w 142"/>
                  <a:gd name="T59" fmla="*/ 2147483647 h 58"/>
                  <a:gd name="T60" fmla="*/ 2147483647 w 142"/>
                  <a:gd name="T61" fmla="*/ 2147483647 h 58"/>
                  <a:gd name="T62" fmla="*/ 2147483647 w 142"/>
                  <a:gd name="T63" fmla="*/ 2147483647 h 58"/>
                  <a:gd name="T64" fmla="*/ 2147483647 w 142"/>
                  <a:gd name="T65" fmla="*/ 2147483647 h 58"/>
                  <a:gd name="T66" fmla="*/ 2147483647 w 142"/>
                  <a:gd name="T67" fmla="*/ 2147483647 h 58"/>
                  <a:gd name="T68" fmla="*/ 2147483647 w 142"/>
                  <a:gd name="T69" fmla="*/ 2147483647 h 58"/>
                  <a:gd name="T70" fmla="*/ 2147483647 w 142"/>
                  <a:gd name="T71" fmla="*/ 2147483647 h 58"/>
                  <a:gd name="T72" fmla="*/ 2147483647 w 142"/>
                  <a:gd name="T73" fmla="*/ 2147483647 h 58"/>
                  <a:gd name="T74" fmla="*/ 0 w 142"/>
                  <a:gd name="T75" fmla="*/ 2147483647 h 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42"/>
                  <a:gd name="T115" fmla="*/ 0 h 58"/>
                  <a:gd name="T116" fmla="*/ 142 w 142"/>
                  <a:gd name="T117" fmla="*/ 58 h 5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42" h="58">
                    <a:moveTo>
                      <a:pt x="0" y="40"/>
                    </a:moveTo>
                    <a:lnTo>
                      <a:pt x="4" y="40"/>
                    </a:lnTo>
                    <a:lnTo>
                      <a:pt x="10" y="40"/>
                    </a:lnTo>
                    <a:lnTo>
                      <a:pt x="14" y="40"/>
                    </a:lnTo>
                    <a:lnTo>
                      <a:pt x="18" y="44"/>
                    </a:lnTo>
                    <a:lnTo>
                      <a:pt x="20" y="48"/>
                    </a:lnTo>
                    <a:lnTo>
                      <a:pt x="18" y="56"/>
                    </a:lnTo>
                    <a:lnTo>
                      <a:pt x="20" y="58"/>
                    </a:lnTo>
                    <a:lnTo>
                      <a:pt x="24" y="54"/>
                    </a:lnTo>
                    <a:lnTo>
                      <a:pt x="32" y="48"/>
                    </a:lnTo>
                    <a:lnTo>
                      <a:pt x="38" y="44"/>
                    </a:lnTo>
                    <a:lnTo>
                      <a:pt x="48" y="44"/>
                    </a:lnTo>
                    <a:lnTo>
                      <a:pt x="54" y="44"/>
                    </a:lnTo>
                    <a:lnTo>
                      <a:pt x="60" y="42"/>
                    </a:lnTo>
                    <a:lnTo>
                      <a:pt x="70" y="36"/>
                    </a:lnTo>
                    <a:lnTo>
                      <a:pt x="78" y="34"/>
                    </a:lnTo>
                    <a:lnTo>
                      <a:pt x="100" y="30"/>
                    </a:lnTo>
                    <a:lnTo>
                      <a:pt x="122" y="24"/>
                    </a:lnTo>
                    <a:lnTo>
                      <a:pt x="132" y="20"/>
                    </a:lnTo>
                    <a:lnTo>
                      <a:pt x="142" y="14"/>
                    </a:lnTo>
                    <a:lnTo>
                      <a:pt x="134" y="8"/>
                    </a:lnTo>
                    <a:lnTo>
                      <a:pt x="128" y="4"/>
                    </a:lnTo>
                    <a:lnTo>
                      <a:pt x="124" y="4"/>
                    </a:lnTo>
                    <a:lnTo>
                      <a:pt x="118" y="4"/>
                    </a:lnTo>
                    <a:lnTo>
                      <a:pt x="118" y="8"/>
                    </a:lnTo>
                    <a:lnTo>
                      <a:pt x="112" y="8"/>
                    </a:lnTo>
                    <a:lnTo>
                      <a:pt x="106" y="6"/>
                    </a:lnTo>
                    <a:lnTo>
                      <a:pt x="102" y="2"/>
                    </a:lnTo>
                    <a:lnTo>
                      <a:pt x="96" y="0"/>
                    </a:lnTo>
                    <a:lnTo>
                      <a:pt x="76" y="2"/>
                    </a:lnTo>
                    <a:lnTo>
                      <a:pt x="60" y="4"/>
                    </a:lnTo>
                    <a:lnTo>
                      <a:pt x="48" y="14"/>
                    </a:lnTo>
                    <a:lnTo>
                      <a:pt x="44" y="18"/>
                    </a:lnTo>
                    <a:lnTo>
                      <a:pt x="38" y="22"/>
                    </a:lnTo>
                    <a:lnTo>
                      <a:pt x="24" y="28"/>
                    </a:lnTo>
                    <a:lnTo>
                      <a:pt x="12" y="34"/>
                    </a:lnTo>
                    <a:lnTo>
                      <a:pt x="6" y="36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Freeform 43"/>
              <p:cNvSpPr>
                <a:spLocks/>
              </p:cNvSpPr>
              <p:nvPr/>
            </p:nvSpPr>
            <p:spPr bwMode="auto">
              <a:xfrm>
                <a:off x="2478983" y="1554526"/>
                <a:ext cx="90897" cy="42031"/>
              </a:xfrm>
              <a:custGeom>
                <a:avLst/>
                <a:gdLst>
                  <a:gd name="T0" fmla="*/ 2147483647 w 52"/>
                  <a:gd name="T1" fmla="*/ 2147483647 h 26"/>
                  <a:gd name="T2" fmla="*/ 2147483647 w 52"/>
                  <a:gd name="T3" fmla="*/ 2147483647 h 26"/>
                  <a:gd name="T4" fmla="*/ 2147483647 w 52"/>
                  <a:gd name="T5" fmla="*/ 2147483647 h 26"/>
                  <a:gd name="T6" fmla="*/ 2147483647 w 52"/>
                  <a:gd name="T7" fmla="*/ 2147483647 h 26"/>
                  <a:gd name="T8" fmla="*/ 2147483647 w 52"/>
                  <a:gd name="T9" fmla="*/ 2147483647 h 26"/>
                  <a:gd name="T10" fmla="*/ 2147483647 w 52"/>
                  <a:gd name="T11" fmla="*/ 2147483647 h 26"/>
                  <a:gd name="T12" fmla="*/ 2147483647 w 52"/>
                  <a:gd name="T13" fmla="*/ 2147483647 h 26"/>
                  <a:gd name="T14" fmla="*/ 0 w 52"/>
                  <a:gd name="T15" fmla="*/ 2147483647 h 26"/>
                  <a:gd name="T16" fmla="*/ 2147483647 w 52"/>
                  <a:gd name="T17" fmla="*/ 2147483647 h 26"/>
                  <a:gd name="T18" fmla="*/ 2147483647 w 52"/>
                  <a:gd name="T19" fmla="*/ 2147483647 h 26"/>
                  <a:gd name="T20" fmla="*/ 2147483647 w 52"/>
                  <a:gd name="T21" fmla="*/ 0 h 26"/>
                  <a:gd name="T22" fmla="*/ 2147483647 w 52"/>
                  <a:gd name="T23" fmla="*/ 2147483647 h 26"/>
                  <a:gd name="T24" fmla="*/ 2147483647 w 52"/>
                  <a:gd name="T25" fmla="*/ 2147483647 h 26"/>
                  <a:gd name="T26" fmla="*/ 2147483647 w 52"/>
                  <a:gd name="T27" fmla="*/ 2147483647 h 26"/>
                  <a:gd name="T28" fmla="*/ 2147483647 w 52"/>
                  <a:gd name="T29" fmla="*/ 2147483647 h 26"/>
                  <a:gd name="T30" fmla="*/ 2147483647 w 52"/>
                  <a:gd name="T31" fmla="*/ 2147483647 h 26"/>
                  <a:gd name="T32" fmla="*/ 2147483647 w 52"/>
                  <a:gd name="T33" fmla="*/ 2147483647 h 26"/>
                  <a:gd name="T34" fmla="*/ 2147483647 w 52"/>
                  <a:gd name="T35" fmla="*/ 2147483647 h 26"/>
                  <a:gd name="T36" fmla="*/ 2147483647 w 52"/>
                  <a:gd name="T37" fmla="*/ 2147483647 h 26"/>
                  <a:gd name="T38" fmla="*/ 2147483647 w 52"/>
                  <a:gd name="T39" fmla="*/ 2147483647 h 26"/>
                  <a:gd name="T40" fmla="*/ 2147483647 w 52"/>
                  <a:gd name="T41" fmla="*/ 2147483647 h 26"/>
                  <a:gd name="T42" fmla="*/ 2147483647 w 52"/>
                  <a:gd name="T43" fmla="*/ 2147483647 h 26"/>
                  <a:gd name="T44" fmla="*/ 2147483647 w 52"/>
                  <a:gd name="T45" fmla="*/ 2147483647 h 2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2"/>
                  <a:gd name="T70" fmla="*/ 0 h 26"/>
                  <a:gd name="T71" fmla="*/ 52 w 52"/>
                  <a:gd name="T72" fmla="*/ 26 h 2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2" h="26">
                    <a:moveTo>
                      <a:pt x="34" y="26"/>
                    </a:moveTo>
                    <a:lnTo>
                      <a:pt x="32" y="24"/>
                    </a:lnTo>
                    <a:lnTo>
                      <a:pt x="30" y="22"/>
                    </a:lnTo>
                    <a:lnTo>
                      <a:pt x="26" y="18"/>
                    </a:lnTo>
                    <a:lnTo>
                      <a:pt x="20" y="18"/>
                    </a:lnTo>
                    <a:lnTo>
                      <a:pt x="12" y="18"/>
                    </a:lnTo>
                    <a:lnTo>
                      <a:pt x="6" y="18"/>
                    </a:lnTo>
                    <a:lnTo>
                      <a:pt x="0" y="16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0" y="4"/>
                    </a:lnTo>
                    <a:lnTo>
                      <a:pt x="32" y="6"/>
                    </a:lnTo>
                    <a:lnTo>
                      <a:pt x="34" y="8"/>
                    </a:lnTo>
                    <a:lnTo>
                      <a:pt x="40" y="8"/>
                    </a:lnTo>
                    <a:lnTo>
                      <a:pt x="48" y="10"/>
                    </a:lnTo>
                    <a:lnTo>
                      <a:pt x="52" y="12"/>
                    </a:lnTo>
                    <a:lnTo>
                      <a:pt x="52" y="16"/>
                    </a:lnTo>
                    <a:lnTo>
                      <a:pt x="52" y="22"/>
                    </a:lnTo>
                    <a:lnTo>
                      <a:pt x="48" y="24"/>
                    </a:lnTo>
                    <a:lnTo>
                      <a:pt x="42" y="26"/>
                    </a:lnTo>
                    <a:lnTo>
                      <a:pt x="34" y="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Freeform 44"/>
              <p:cNvSpPr>
                <a:spLocks/>
              </p:cNvSpPr>
              <p:nvPr/>
            </p:nvSpPr>
            <p:spPr bwMode="auto">
              <a:xfrm>
                <a:off x="1985940" y="1680622"/>
                <a:ext cx="356700" cy="135904"/>
              </a:xfrm>
              <a:custGeom>
                <a:avLst/>
                <a:gdLst>
                  <a:gd name="T0" fmla="*/ 2147483647 w 204"/>
                  <a:gd name="T1" fmla="*/ 2147483647 h 82"/>
                  <a:gd name="T2" fmla="*/ 2147483647 w 204"/>
                  <a:gd name="T3" fmla="*/ 2147483647 h 82"/>
                  <a:gd name="T4" fmla="*/ 2147483647 w 204"/>
                  <a:gd name="T5" fmla="*/ 2147483647 h 82"/>
                  <a:gd name="T6" fmla="*/ 2147483647 w 204"/>
                  <a:gd name="T7" fmla="*/ 2147483647 h 82"/>
                  <a:gd name="T8" fmla="*/ 2147483647 w 204"/>
                  <a:gd name="T9" fmla="*/ 2147483647 h 82"/>
                  <a:gd name="T10" fmla="*/ 2147483647 w 204"/>
                  <a:gd name="T11" fmla="*/ 2147483647 h 82"/>
                  <a:gd name="T12" fmla="*/ 2147483647 w 204"/>
                  <a:gd name="T13" fmla="*/ 2147483647 h 82"/>
                  <a:gd name="T14" fmla="*/ 2147483647 w 204"/>
                  <a:gd name="T15" fmla="*/ 2147483647 h 82"/>
                  <a:gd name="T16" fmla="*/ 2147483647 w 204"/>
                  <a:gd name="T17" fmla="*/ 2147483647 h 82"/>
                  <a:gd name="T18" fmla="*/ 2147483647 w 204"/>
                  <a:gd name="T19" fmla="*/ 2147483647 h 82"/>
                  <a:gd name="T20" fmla="*/ 2147483647 w 204"/>
                  <a:gd name="T21" fmla="*/ 2147483647 h 82"/>
                  <a:gd name="T22" fmla="*/ 2147483647 w 204"/>
                  <a:gd name="T23" fmla="*/ 2147483647 h 82"/>
                  <a:gd name="T24" fmla="*/ 2147483647 w 204"/>
                  <a:gd name="T25" fmla="*/ 2147483647 h 82"/>
                  <a:gd name="T26" fmla="*/ 2147483647 w 204"/>
                  <a:gd name="T27" fmla="*/ 2147483647 h 82"/>
                  <a:gd name="T28" fmla="*/ 2147483647 w 204"/>
                  <a:gd name="T29" fmla="*/ 2147483647 h 82"/>
                  <a:gd name="T30" fmla="*/ 2147483647 w 204"/>
                  <a:gd name="T31" fmla="*/ 2147483647 h 82"/>
                  <a:gd name="T32" fmla="*/ 2147483647 w 204"/>
                  <a:gd name="T33" fmla="*/ 2147483647 h 82"/>
                  <a:gd name="T34" fmla="*/ 2147483647 w 204"/>
                  <a:gd name="T35" fmla="*/ 2147483647 h 82"/>
                  <a:gd name="T36" fmla="*/ 2147483647 w 204"/>
                  <a:gd name="T37" fmla="*/ 2147483647 h 82"/>
                  <a:gd name="T38" fmla="*/ 2147483647 w 204"/>
                  <a:gd name="T39" fmla="*/ 2147483647 h 82"/>
                  <a:gd name="T40" fmla="*/ 2147483647 w 204"/>
                  <a:gd name="T41" fmla="*/ 2147483647 h 82"/>
                  <a:gd name="T42" fmla="*/ 2147483647 w 204"/>
                  <a:gd name="T43" fmla="*/ 2147483647 h 82"/>
                  <a:gd name="T44" fmla="*/ 2147483647 w 204"/>
                  <a:gd name="T45" fmla="*/ 2147483647 h 82"/>
                  <a:gd name="T46" fmla="*/ 2147483647 w 204"/>
                  <a:gd name="T47" fmla="*/ 2147483647 h 82"/>
                  <a:gd name="T48" fmla="*/ 2147483647 w 204"/>
                  <a:gd name="T49" fmla="*/ 2147483647 h 82"/>
                  <a:gd name="T50" fmla="*/ 2147483647 w 204"/>
                  <a:gd name="T51" fmla="*/ 2147483647 h 82"/>
                  <a:gd name="T52" fmla="*/ 2147483647 w 204"/>
                  <a:gd name="T53" fmla="*/ 2147483647 h 82"/>
                  <a:gd name="T54" fmla="*/ 2147483647 w 204"/>
                  <a:gd name="T55" fmla="*/ 2147483647 h 82"/>
                  <a:gd name="T56" fmla="*/ 2147483647 w 204"/>
                  <a:gd name="T57" fmla="*/ 2147483647 h 82"/>
                  <a:gd name="T58" fmla="*/ 2147483647 w 204"/>
                  <a:gd name="T59" fmla="*/ 2147483647 h 82"/>
                  <a:gd name="T60" fmla="*/ 2147483647 w 204"/>
                  <a:gd name="T61" fmla="*/ 2147483647 h 82"/>
                  <a:gd name="T62" fmla="*/ 2147483647 w 204"/>
                  <a:gd name="T63" fmla="*/ 2147483647 h 82"/>
                  <a:gd name="T64" fmla="*/ 2147483647 w 204"/>
                  <a:gd name="T65" fmla="*/ 2147483647 h 82"/>
                  <a:gd name="T66" fmla="*/ 2147483647 w 204"/>
                  <a:gd name="T67" fmla="*/ 2147483647 h 82"/>
                  <a:gd name="T68" fmla="*/ 2147483647 w 204"/>
                  <a:gd name="T69" fmla="*/ 0 h 82"/>
                  <a:gd name="T70" fmla="*/ 2147483647 w 204"/>
                  <a:gd name="T71" fmla="*/ 2147483647 h 82"/>
                  <a:gd name="T72" fmla="*/ 2147483647 w 204"/>
                  <a:gd name="T73" fmla="*/ 2147483647 h 82"/>
                  <a:gd name="T74" fmla="*/ 2147483647 w 204"/>
                  <a:gd name="T75" fmla="*/ 2147483647 h 82"/>
                  <a:gd name="T76" fmla="*/ 2147483647 w 204"/>
                  <a:gd name="T77" fmla="*/ 2147483647 h 82"/>
                  <a:gd name="T78" fmla="*/ 2147483647 w 204"/>
                  <a:gd name="T79" fmla="*/ 2147483647 h 82"/>
                  <a:gd name="T80" fmla="*/ 2147483647 w 204"/>
                  <a:gd name="T81" fmla="*/ 2147483647 h 82"/>
                  <a:gd name="T82" fmla="*/ 2147483647 w 204"/>
                  <a:gd name="T83" fmla="*/ 2147483647 h 8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04"/>
                  <a:gd name="T127" fmla="*/ 0 h 82"/>
                  <a:gd name="T128" fmla="*/ 204 w 204"/>
                  <a:gd name="T129" fmla="*/ 82 h 8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04" h="82">
                    <a:moveTo>
                      <a:pt x="176" y="62"/>
                    </a:moveTo>
                    <a:lnTo>
                      <a:pt x="172" y="62"/>
                    </a:lnTo>
                    <a:lnTo>
                      <a:pt x="170" y="64"/>
                    </a:lnTo>
                    <a:lnTo>
                      <a:pt x="166" y="70"/>
                    </a:lnTo>
                    <a:lnTo>
                      <a:pt x="160" y="76"/>
                    </a:lnTo>
                    <a:lnTo>
                      <a:pt x="158" y="78"/>
                    </a:lnTo>
                    <a:lnTo>
                      <a:pt x="154" y="80"/>
                    </a:lnTo>
                    <a:lnTo>
                      <a:pt x="146" y="78"/>
                    </a:lnTo>
                    <a:lnTo>
                      <a:pt x="132" y="76"/>
                    </a:lnTo>
                    <a:lnTo>
                      <a:pt x="124" y="70"/>
                    </a:lnTo>
                    <a:lnTo>
                      <a:pt x="120" y="68"/>
                    </a:lnTo>
                    <a:lnTo>
                      <a:pt x="120" y="64"/>
                    </a:lnTo>
                    <a:lnTo>
                      <a:pt x="98" y="64"/>
                    </a:lnTo>
                    <a:lnTo>
                      <a:pt x="94" y="66"/>
                    </a:lnTo>
                    <a:lnTo>
                      <a:pt x="90" y="68"/>
                    </a:lnTo>
                    <a:lnTo>
                      <a:pt x="78" y="74"/>
                    </a:lnTo>
                    <a:lnTo>
                      <a:pt x="68" y="80"/>
                    </a:lnTo>
                    <a:lnTo>
                      <a:pt x="60" y="82"/>
                    </a:lnTo>
                    <a:lnTo>
                      <a:pt x="52" y="82"/>
                    </a:lnTo>
                    <a:lnTo>
                      <a:pt x="40" y="80"/>
                    </a:lnTo>
                    <a:lnTo>
                      <a:pt x="34" y="80"/>
                    </a:lnTo>
                    <a:lnTo>
                      <a:pt x="28" y="82"/>
                    </a:lnTo>
                    <a:lnTo>
                      <a:pt x="28" y="74"/>
                    </a:lnTo>
                    <a:lnTo>
                      <a:pt x="32" y="72"/>
                    </a:lnTo>
                    <a:lnTo>
                      <a:pt x="34" y="68"/>
                    </a:lnTo>
                    <a:lnTo>
                      <a:pt x="22" y="70"/>
                    </a:lnTo>
                    <a:lnTo>
                      <a:pt x="14" y="68"/>
                    </a:lnTo>
                    <a:lnTo>
                      <a:pt x="6" y="64"/>
                    </a:lnTo>
                    <a:lnTo>
                      <a:pt x="0" y="60"/>
                    </a:lnTo>
                    <a:lnTo>
                      <a:pt x="14" y="56"/>
                    </a:lnTo>
                    <a:lnTo>
                      <a:pt x="26" y="54"/>
                    </a:lnTo>
                    <a:lnTo>
                      <a:pt x="70" y="54"/>
                    </a:lnTo>
                    <a:lnTo>
                      <a:pt x="70" y="52"/>
                    </a:lnTo>
                    <a:lnTo>
                      <a:pt x="72" y="50"/>
                    </a:lnTo>
                    <a:lnTo>
                      <a:pt x="12" y="50"/>
                    </a:lnTo>
                    <a:lnTo>
                      <a:pt x="12" y="44"/>
                    </a:lnTo>
                    <a:lnTo>
                      <a:pt x="14" y="42"/>
                    </a:lnTo>
                    <a:lnTo>
                      <a:pt x="18" y="36"/>
                    </a:lnTo>
                    <a:lnTo>
                      <a:pt x="18" y="34"/>
                    </a:lnTo>
                    <a:lnTo>
                      <a:pt x="20" y="30"/>
                    </a:lnTo>
                    <a:lnTo>
                      <a:pt x="26" y="28"/>
                    </a:lnTo>
                    <a:lnTo>
                      <a:pt x="42" y="26"/>
                    </a:lnTo>
                    <a:lnTo>
                      <a:pt x="54" y="24"/>
                    </a:lnTo>
                    <a:lnTo>
                      <a:pt x="68" y="20"/>
                    </a:lnTo>
                    <a:lnTo>
                      <a:pt x="78" y="14"/>
                    </a:lnTo>
                    <a:lnTo>
                      <a:pt x="90" y="6"/>
                    </a:lnTo>
                    <a:lnTo>
                      <a:pt x="90" y="16"/>
                    </a:lnTo>
                    <a:lnTo>
                      <a:pt x="94" y="18"/>
                    </a:lnTo>
                    <a:lnTo>
                      <a:pt x="96" y="18"/>
                    </a:lnTo>
                    <a:lnTo>
                      <a:pt x="102" y="16"/>
                    </a:lnTo>
                    <a:lnTo>
                      <a:pt x="110" y="18"/>
                    </a:lnTo>
                    <a:lnTo>
                      <a:pt x="120" y="20"/>
                    </a:lnTo>
                    <a:lnTo>
                      <a:pt x="124" y="20"/>
                    </a:lnTo>
                    <a:lnTo>
                      <a:pt x="124" y="16"/>
                    </a:lnTo>
                    <a:lnTo>
                      <a:pt x="128" y="14"/>
                    </a:lnTo>
                    <a:lnTo>
                      <a:pt x="130" y="12"/>
                    </a:lnTo>
                    <a:lnTo>
                      <a:pt x="136" y="14"/>
                    </a:lnTo>
                    <a:lnTo>
                      <a:pt x="142" y="16"/>
                    </a:lnTo>
                    <a:lnTo>
                      <a:pt x="138" y="26"/>
                    </a:lnTo>
                    <a:lnTo>
                      <a:pt x="138" y="28"/>
                    </a:lnTo>
                    <a:lnTo>
                      <a:pt x="142" y="28"/>
                    </a:lnTo>
                    <a:lnTo>
                      <a:pt x="144" y="28"/>
                    </a:lnTo>
                    <a:lnTo>
                      <a:pt x="146" y="28"/>
                    </a:lnTo>
                    <a:lnTo>
                      <a:pt x="150" y="24"/>
                    </a:lnTo>
                    <a:lnTo>
                      <a:pt x="150" y="18"/>
                    </a:lnTo>
                    <a:lnTo>
                      <a:pt x="152" y="12"/>
                    </a:lnTo>
                    <a:lnTo>
                      <a:pt x="160" y="8"/>
                    </a:lnTo>
                    <a:lnTo>
                      <a:pt x="174" y="4"/>
                    </a:lnTo>
                    <a:lnTo>
                      <a:pt x="194" y="0"/>
                    </a:lnTo>
                    <a:lnTo>
                      <a:pt x="204" y="0"/>
                    </a:lnTo>
                    <a:lnTo>
                      <a:pt x="200" y="4"/>
                    </a:lnTo>
                    <a:lnTo>
                      <a:pt x="196" y="10"/>
                    </a:lnTo>
                    <a:lnTo>
                      <a:pt x="182" y="20"/>
                    </a:lnTo>
                    <a:lnTo>
                      <a:pt x="172" y="30"/>
                    </a:lnTo>
                    <a:lnTo>
                      <a:pt x="168" y="38"/>
                    </a:lnTo>
                    <a:lnTo>
                      <a:pt x="166" y="44"/>
                    </a:lnTo>
                    <a:lnTo>
                      <a:pt x="168" y="46"/>
                    </a:lnTo>
                    <a:lnTo>
                      <a:pt x="170" y="50"/>
                    </a:lnTo>
                    <a:lnTo>
                      <a:pt x="178" y="52"/>
                    </a:lnTo>
                    <a:lnTo>
                      <a:pt x="186" y="54"/>
                    </a:lnTo>
                    <a:lnTo>
                      <a:pt x="188" y="56"/>
                    </a:lnTo>
                    <a:lnTo>
                      <a:pt x="190" y="58"/>
                    </a:lnTo>
                    <a:lnTo>
                      <a:pt x="188" y="62"/>
                    </a:lnTo>
                    <a:lnTo>
                      <a:pt x="182" y="64"/>
                    </a:lnTo>
                    <a:lnTo>
                      <a:pt x="176" y="6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Freeform 45"/>
              <p:cNvSpPr>
                <a:spLocks/>
              </p:cNvSpPr>
              <p:nvPr/>
            </p:nvSpPr>
            <p:spPr bwMode="auto">
              <a:xfrm>
                <a:off x="2075457" y="1590953"/>
                <a:ext cx="169397" cy="44834"/>
              </a:xfrm>
              <a:custGeom>
                <a:avLst/>
                <a:gdLst>
                  <a:gd name="T0" fmla="*/ 0 w 96"/>
                  <a:gd name="T1" fmla="*/ 2147483647 h 26"/>
                  <a:gd name="T2" fmla="*/ 2147483647 w 96"/>
                  <a:gd name="T3" fmla="*/ 2147483647 h 26"/>
                  <a:gd name="T4" fmla="*/ 2147483647 w 96"/>
                  <a:gd name="T5" fmla="*/ 2147483647 h 26"/>
                  <a:gd name="T6" fmla="*/ 2147483647 w 96"/>
                  <a:gd name="T7" fmla="*/ 2147483647 h 26"/>
                  <a:gd name="T8" fmla="*/ 2147483647 w 96"/>
                  <a:gd name="T9" fmla="*/ 2147483647 h 26"/>
                  <a:gd name="T10" fmla="*/ 2147483647 w 96"/>
                  <a:gd name="T11" fmla="*/ 2147483647 h 26"/>
                  <a:gd name="T12" fmla="*/ 2147483647 w 96"/>
                  <a:gd name="T13" fmla="*/ 2147483647 h 26"/>
                  <a:gd name="T14" fmla="*/ 2147483647 w 96"/>
                  <a:gd name="T15" fmla="*/ 2147483647 h 26"/>
                  <a:gd name="T16" fmla="*/ 2147483647 w 96"/>
                  <a:gd name="T17" fmla="*/ 2147483647 h 26"/>
                  <a:gd name="T18" fmla="*/ 2147483647 w 96"/>
                  <a:gd name="T19" fmla="*/ 2147483647 h 26"/>
                  <a:gd name="T20" fmla="*/ 2147483647 w 96"/>
                  <a:gd name="T21" fmla="*/ 2147483647 h 26"/>
                  <a:gd name="T22" fmla="*/ 2147483647 w 96"/>
                  <a:gd name="T23" fmla="*/ 2147483647 h 26"/>
                  <a:gd name="T24" fmla="*/ 2147483647 w 96"/>
                  <a:gd name="T25" fmla="*/ 2147483647 h 26"/>
                  <a:gd name="T26" fmla="*/ 2147483647 w 96"/>
                  <a:gd name="T27" fmla="*/ 0 h 26"/>
                  <a:gd name="T28" fmla="*/ 2147483647 w 96"/>
                  <a:gd name="T29" fmla="*/ 2147483647 h 26"/>
                  <a:gd name="T30" fmla="*/ 2147483647 w 96"/>
                  <a:gd name="T31" fmla="*/ 2147483647 h 26"/>
                  <a:gd name="T32" fmla="*/ 2147483647 w 96"/>
                  <a:gd name="T33" fmla="*/ 2147483647 h 26"/>
                  <a:gd name="T34" fmla="*/ 2147483647 w 96"/>
                  <a:gd name="T35" fmla="*/ 2147483647 h 26"/>
                  <a:gd name="T36" fmla="*/ 2147483647 w 96"/>
                  <a:gd name="T37" fmla="*/ 2147483647 h 26"/>
                  <a:gd name="T38" fmla="*/ 2147483647 w 96"/>
                  <a:gd name="T39" fmla="*/ 2147483647 h 26"/>
                  <a:gd name="T40" fmla="*/ 2147483647 w 96"/>
                  <a:gd name="T41" fmla="*/ 2147483647 h 26"/>
                  <a:gd name="T42" fmla="*/ 0 w 96"/>
                  <a:gd name="T43" fmla="*/ 2147483647 h 2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96"/>
                  <a:gd name="T67" fmla="*/ 0 h 26"/>
                  <a:gd name="T68" fmla="*/ 96 w 96"/>
                  <a:gd name="T69" fmla="*/ 26 h 2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96" h="26">
                    <a:moveTo>
                      <a:pt x="0" y="24"/>
                    </a:moveTo>
                    <a:lnTo>
                      <a:pt x="6" y="24"/>
                    </a:lnTo>
                    <a:lnTo>
                      <a:pt x="12" y="24"/>
                    </a:lnTo>
                    <a:lnTo>
                      <a:pt x="16" y="24"/>
                    </a:lnTo>
                    <a:lnTo>
                      <a:pt x="18" y="26"/>
                    </a:lnTo>
                    <a:lnTo>
                      <a:pt x="26" y="26"/>
                    </a:lnTo>
                    <a:lnTo>
                      <a:pt x="42" y="20"/>
                    </a:lnTo>
                    <a:lnTo>
                      <a:pt x="52" y="16"/>
                    </a:lnTo>
                    <a:lnTo>
                      <a:pt x="58" y="22"/>
                    </a:lnTo>
                    <a:lnTo>
                      <a:pt x="68" y="16"/>
                    </a:lnTo>
                    <a:lnTo>
                      <a:pt x="76" y="12"/>
                    </a:lnTo>
                    <a:lnTo>
                      <a:pt x="86" y="8"/>
                    </a:lnTo>
                    <a:lnTo>
                      <a:pt x="96" y="4"/>
                    </a:lnTo>
                    <a:lnTo>
                      <a:pt x="90" y="0"/>
                    </a:lnTo>
                    <a:lnTo>
                      <a:pt x="78" y="2"/>
                    </a:lnTo>
                    <a:lnTo>
                      <a:pt x="70" y="4"/>
                    </a:lnTo>
                    <a:lnTo>
                      <a:pt x="46" y="10"/>
                    </a:lnTo>
                    <a:lnTo>
                      <a:pt x="24" y="16"/>
                    </a:lnTo>
                    <a:lnTo>
                      <a:pt x="16" y="18"/>
                    </a:lnTo>
                    <a:lnTo>
                      <a:pt x="4" y="18"/>
                    </a:lnTo>
                    <a:lnTo>
                      <a:pt x="4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Freeform 46"/>
              <p:cNvSpPr>
                <a:spLocks/>
              </p:cNvSpPr>
              <p:nvPr/>
            </p:nvSpPr>
            <p:spPr bwMode="auto">
              <a:xfrm>
                <a:off x="2152582" y="1610569"/>
                <a:ext cx="231372" cy="53240"/>
              </a:xfrm>
              <a:custGeom>
                <a:avLst/>
                <a:gdLst>
                  <a:gd name="T0" fmla="*/ 2147483647 w 132"/>
                  <a:gd name="T1" fmla="*/ 2147483647 h 32"/>
                  <a:gd name="T2" fmla="*/ 2147483647 w 132"/>
                  <a:gd name="T3" fmla="*/ 2147483647 h 32"/>
                  <a:gd name="T4" fmla="*/ 2147483647 w 132"/>
                  <a:gd name="T5" fmla="*/ 2147483647 h 32"/>
                  <a:gd name="T6" fmla="*/ 2147483647 w 132"/>
                  <a:gd name="T7" fmla="*/ 2147483647 h 32"/>
                  <a:gd name="T8" fmla="*/ 2147483647 w 132"/>
                  <a:gd name="T9" fmla="*/ 2147483647 h 32"/>
                  <a:gd name="T10" fmla="*/ 2147483647 w 132"/>
                  <a:gd name="T11" fmla="*/ 2147483647 h 32"/>
                  <a:gd name="T12" fmla="*/ 0 w 132"/>
                  <a:gd name="T13" fmla="*/ 2147483647 h 32"/>
                  <a:gd name="T14" fmla="*/ 0 w 132"/>
                  <a:gd name="T15" fmla="*/ 2147483647 h 32"/>
                  <a:gd name="T16" fmla="*/ 2147483647 w 132"/>
                  <a:gd name="T17" fmla="*/ 2147483647 h 32"/>
                  <a:gd name="T18" fmla="*/ 2147483647 w 132"/>
                  <a:gd name="T19" fmla="*/ 2147483647 h 32"/>
                  <a:gd name="T20" fmla="*/ 2147483647 w 132"/>
                  <a:gd name="T21" fmla="*/ 2147483647 h 32"/>
                  <a:gd name="T22" fmla="*/ 2147483647 w 132"/>
                  <a:gd name="T23" fmla="*/ 0 h 32"/>
                  <a:gd name="T24" fmla="*/ 2147483647 w 132"/>
                  <a:gd name="T25" fmla="*/ 2147483647 h 32"/>
                  <a:gd name="T26" fmla="*/ 2147483647 w 132"/>
                  <a:gd name="T27" fmla="*/ 2147483647 h 32"/>
                  <a:gd name="T28" fmla="*/ 2147483647 w 132"/>
                  <a:gd name="T29" fmla="*/ 2147483647 h 32"/>
                  <a:gd name="T30" fmla="*/ 2147483647 w 132"/>
                  <a:gd name="T31" fmla="*/ 2147483647 h 32"/>
                  <a:gd name="T32" fmla="*/ 2147483647 w 132"/>
                  <a:gd name="T33" fmla="*/ 2147483647 h 32"/>
                  <a:gd name="T34" fmla="*/ 2147483647 w 132"/>
                  <a:gd name="T35" fmla="*/ 2147483647 h 32"/>
                  <a:gd name="T36" fmla="*/ 2147483647 w 132"/>
                  <a:gd name="T37" fmla="*/ 2147483647 h 32"/>
                  <a:gd name="T38" fmla="*/ 2147483647 w 132"/>
                  <a:gd name="T39" fmla="*/ 2147483647 h 32"/>
                  <a:gd name="T40" fmla="*/ 2147483647 w 132"/>
                  <a:gd name="T41" fmla="*/ 2147483647 h 32"/>
                  <a:gd name="T42" fmla="*/ 2147483647 w 132"/>
                  <a:gd name="T43" fmla="*/ 2147483647 h 32"/>
                  <a:gd name="T44" fmla="*/ 2147483647 w 132"/>
                  <a:gd name="T45" fmla="*/ 0 h 32"/>
                  <a:gd name="T46" fmla="*/ 2147483647 w 132"/>
                  <a:gd name="T47" fmla="*/ 0 h 32"/>
                  <a:gd name="T48" fmla="*/ 2147483647 w 132"/>
                  <a:gd name="T49" fmla="*/ 2147483647 h 32"/>
                  <a:gd name="T50" fmla="*/ 2147483647 w 132"/>
                  <a:gd name="T51" fmla="*/ 2147483647 h 32"/>
                  <a:gd name="T52" fmla="*/ 2147483647 w 132"/>
                  <a:gd name="T53" fmla="*/ 2147483647 h 32"/>
                  <a:gd name="T54" fmla="*/ 2147483647 w 132"/>
                  <a:gd name="T55" fmla="*/ 2147483647 h 32"/>
                  <a:gd name="T56" fmla="*/ 2147483647 w 132"/>
                  <a:gd name="T57" fmla="*/ 2147483647 h 32"/>
                  <a:gd name="T58" fmla="*/ 2147483647 w 132"/>
                  <a:gd name="T59" fmla="*/ 2147483647 h 32"/>
                  <a:gd name="T60" fmla="*/ 2147483647 w 132"/>
                  <a:gd name="T61" fmla="*/ 2147483647 h 32"/>
                  <a:gd name="T62" fmla="*/ 2147483647 w 132"/>
                  <a:gd name="T63" fmla="*/ 2147483647 h 32"/>
                  <a:gd name="T64" fmla="*/ 2147483647 w 132"/>
                  <a:gd name="T65" fmla="*/ 2147483647 h 32"/>
                  <a:gd name="T66" fmla="*/ 2147483647 w 132"/>
                  <a:gd name="T67" fmla="*/ 2147483647 h 32"/>
                  <a:gd name="T68" fmla="*/ 2147483647 w 132"/>
                  <a:gd name="T69" fmla="*/ 2147483647 h 32"/>
                  <a:gd name="T70" fmla="*/ 2147483647 w 132"/>
                  <a:gd name="T71" fmla="*/ 2147483647 h 32"/>
                  <a:gd name="T72" fmla="*/ 2147483647 w 132"/>
                  <a:gd name="T73" fmla="*/ 2147483647 h 32"/>
                  <a:gd name="T74" fmla="*/ 2147483647 w 132"/>
                  <a:gd name="T75" fmla="*/ 2147483647 h 32"/>
                  <a:gd name="T76" fmla="*/ 2147483647 w 132"/>
                  <a:gd name="T77" fmla="*/ 2147483647 h 3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32"/>
                  <a:gd name="T118" fmla="*/ 0 h 32"/>
                  <a:gd name="T119" fmla="*/ 132 w 132"/>
                  <a:gd name="T120" fmla="*/ 32 h 32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32" h="32">
                    <a:moveTo>
                      <a:pt x="34" y="32"/>
                    </a:moveTo>
                    <a:lnTo>
                      <a:pt x="30" y="30"/>
                    </a:lnTo>
                    <a:lnTo>
                      <a:pt x="28" y="30"/>
                    </a:lnTo>
                    <a:lnTo>
                      <a:pt x="30" y="26"/>
                    </a:lnTo>
                    <a:lnTo>
                      <a:pt x="36" y="24"/>
                    </a:lnTo>
                    <a:lnTo>
                      <a:pt x="18" y="22"/>
                    </a:lnTo>
                    <a:lnTo>
                      <a:pt x="0" y="20"/>
                    </a:lnTo>
                    <a:lnTo>
                      <a:pt x="0" y="18"/>
                    </a:lnTo>
                    <a:lnTo>
                      <a:pt x="6" y="16"/>
                    </a:lnTo>
                    <a:lnTo>
                      <a:pt x="24" y="10"/>
                    </a:lnTo>
                    <a:lnTo>
                      <a:pt x="40" y="4"/>
                    </a:lnTo>
                    <a:lnTo>
                      <a:pt x="54" y="0"/>
                    </a:lnTo>
                    <a:lnTo>
                      <a:pt x="54" y="6"/>
                    </a:lnTo>
                    <a:lnTo>
                      <a:pt x="56" y="6"/>
                    </a:lnTo>
                    <a:lnTo>
                      <a:pt x="64" y="6"/>
                    </a:lnTo>
                    <a:lnTo>
                      <a:pt x="64" y="14"/>
                    </a:lnTo>
                    <a:lnTo>
                      <a:pt x="66" y="16"/>
                    </a:lnTo>
                    <a:lnTo>
                      <a:pt x="68" y="18"/>
                    </a:lnTo>
                    <a:lnTo>
                      <a:pt x="74" y="18"/>
                    </a:lnTo>
                    <a:lnTo>
                      <a:pt x="84" y="16"/>
                    </a:lnTo>
                    <a:lnTo>
                      <a:pt x="92" y="14"/>
                    </a:lnTo>
                    <a:lnTo>
                      <a:pt x="100" y="6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14" y="8"/>
                    </a:lnTo>
                    <a:lnTo>
                      <a:pt x="110" y="12"/>
                    </a:lnTo>
                    <a:lnTo>
                      <a:pt x="120" y="14"/>
                    </a:lnTo>
                    <a:lnTo>
                      <a:pt x="132" y="14"/>
                    </a:lnTo>
                    <a:lnTo>
                      <a:pt x="118" y="22"/>
                    </a:lnTo>
                    <a:lnTo>
                      <a:pt x="110" y="28"/>
                    </a:lnTo>
                    <a:lnTo>
                      <a:pt x="104" y="28"/>
                    </a:lnTo>
                    <a:lnTo>
                      <a:pt x="98" y="28"/>
                    </a:lnTo>
                    <a:lnTo>
                      <a:pt x="94" y="26"/>
                    </a:lnTo>
                    <a:lnTo>
                      <a:pt x="90" y="24"/>
                    </a:lnTo>
                    <a:lnTo>
                      <a:pt x="84" y="22"/>
                    </a:lnTo>
                    <a:lnTo>
                      <a:pt x="72" y="24"/>
                    </a:lnTo>
                    <a:lnTo>
                      <a:pt x="60" y="28"/>
                    </a:lnTo>
                    <a:lnTo>
                      <a:pt x="48" y="30"/>
                    </a:lnTo>
                    <a:lnTo>
                      <a:pt x="34" y="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 47"/>
              <p:cNvSpPr>
                <a:spLocks/>
              </p:cNvSpPr>
              <p:nvPr/>
            </p:nvSpPr>
            <p:spPr bwMode="auto">
              <a:xfrm>
                <a:off x="2282040" y="1562932"/>
                <a:ext cx="111555" cy="30822"/>
              </a:xfrm>
              <a:custGeom>
                <a:avLst/>
                <a:gdLst>
                  <a:gd name="T0" fmla="*/ 2147483647 w 64"/>
                  <a:gd name="T1" fmla="*/ 2147483647 h 18"/>
                  <a:gd name="T2" fmla="*/ 2147483647 w 64"/>
                  <a:gd name="T3" fmla="*/ 2147483647 h 18"/>
                  <a:gd name="T4" fmla="*/ 0 w 64"/>
                  <a:gd name="T5" fmla="*/ 2147483647 h 18"/>
                  <a:gd name="T6" fmla="*/ 2147483647 w 64"/>
                  <a:gd name="T7" fmla="*/ 2147483647 h 18"/>
                  <a:gd name="T8" fmla="*/ 2147483647 w 64"/>
                  <a:gd name="T9" fmla="*/ 2147483647 h 18"/>
                  <a:gd name="T10" fmla="*/ 2147483647 w 64"/>
                  <a:gd name="T11" fmla="*/ 2147483647 h 18"/>
                  <a:gd name="T12" fmla="*/ 2147483647 w 64"/>
                  <a:gd name="T13" fmla="*/ 2147483647 h 18"/>
                  <a:gd name="T14" fmla="*/ 2147483647 w 64"/>
                  <a:gd name="T15" fmla="*/ 2147483647 h 18"/>
                  <a:gd name="T16" fmla="*/ 2147483647 w 64"/>
                  <a:gd name="T17" fmla="*/ 0 h 18"/>
                  <a:gd name="T18" fmla="*/ 2147483647 w 64"/>
                  <a:gd name="T19" fmla="*/ 2147483647 h 18"/>
                  <a:gd name="T20" fmla="*/ 2147483647 w 64"/>
                  <a:gd name="T21" fmla="*/ 2147483647 h 18"/>
                  <a:gd name="T22" fmla="*/ 2147483647 w 64"/>
                  <a:gd name="T23" fmla="*/ 2147483647 h 18"/>
                  <a:gd name="T24" fmla="*/ 2147483647 w 64"/>
                  <a:gd name="T25" fmla="*/ 2147483647 h 18"/>
                  <a:gd name="T26" fmla="*/ 2147483647 w 64"/>
                  <a:gd name="T27" fmla="*/ 2147483647 h 18"/>
                  <a:gd name="T28" fmla="*/ 2147483647 w 64"/>
                  <a:gd name="T29" fmla="*/ 2147483647 h 18"/>
                  <a:gd name="T30" fmla="*/ 2147483647 w 64"/>
                  <a:gd name="T31" fmla="*/ 2147483647 h 18"/>
                  <a:gd name="T32" fmla="*/ 2147483647 w 64"/>
                  <a:gd name="T33" fmla="*/ 2147483647 h 18"/>
                  <a:gd name="T34" fmla="*/ 2147483647 w 64"/>
                  <a:gd name="T35" fmla="*/ 2147483647 h 1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4"/>
                  <a:gd name="T55" fmla="*/ 0 h 18"/>
                  <a:gd name="T56" fmla="*/ 64 w 64"/>
                  <a:gd name="T57" fmla="*/ 18 h 1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4" h="18">
                    <a:moveTo>
                      <a:pt x="12" y="18"/>
                    </a:moveTo>
                    <a:lnTo>
                      <a:pt x="6" y="16"/>
                    </a:lnTo>
                    <a:lnTo>
                      <a:pt x="0" y="14"/>
                    </a:lnTo>
                    <a:lnTo>
                      <a:pt x="8" y="12"/>
                    </a:lnTo>
                    <a:lnTo>
                      <a:pt x="18" y="12"/>
                    </a:lnTo>
                    <a:lnTo>
                      <a:pt x="26" y="10"/>
                    </a:lnTo>
                    <a:lnTo>
                      <a:pt x="28" y="10"/>
                    </a:lnTo>
                    <a:lnTo>
                      <a:pt x="30" y="8"/>
                    </a:lnTo>
                    <a:lnTo>
                      <a:pt x="48" y="0"/>
                    </a:lnTo>
                    <a:lnTo>
                      <a:pt x="58" y="2"/>
                    </a:lnTo>
                    <a:lnTo>
                      <a:pt x="64" y="4"/>
                    </a:lnTo>
                    <a:lnTo>
                      <a:pt x="58" y="10"/>
                    </a:lnTo>
                    <a:lnTo>
                      <a:pt x="48" y="16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28" y="16"/>
                    </a:lnTo>
                    <a:lnTo>
                      <a:pt x="22" y="16"/>
                    </a:lnTo>
                    <a:lnTo>
                      <a:pt x="12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Freeform 48"/>
              <p:cNvSpPr>
                <a:spLocks/>
              </p:cNvSpPr>
              <p:nvPr/>
            </p:nvSpPr>
            <p:spPr bwMode="auto">
              <a:xfrm>
                <a:off x="2356410" y="1675017"/>
                <a:ext cx="128081" cy="70053"/>
              </a:xfrm>
              <a:custGeom>
                <a:avLst/>
                <a:gdLst>
                  <a:gd name="T0" fmla="*/ 2147483647 w 74"/>
                  <a:gd name="T1" fmla="*/ 2147483647 h 42"/>
                  <a:gd name="T2" fmla="*/ 2147483647 w 74"/>
                  <a:gd name="T3" fmla="*/ 2147483647 h 42"/>
                  <a:gd name="T4" fmla="*/ 2147483647 w 74"/>
                  <a:gd name="T5" fmla="*/ 2147483647 h 42"/>
                  <a:gd name="T6" fmla="*/ 2147483647 w 74"/>
                  <a:gd name="T7" fmla="*/ 2147483647 h 42"/>
                  <a:gd name="T8" fmla="*/ 2147483647 w 74"/>
                  <a:gd name="T9" fmla="*/ 2147483647 h 42"/>
                  <a:gd name="T10" fmla="*/ 2147483647 w 74"/>
                  <a:gd name="T11" fmla="*/ 2147483647 h 42"/>
                  <a:gd name="T12" fmla="*/ 2147483647 w 74"/>
                  <a:gd name="T13" fmla="*/ 2147483647 h 42"/>
                  <a:gd name="T14" fmla="*/ 2147483647 w 74"/>
                  <a:gd name="T15" fmla="*/ 2147483647 h 42"/>
                  <a:gd name="T16" fmla="*/ 2147483647 w 74"/>
                  <a:gd name="T17" fmla="*/ 2147483647 h 42"/>
                  <a:gd name="T18" fmla="*/ 2147483647 w 74"/>
                  <a:gd name="T19" fmla="*/ 2147483647 h 42"/>
                  <a:gd name="T20" fmla="*/ 2147483647 w 74"/>
                  <a:gd name="T21" fmla="*/ 2147483647 h 42"/>
                  <a:gd name="T22" fmla="*/ 2147483647 w 74"/>
                  <a:gd name="T23" fmla="*/ 2147483647 h 42"/>
                  <a:gd name="T24" fmla="*/ 2147483647 w 74"/>
                  <a:gd name="T25" fmla="*/ 2147483647 h 42"/>
                  <a:gd name="T26" fmla="*/ 2147483647 w 74"/>
                  <a:gd name="T27" fmla="*/ 2147483647 h 42"/>
                  <a:gd name="T28" fmla="*/ 2147483647 w 74"/>
                  <a:gd name="T29" fmla="*/ 2147483647 h 42"/>
                  <a:gd name="T30" fmla="*/ 2147483647 w 74"/>
                  <a:gd name="T31" fmla="*/ 2147483647 h 42"/>
                  <a:gd name="T32" fmla="*/ 2147483647 w 74"/>
                  <a:gd name="T33" fmla="*/ 2147483647 h 42"/>
                  <a:gd name="T34" fmla="*/ 2147483647 w 74"/>
                  <a:gd name="T35" fmla="*/ 2147483647 h 42"/>
                  <a:gd name="T36" fmla="*/ 2147483647 w 74"/>
                  <a:gd name="T37" fmla="*/ 2147483647 h 42"/>
                  <a:gd name="T38" fmla="*/ 0 w 74"/>
                  <a:gd name="T39" fmla="*/ 2147483647 h 42"/>
                  <a:gd name="T40" fmla="*/ 2147483647 w 74"/>
                  <a:gd name="T41" fmla="*/ 2147483647 h 42"/>
                  <a:gd name="T42" fmla="*/ 2147483647 w 74"/>
                  <a:gd name="T43" fmla="*/ 2147483647 h 42"/>
                  <a:gd name="T44" fmla="*/ 2147483647 w 74"/>
                  <a:gd name="T45" fmla="*/ 2147483647 h 42"/>
                  <a:gd name="T46" fmla="*/ 2147483647 w 74"/>
                  <a:gd name="T47" fmla="*/ 2147483647 h 42"/>
                  <a:gd name="T48" fmla="*/ 2147483647 w 74"/>
                  <a:gd name="T49" fmla="*/ 2147483647 h 42"/>
                  <a:gd name="T50" fmla="*/ 2147483647 w 74"/>
                  <a:gd name="T51" fmla="*/ 2147483647 h 42"/>
                  <a:gd name="T52" fmla="*/ 2147483647 w 74"/>
                  <a:gd name="T53" fmla="*/ 2147483647 h 42"/>
                  <a:gd name="T54" fmla="*/ 2147483647 w 74"/>
                  <a:gd name="T55" fmla="*/ 2147483647 h 42"/>
                  <a:gd name="T56" fmla="*/ 2147483647 w 74"/>
                  <a:gd name="T57" fmla="*/ 2147483647 h 42"/>
                  <a:gd name="T58" fmla="*/ 2147483647 w 74"/>
                  <a:gd name="T59" fmla="*/ 2147483647 h 42"/>
                  <a:gd name="T60" fmla="*/ 2147483647 w 74"/>
                  <a:gd name="T61" fmla="*/ 2147483647 h 42"/>
                  <a:gd name="T62" fmla="*/ 2147483647 w 74"/>
                  <a:gd name="T63" fmla="*/ 2147483647 h 42"/>
                  <a:gd name="T64" fmla="*/ 2147483647 w 74"/>
                  <a:gd name="T65" fmla="*/ 2147483647 h 42"/>
                  <a:gd name="T66" fmla="*/ 2147483647 w 74"/>
                  <a:gd name="T67" fmla="*/ 0 h 42"/>
                  <a:gd name="T68" fmla="*/ 2147483647 w 74"/>
                  <a:gd name="T69" fmla="*/ 2147483647 h 4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4"/>
                  <a:gd name="T106" fmla="*/ 0 h 42"/>
                  <a:gd name="T107" fmla="*/ 74 w 74"/>
                  <a:gd name="T108" fmla="*/ 42 h 42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4" h="42">
                    <a:moveTo>
                      <a:pt x="74" y="4"/>
                    </a:moveTo>
                    <a:lnTo>
                      <a:pt x="70" y="6"/>
                    </a:lnTo>
                    <a:lnTo>
                      <a:pt x="66" y="8"/>
                    </a:lnTo>
                    <a:lnTo>
                      <a:pt x="58" y="14"/>
                    </a:lnTo>
                    <a:lnTo>
                      <a:pt x="66" y="22"/>
                    </a:lnTo>
                    <a:lnTo>
                      <a:pt x="56" y="28"/>
                    </a:lnTo>
                    <a:lnTo>
                      <a:pt x="52" y="30"/>
                    </a:lnTo>
                    <a:lnTo>
                      <a:pt x="48" y="28"/>
                    </a:lnTo>
                    <a:lnTo>
                      <a:pt x="48" y="32"/>
                    </a:lnTo>
                    <a:lnTo>
                      <a:pt x="44" y="34"/>
                    </a:lnTo>
                    <a:lnTo>
                      <a:pt x="38" y="36"/>
                    </a:lnTo>
                    <a:lnTo>
                      <a:pt x="32" y="38"/>
                    </a:lnTo>
                    <a:lnTo>
                      <a:pt x="26" y="42"/>
                    </a:lnTo>
                    <a:lnTo>
                      <a:pt x="18" y="42"/>
                    </a:lnTo>
                    <a:lnTo>
                      <a:pt x="18" y="36"/>
                    </a:lnTo>
                    <a:lnTo>
                      <a:pt x="16" y="34"/>
                    </a:lnTo>
                    <a:lnTo>
                      <a:pt x="10" y="32"/>
                    </a:lnTo>
                    <a:lnTo>
                      <a:pt x="4" y="28"/>
                    </a:lnTo>
                    <a:lnTo>
                      <a:pt x="2" y="26"/>
                    </a:lnTo>
                    <a:lnTo>
                      <a:pt x="0" y="22"/>
                    </a:lnTo>
                    <a:lnTo>
                      <a:pt x="2" y="20"/>
                    </a:lnTo>
                    <a:lnTo>
                      <a:pt x="4" y="18"/>
                    </a:lnTo>
                    <a:lnTo>
                      <a:pt x="8" y="16"/>
                    </a:lnTo>
                    <a:lnTo>
                      <a:pt x="14" y="16"/>
                    </a:lnTo>
                    <a:lnTo>
                      <a:pt x="16" y="18"/>
                    </a:lnTo>
                    <a:lnTo>
                      <a:pt x="20" y="20"/>
                    </a:lnTo>
                    <a:lnTo>
                      <a:pt x="22" y="20"/>
                    </a:lnTo>
                    <a:lnTo>
                      <a:pt x="30" y="18"/>
                    </a:lnTo>
                    <a:lnTo>
                      <a:pt x="32" y="16"/>
                    </a:lnTo>
                    <a:lnTo>
                      <a:pt x="32" y="14"/>
                    </a:lnTo>
                    <a:lnTo>
                      <a:pt x="32" y="8"/>
                    </a:lnTo>
                    <a:lnTo>
                      <a:pt x="38" y="4"/>
                    </a:lnTo>
                    <a:lnTo>
                      <a:pt x="50" y="4"/>
                    </a:lnTo>
                    <a:lnTo>
                      <a:pt x="74" y="0"/>
                    </a:lnTo>
                    <a:lnTo>
                      <a:pt x="74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Freeform 49"/>
              <p:cNvSpPr>
                <a:spLocks/>
              </p:cNvSpPr>
              <p:nvPr/>
            </p:nvSpPr>
            <p:spPr bwMode="auto">
              <a:xfrm>
                <a:off x="2332997" y="1777294"/>
                <a:ext cx="67484" cy="36427"/>
              </a:xfrm>
              <a:custGeom>
                <a:avLst/>
                <a:gdLst>
                  <a:gd name="T0" fmla="*/ 2147483647 w 40"/>
                  <a:gd name="T1" fmla="*/ 2147483647 h 22"/>
                  <a:gd name="T2" fmla="*/ 2147483647 w 40"/>
                  <a:gd name="T3" fmla="*/ 2147483647 h 22"/>
                  <a:gd name="T4" fmla="*/ 2147483647 w 40"/>
                  <a:gd name="T5" fmla="*/ 2147483647 h 22"/>
                  <a:gd name="T6" fmla="*/ 0 w 40"/>
                  <a:gd name="T7" fmla="*/ 2147483647 h 22"/>
                  <a:gd name="T8" fmla="*/ 2147483647 w 40"/>
                  <a:gd name="T9" fmla="*/ 2147483647 h 22"/>
                  <a:gd name="T10" fmla="*/ 2147483647 w 40"/>
                  <a:gd name="T11" fmla="*/ 2147483647 h 22"/>
                  <a:gd name="T12" fmla="*/ 2147483647 w 40"/>
                  <a:gd name="T13" fmla="*/ 0 h 22"/>
                  <a:gd name="T14" fmla="*/ 2147483647 w 40"/>
                  <a:gd name="T15" fmla="*/ 2147483647 h 22"/>
                  <a:gd name="T16" fmla="*/ 2147483647 w 40"/>
                  <a:gd name="T17" fmla="*/ 2147483647 h 22"/>
                  <a:gd name="T18" fmla="*/ 2147483647 w 40"/>
                  <a:gd name="T19" fmla="*/ 2147483647 h 22"/>
                  <a:gd name="T20" fmla="*/ 2147483647 w 40"/>
                  <a:gd name="T21" fmla="*/ 2147483647 h 22"/>
                  <a:gd name="T22" fmla="*/ 2147483647 w 40"/>
                  <a:gd name="T23" fmla="*/ 2147483647 h 22"/>
                  <a:gd name="T24" fmla="*/ 2147483647 w 40"/>
                  <a:gd name="T25" fmla="*/ 2147483647 h 2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"/>
                  <a:gd name="T40" fmla="*/ 0 h 22"/>
                  <a:gd name="T41" fmla="*/ 40 w 40"/>
                  <a:gd name="T42" fmla="*/ 22 h 2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" h="22">
                    <a:moveTo>
                      <a:pt x="22" y="22"/>
                    </a:moveTo>
                    <a:lnTo>
                      <a:pt x="16" y="22"/>
                    </a:lnTo>
                    <a:lnTo>
                      <a:pt x="8" y="20"/>
                    </a:lnTo>
                    <a:lnTo>
                      <a:pt x="0" y="14"/>
                    </a:lnTo>
                    <a:lnTo>
                      <a:pt x="6" y="10"/>
                    </a:lnTo>
                    <a:lnTo>
                      <a:pt x="12" y="6"/>
                    </a:lnTo>
                    <a:lnTo>
                      <a:pt x="30" y="0"/>
                    </a:lnTo>
                    <a:lnTo>
                      <a:pt x="32" y="4"/>
                    </a:lnTo>
                    <a:lnTo>
                      <a:pt x="34" y="6"/>
                    </a:lnTo>
                    <a:lnTo>
                      <a:pt x="40" y="6"/>
                    </a:lnTo>
                    <a:lnTo>
                      <a:pt x="40" y="18"/>
                    </a:lnTo>
                    <a:lnTo>
                      <a:pt x="32" y="22"/>
                    </a:lnTo>
                    <a:lnTo>
                      <a:pt x="22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Freeform 50"/>
              <p:cNvSpPr>
                <a:spLocks/>
              </p:cNvSpPr>
              <p:nvPr/>
            </p:nvSpPr>
            <p:spPr bwMode="auto">
              <a:xfrm>
                <a:off x="2478983" y="1886577"/>
                <a:ext cx="140476" cy="70053"/>
              </a:xfrm>
              <a:custGeom>
                <a:avLst/>
                <a:gdLst>
                  <a:gd name="T0" fmla="*/ 2147483647 w 80"/>
                  <a:gd name="T1" fmla="*/ 2147483647 h 42"/>
                  <a:gd name="T2" fmla="*/ 2147483647 w 80"/>
                  <a:gd name="T3" fmla="*/ 2147483647 h 42"/>
                  <a:gd name="T4" fmla="*/ 2147483647 w 80"/>
                  <a:gd name="T5" fmla="*/ 2147483647 h 42"/>
                  <a:gd name="T6" fmla="*/ 2147483647 w 80"/>
                  <a:gd name="T7" fmla="*/ 2147483647 h 42"/>
                  <a:gd name="T8" fmla="*/ 2147483647 w 80"/>
                  <a:gd name="T9" fmla="*/ 2147483647 h 42"/>
                  <a:gd name="T10" fmla="*/ 2147483647 w 80"/>
                  <a:gd name="T11" fmla="*/ 2147483647 h 42"/>
                  <a:gd name="T12" fmla="*/ 2147483647 w 80"/>
                  <a:gd name="T13" fmla="*/ 2147483647 h 42"/>
                  <a:gd name="T14" fmla="*/ 2147483647 w 80"/>
                  <a:gd name="T15" fmla="*/ 2147483647 h 42"/>
                  <a:gd name="T16" fmla="*/ 2147483647 w 80"/>
                  <a:gd name="T17" fmla="*/ 2147483647 h 42"/>
                  <a:gd name="T18" fmla="*/ 2147483647 w 80"/>
                  <a:gd name="T19" fmla="*/ 2147483647 h 42"/>
                  <a:gd name="T20" fmla="*/ 2147483647 w 80"/>
                  <a:gd name="T21" fmla="*/ 2147483647 h 42"/>
                  <a:gd name="T22" fmla="*/ 2147483647 w 80"/>
                  <a:gd name="T23" fmla="*/ 2147483647 h 42"/>
                  <a:gd name="T24" fmla="*/ 2147483647 w 80"/>
                  <a:gd name="T25" fmla="*/ 2147483647 h 42"/>
                  <a:gd name="T26" fmla="*/ 2147483647 w 80"/>
                  <a:gd name="T27" fmla="*/ 2147483647 h 42"/>
                  <a:gd name="T28" fmla="*/ 0 w 80"/>
                  <a:gd name="T29" fmla="*/ 2147483647 h 42"/>
                  <a:gd name="T30" fmla="*/ 2147483647 w 80"/>
                  <a:gd name="T31" fmla="*/ 2147483647 h 42"/>
                  <a:gd name="T32" fmla="*/ 2147483647 w 80"/>
                  <a:gd name="T33" fmla="*/ 2147483647 h 42"/>
                  <a:gd name="T34" fmla="*/ 2147483647 w 80"/>
                  <a:gd name="T35" fmla="*/ 0 h 42"/>
                  <a:gd name="T36" fmla="*/ 2147483647 w 80"/>
                  <a:gd name="T37" fmla="*/ 2147483647 h 42"/>
                  <a:gd name="T38" fmla="*/ 2147483647 w 80"/>
                  <a:gd name="T39" fmla="*/ 2147483647 h 42"/>
                  <a:gd name="T40" fmla="*/ 2147483647 w 80"/>
                  <a:gd name="T41" fmla="*/ 2147483647 h 42"/>
                  <a:gd name="T42" fmla="*/ 2147483647 w 80"/>
                  <a:gd name="T43" fmla="*/ 2147483647 h 42"/>
                  <a:gd name="T44" fmla="*/ 2147483647 w 80"/>
                  <a:gd name="T45" fmla="*/ 2147483647 h 42"/>
                  <a:gd name="T46" fmla="*/ 2147483647 w 80"/>
                  <a:gd name="T47" fmla="*/ 2147483647 h 42"/>
                  <a:gd name="T48" fmla="*/ 2147483647 w 80"/>
                  <a:gd name="T49" fmla="*/ 2147483647 h 42"/>
                  <a:gd name="T50" fmla="*/ 2147483647 w 80"/>
                  <a:gd name="T51" fmla="*/ 2147483647 h 42"/>
                  <a:gd name="T52" fmla="*/ 2147483647 w 80"/>
                  <a:gd name="T53" fmla="*/ 2147483647 h 42"/>
                  <a:gd name="T54" fmla="*/ 2147483647 w 80"/>
                  <a:gd name="T55" fmla="*/ 2147483647 h 42"/>
                  <a:gd name="T56" fmla="*/ 2147483647 w 80"/>
                  <a:gd name="T57" fmla="*/ 2147483647 h 42"/>
                  <a:gd name="T58" fmla="*/ 2147483647 w 80"/>
                  <a:gd name="T59" fmla="*/ 2147483647 h 4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80"/>
                  <a:gd name="T91" fmla="*/ 0 h 42"/>
                  <a:gd name="T92" fmla="*/ 80 w 80"/>
                  <a:gd name="T93" fmla="*/ 42 h 4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80" h="42">
                    <a:moveTo>
                      <a:pt x="58" y="40"/>
                    </a:moveTo>
                    <a:lnTo>
                      <a:pt x="56" y="30"/>
                    </a:lnTo>
                    <a:lnTo>
                      <a:pt x="52" y="26"/>
                    </a:lnTo>
                    <a:lnTo>
                      <a:pt x="48" y="26"/>
                    </a:lnTo>
                    <a:lnTo>
                      <a:pt x="42" y="26"/>
                    </a:lnTo>
                    <a:lnTo>
                      <a:pt x="38" y="30"/>
                    </a:lnTo>
                    <a:lnTo>
                      <a:pt x="30" y="36"/>
                    </a:lnTo>
                    <a:lnTo>
                      <a:pt x="22" y="40"/>
                    </a:lnTo>
                    <a:lnTo>
                      <a:pt x="16" y="42"/>
                    </a:lnTo>
                    <a:lnTo>
                      <a:pt x="10" y="40"/>
                    </a:lnTo>
                    <a:lnTo>
                      <a:pt x="14" y="38"/>
                    </a:lnTo>
                    <a:lnTo>
                      <a:pt x="10" y="36"/>
                    </a:lnTo>
                    <a:lnTo>
                      <a:pt x="6" y="36"/>
                    </a:lnTo>
                    <a:lnTo>
                      <a:pt x="4" y="36"/>
                    </a:lnTo>
                    <a:lnTo>
                      <a:pt x="0" y="34"/>
                    </a:lnTo>
                    <a:lnTo>
                      <a:pt x="8" y="24"/>
                    </a:lnTo>
                    <a:lnTo>
                      <a:pt x="22" y="14"/>
                    </a:lnTo>
                    <a:lnTo>
                      <a:pt x="46" y="0"/>
                    </a:lnTo>
                    <a:lnTo>
                      <a:pt x="52" y="6"/>
                    </a:lnTo>
                    <a:lnTo>
                      <a:pt x="58" y="12"/>
                    </a:lnTo>
                    <a:lnTo>
                      <a:pt x="70" y="22"/>
                    </a:lnTo>
                    <a:lnTo>
                      <a:pt x="68" y="28"/>
                    </a:lnTo>
                    <a:lnTo>
                      <a:pt x="74" y="28"/>
                    </a:lnTo>
                    <a:lnTo>
                      <a:pt x="80" y="30"/>
                    </a:lnTo>
                    <a:lnTo>
                      <a:pt x="74" y="36"/>
                    </a:lnTo>
                    <a:lnTo>
                      <a:pt x="70" y="38"/>
                    </a:lnTo>
                    <a:lnTo>
                      <a:pt x="64" y="40"/>
                    </a:lnTo>
                    <a:lnTo>
                      <a:pt x="60" y="38"/>
                    </a:lnTo>
                    <a:lnTo>
                      <a:pt x="60" y="36"/>
                    </a:lnTo>
                    <a:lnTo>
                      <a:pt x="58" y="4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Freeform 51"/>
              <p:cNvSpPr>
                <a:spLocks/>
              </p:cNvSpPr>
              <p:nvPr/>
            </p:nvSpPr>
            <p:spPr bwMode="auto">
              <a:xfrm>
                <a:off x="2425270" y="1610569"/>
                <a:ext cx="115686" cy="40630"/>
              </a:xfrm>
              <a:custGeom>
                <a:avLst/>
                <a:gdLst>
                  <a:gd name="T0" fmla="*/ 2147483647 w 66"/>
                  <a:gd name="T1" fmla="*/ 2147483647 h 24"/>
                  <a:gd name="T2" fmla="*/ 2147483647 w 66"/>
                  <a:gd name="T3" fmla="*/ 2147483647 h 24"/>
                  <a:gd name="T4" fmla="*/ 2147483647 w 66"/>
                  <a:gd name="T5" fmla="*/ 2147483647 h 24"/>
                  <a:gd name="T6" fmla="*/ 2147483647 w 66"/>
                  <a:gd name="T7" fmla="*/ 2147483647 h 24"/>
                  <a:gd name="T8" fmla="*/ 2147483647 w 66"/>
                  <a:gd name="T9" fmla="*/ 2147483647 h 24"/>
                  <a:gd name="T10" fmla="*/ 2147483647 w 66"/>
                  <a:gd name="T11" fmla="*/ 2147483647 h 24"/>
                  <a:gd name="T12" fmla="*/ 2147483647 w 66"/>
                  <a:gd name="T13" fmla="*/ 2147483647 h 24"/>
                  <a:gd name="T14" fmla="*/ 2147483647 w 66"/>
                  <a:gd name="T15" fmla="*/ 2147483647 h 24"/>
                  <a:gd name="T16" fmla="*/ 2147483647 w 66"/>
                  <a:gd name="T17" fmla="*/ 2147483647 h 24"/>
                  <a:gd name="T18" fmla="*/ 2147483647 w 66"/>
                  <a:gd name="T19" fmla="*/ 2147483647 h 24"/>
                  <a:gd name="T20" fmla="*/ 2147483647 w 66"/>
                  <a:gd name="T21" fmla="*/ 0 h 24"/>
                  <a:gd name="T22" fmla="*/ 2147483647 w 66"/>
                  <a:gd name="T23" fmla="*/ 0 h 24"/>
                  <a:gd name="T24" fmla="*/ 2147483647 w 66"/>
                  <a:gd name="T25" fmla="*/ 2147483647 h 24"/>
                  <a:gd name="T26" fmla="*/ 2147483647 w 66"/>
                  <a:gd name="T27" fmla="*/ 2147483647 h 24"/>
                  <a:gd name="T28" fmla="*/ 2147483647 w 66"/>
                  <a:gd name="T29" fmla="*/ 0 h 24"/>
                  <a:gd name="T30" fmla="*/ 2147483647 w 66"/>
                  <a:gd name="T31" fmla="*/ 2147483647 h 24"/>
                  <a:gd name="T32" fmla="*/ 2147483647 w 66"/>
                  <a:gd name="T33" fmla="*/ 2147483647 h 24"/>
                  <a:gd name="T34" fmla="*/ 2147483647 w 66"/>
                  <a:gd name="T35" fmla="*/ 2147483647 h 24"/>
                  <a:gd name="T36" fmla="*/ 2147483647 w 66"/>
                  <a:gd name="T37" fmla="*/ 2147483647 h 24"/>
                  <a:gd name="T38" fmla="*/ 2147483647 w 66"/>
                  <a:gd name="T39" fmla="*/ 2147483647 h 24"/>
                  <a:gd name="T40" fmla="*/ 2147483647 w 66"/>
                  <a:gd name="T41" fmla="*/ 2147483647 h 24"/>
                  <a:gd name="T42" fmla="*/ 2147483647 w 66"/>
                  <a:gd name="T43" fmla="*/ 2147483647 h 24"/>
                  <a:gd name="T44" fmla="*/ 2147483647 w 66"/>
                  <a:gd name="T45" fmla="*/ 2147483647 h 24"/>
                  <a:gd name="T46" fmla="*/ 2147483647 w 66"/>
                  <a:gd name="T47" fmla="*/ 2147483647 h 24"/>
                  <a:gd name="T48" fmla="*/ 2147483647 w 66"/>
                  <a:gd name="T49" fmla="*/ 2147483647 h 24"/>
                  <a:gd name="T50" fmla="*/ 2147483647 w 66"/>
                  <a:gd name="T51" fmla="*/ 2147483647 h 24"/>
                  <a:gd name="T52" fmla="*/ 2147483647 w 66"/>
                  <a:gd name="T53" fmla="*/ 2147483647 h 24"/>
                  <a:gd name="T54" fmla="*/ 2147483647 w 66"/>
                  <a:gd name="T55" fmla="*/ 2147483647 h 24"/>
                  <a:gd name="T56" fmla="*/ 2147483647 w 66"/>
                  <a:gd name="T57" fmla="*/ 2147483647 h 24"/>
                  <a:gd name="T58" fmla="*/ 0 w 66"/>
                  <a:gd name="T59" fmla="*/ 2147483647 h 24"/>
                  <a:gd name="T60" fmla="*/ 0 w 66"/>
                  <a:gd name="T61" fmla="*/ 2147483647 h 24"/>
                  <a:gd name="T62" fmla="*/ 0 w 66"/>
                  <a:gd name="T63" fmla="*/ 2147483647 h 24"/>
                  <a:gd name="T64" fmla="*/ 2147483647 w 66"/>
                  <a:gd name="T65" fmla="*/ 2147483647 h 24"/>
                  <a:gd name="T66" fmla="*/ 2147483647 w 66"/>
                  <a:gd name="T67" fmla="*/ 0 h 24"/>
                  <a:gd name="T68" fmla="*/ 2147483647 w 66"/>
                  <a:gd name="T69" fmla="*/ 2147483647 h 24"/>
                  <a:gd name="T70" fmla="*/ 2147483647 w 66"/>
                  <a:gd name="T71" fmla="*/ 2147483647 h 24"/>
                  <a:gd name="T72" fmla="*/ 2147483647 w 66"/>
                  <a:gd name="T73" fmla="*/ 2147483647 h 24"/>
                  <a:gd name="T74" fmla="*/ 2147483647 w 66"/>
                  <a:gd name="T75" fmla="*/ 2147483647 h 24"/>
                  <a:gd name="T76" fmla="*/ 2147483647 w 66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66"/>
                  <a:gd name="T118" fmla="*/ 0 h 24"/>
                  <a:gd name="T119" fmla="*/ 66 w 66"/>
                  <a:gd name="T120" fmla="*/ 24 h 24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66" h="24">
                    <a:moveTo>
                      <a:pt x="10" y="6"/>
                    </a:moveTo>
                    <a:lnTo>
                      <a:pt x="16" y="10"/>
                    </a:lnTo>
                    <a:lnTo>
                      <a:pt x="22" y="12"/>
                    </a:lnTo>
                    <a:lnTo>
                      <a:pt x="24" y="8"/>
                    </a:lnTo>
                    <a:lnTo>
                      <a:pt x="24" y="6"/>
                    </a:lnTo>
                    <a:lnTo>
                      <a:pt x="26" y="6"/>
                    </a:lnTo>
                    <a:lnTo>
                      <a:pt x="30" y="6"/>
                    </a:lnTo>
                    <a:lnTo>
                      <a:pt x="34" y="8"/>
                    </a:lnTo>
                    <a:lnTo>
                      <a:pt x="38" y="12"/>
                    </a:lnTo>
                    <a:lnTo>
                      <a:pt x="40" y="4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6" y="2"/>
                    </a:lnTo>
                    <a:lnTo>
                      <a:pt x="62" y="2"/>
                    </a:lnTo>
                    <a:lnTo>
                      <a:pt x="64" y="0"/>
                    </a:lnTo>
                    <a:lnTo>
                      <a:pt x="66" y="6"/>
                    </a:lnTo>
                    <a:lnTo>
                      <a:pt x="62" y="12"/>
                    </a:lnTo>
                    <a:lnTo>
                      <a:pt x="56" y="16"/>
                    </a:lnTo>
                    <a:lnTo>
                      <a:pt x="46" y="20"/>
                    </a:lnTo>
                    <a:lnTo>
                      <a:pt x="42" y="20"/>
                    </a:lnTo>
                    <a:lnTo>
                      <a:pt x="36" y="20"/>
                    </a:lnTo>
                    <a:lnTo>
                      <a:pt x="34" y="24"/>
                    </a:lnTo>
                    <a:lnTo>
                      <a:pt x="28" y="24"/>
                    </a:lnTo>
                    <a:lnTo>
                      <a:pt x="24" y="24"/>
                    </a:lnTo>
                    <a:lnTo>
                      <a:pt x="20" y="22"/>
                    </a:lnTo>
                    <a:lnTo>
                      <a:pt x="18" y="20"/>
                    </a:lnTo>
                    <a:lnTo>
                      <a:pt x="18" y="14"/>
                    </a:lnTo>
                    <a:lnTo>
                      <a:pt x="6" y="14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2" y="4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Freeform 52"/>
              <p:cNvSpPr>
                <a:spLocks/>
              </p:cNvSpPr>
              <p:nvPr/>
            </p:nvSpPr>
            <p:spPr bwMode="auto">
              <a:xfrm>
                <a:off x="2578142" y="1600760"/>
                <a:ext cx="283707" cy="63047"/>
              </a:xfrm>
              <a:custGeom>
                <a:avLst/>
                <a:gdLst>
                  <a:gd name="T0" fmla="*/ 2147483647 w 164"/>
                  <a:gd name="T1" fmla="*/ 2147483647 h 38"/>
                  <a:gd name="T2" fmla="*/ 2147483647 w 164"/>
                  <a:gd name="T3" fmla="*/ 2147483647 h 38"/>
                  <a:gd name="T4" fmla="*/ 2147483647 w 164"/>
                  <a:gd name="T5" fmla="*/ 2147483647 h 38"/>
                  <a:gd name="T6" fmla="*/ 2147483647 w 164"/>
                  <a:gd name="T7" fmla="*/ 2147483647 h 38"/>
                  <a:gd name="T8" fmla="*/ 2147483647 w 164"/>
                  <a:gd name="T9" fmla="*/ 2147483647 h 38"/>
                  <a:gd name="T10" fmla="*/ 2147483647 w 164"/>
                  <a:gd name="T11" fmla="*/ 2147483647 h 38"/>
                  <a:gd name="T12" fmla="*/ 2147483647 w 164"/>
                  <a:gd name="T13" fmla="*/ 2147483647 h 38"/>
                  <a:gd name="T14" fmla="*/ 2147483647 w 164"/>
                  <a:gd name="T15" fmla="*/ 2147483647 h 38"/>
                  <a:gd name="T16" fmla="*/ 0 w 164"/>
                  <a:gd name="T17" fmla="*/ 2147483647 h 38"/>
                  <a:gd name="T18" fmla="*/ 2147483647 w 164"/>
                  <a:gd name="T19" fmla="*/ 2147483647 h 38"/>
                  <a:gd name="T20" fmla="*/ 2147483647 w 164"/>
                  <a:gd name="T21" fmla="*/ 0 h 38"/>
                  <a:gd name="T22" fmla="*/ 2147483647 w 164"/>
                  <a:gd name="T23" fmla="*/ 2147483647 h 38"/>
                  <a:gd name="T24" fmla="*/ 2147483647 w 164"/>
                  <a:gd name="T25" fmla="*/ 2147483647 h 38"/>
                  <a:gd name="T26" fmla="*/ 2147483647 w 164"/>
                  <a:gd name="T27" fmla="*/ 2147483647 h 38"/>
                  <a:gd name="T28" fmla="*/ 2147483647 w 164"/>
                  <a:gd name="T29" fmla="*/ 2147483647 h 38"/>
                  <a:gd name="T30" fmla="*/ 2147483647 w 164"/>
                  <a:gd name="T31" fmla="*/ 2147483647 h 38"/>
                  <a:gd name="T32" fmla="*/ 2147483647 w 164"/>
                  <a:gd name="T33" fmla="*/ 2147483647 h 38"/>
                  <a:gd name="T34" fmla="*/ 2147483647 w 164"/>
                  <a:gd name="T35" fmla="*/ 2147483647 h 38"/>
                  <a:gd name="T36" fmla="*/ 2147483647 w 164"/>
                  <a:gd name="T37" fmla="*/ 2147483647 h 38"/>
                  <a:gd name="T38" fmla="*/ 2147483647 w 164"/>
                  <a:gd name="T39" fmla="*/ 2147483647 h 38"/>
                  <a:gd name="T40" fmla="*/ 2147483647 w 164"/>
                  <a:gd name="T41" fmla="*/ 2147483647 h 38"/>
                  <a:gd name="T42" fmla="*/ 2147483647 w 164"/>
                  <a:gd name="T43" fmla="*/ 2147483647 h 38"/>
                  <a:gd name="T44" fmla="*/ 2147483647 w 164"/>
                  <a:gd name="T45" fmla="*/ 2147483647 h 38"/>
                  <a:gd name="T46" fmla="*/ 2147483647 w 164"/>
                  <a:gd name="T47" fmla="*/ 2147483647 h 38"/>
                  <a:gd name="T48" fmla="*/ 2147483647 w 164"/>
                  <a:gd name="T49" fmla="*/ 2147483647 h 38"/>
                  <a:gd name="T50" fmla="*/ 2147483647 w 164"/>
                  <a:gd name="T51" fmla="*/ 2147483647 h 38"/>
                  <a:gd name="T52" fmla="*/ 2147483647 w 164"/>
                  <a:gd name="T53" fmla="*/ 2147483647 h 38"/>
                  <a:gd name="T54" fmla="*/ 2147483647 w 164"/>
                  <a:gd name="T55" fmla="*/ 2147483647 h 38"/>
                  <a:gd name="T56" fmla="*/ 2147483647 w 164"/>
                  <a:gd name="T57" fmla="*/ 2147483647 h 38"/>
                  <a:gd name="T58" fmla="*/ 2147483647 w 164"/>
                  <a:gd name="T59" fmla="*/ 2147483647 h 38"/>
                  <a:gd name="T60" fmla="*/ 2147483647 w 164"/>
                  <a:gd name="T61" fmla="*/ 2147483647 h 38"/>
                  <a:gd name="T62" fmla="*/ 2147483647 w 164"/>
                  <a:gd name="T63" fmla="*/ 2147483647 h 38"/>
                  <a:gd name="T64" fmla="*/ 2147483647 w 164"/>
                  <a:gd name="T65" fmla="*/ 2147483647 h 38"/>
                  <a:gd name="T66" fmla="*/ 2147483647 w 164"/>
                  <a:gd name="T67" fmla="*/ 2147483647 h 38"/>
                  <a:gd name="T68" fmla="*/ 2147483647 w 164"/>
                  <a:gd name="T69" fmla="*/ 2147483647 h 38"/>
                  <a:gd name="T70" fmla="*/ 2147483647 w 164"/>
                  <a:gd name="T71" fmla="*/ 2147483647 h 38"/>
                  <a:gd name="T72" fmla="*/ 2147483647 w 164"/>
                  <a:gd name="T73" fmla="*/ 2147483647 h 38"/>
                  <a:gd name="T74" fmla="*/ 2147483647 w 164"/>
                  <a:gd name="T75" fmla="*/ 2147483647 h 38"/>
                  <a:gd name="T76" fmla="*/ 2147483647 w 164"/>
                  <a:gd name="T77" fmla="*/ 2147483647 h 38"/>
                  <a:gd name="T78" fmla="*/ 2147483647 w 164"/>
                  <a:gd name="T79" fmla="*/ 2147483647 h 38"/>
                  <a:gd name="T80" fmla="*/ 2147483647 w 164"/>
                  <a:gd name="T81" fmla="*/ 2147483647 h 38"/>
                  <a:gd name="T82" fmla="*/ 2147483647 w 164"/>
                  <a:gd name="T83" fmla="*/ 2147483647 h 38"/>
                  <a:gd name="T84" fmla="*/ 2147483647 w 164"/>
                  <a:gd name="T85" fmla="*/ 2147483647 h 38"/>
                  <a:gd name="T86" fmla="*/ 2147483647 w 164"/>
                  <a:gd name="T87" fmla="*/ 2147483647 h 38"/>
                  <a:gd name="T88" fmla="*/ 2147483647 w 164"/>
                  <a:gd name="T89" fmla="*/ 2147483647 h 38"/>
                  <a:gd name="T90" fmla="*/ 2147483647 w 164"/>
                  <a:gd name="T91" fmla="*/ 2147483647 h 38"/>
                  <a:gd name="T92" fmla="*/ 2147483647 w 164"/>
                  <a:gd name="T93" fmla="*/ 2147483647 h 38"/>
                  <a:gd name="T94" fmla="*/ 2147483647 w 164"/>
                  <a:gd name="T95" fmla="*/ 2147483647 h 38"/>
                  <a:gd name="T96" fmla="*/ 2147483647 w 164"/>
                  <a:gd name="T97" fmla="*/ 2147483647 h 38"/>
                  <a:gd name="T98" fmla="*/ 2147483647 w 164"/>
                  <a:gd name="T99" fmla="*/ 2147483647 h 38"/>
                  <a:gd name="T100" fmla="*/ 2147483647 w 164"/>
                  <a:gd name="T101" fmla="*/ 2147483647 h 38"/>
                  <a:gd name="T102" fmla="*/ 2147483647 w 164"/>
                  <a:gd name="T103" fmla="*/ 2147483647 h 38"/>
                  <a:gd name="T104" fmla="*/ 2147483647 w 164"/>
                  <a:gd name="T105" fmla="*/ 2147483647 h 38"/>
                  <a:gd name="T106" fmla="*/ 2147483647 w 164"/>
                  <a:gd name="T107" fmla="*/ 2147483647 h 38"/>
                  <a:gd name="T108" fmla="*/ 2147483647 w 164"/>
                  <a:gd name="T109" fmla="*/ 2147483647 h 38"/>
                  <a:gd name="T110" fmla="*/ 2147483647 w 164"/>
                  <a:gd name="T111" fmla="*/ 2147483647 h 38"/>
                  <a:gd name="T112" fmla="*/ 2147483647 w 164"/>
                  <a:gd name="T113" fmla="*/ 2147483647 h 38"/>
                  <a:gd name="T114" fmla="*/ 2147483647 w 164"/>
                  <a:gd name="T115" fmla="*/ 2147483647 h 3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64"/>
                  <a:gd name="T175" fmla="*/ 0 h 38"/>
                  <a:gd name="T176" fmla="*/ 164 w 164"/>
                  <a:gd name="T177" fmla="*/ 38 h 3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64" h="38">
                    <a:moveTo>
                      <a:pt x="30" y="22"/>
                    </a:moveTo>
                    <a:lnTo>
                      <a:pt x="36" y="18"/>
                    </a:lnTo>
                    <a:lnTo>
                      <a:pt x="32" y="16"/>
                    </a:lnTo>
                    <a:lnTo>
                      <a:pt x="28" y="16"/>
                    </a:lnTo>
                    <a:lnTo>
                      <a:pt x="22" y="16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4" y="14"/>
                    </a:lnTo>
                    <a:lnTo>
                      <a:pt x="0" y="6"/>
                    </a:lnTo>
                    <a:lnTo>
                      <a:pt x="8" y="2"/>
                    </a:lnTo>
                    <a:lnTo>
                      <a:pt x="20" y="0"/>
                    </a:lnTo>
                    <a:lnTo>
                      <a:pt x="28" y="2"/>
                    </a:lnTo>
                    <a:lnTo>
                      <a:pt x="32" y="6"/>
                    </a:lnTo>
                    <a:lnTo>
                      <a:pt x="38" y="8"/>
                    </a:lnTo>
                    <a:lnTo>
                      <a:pt x="44" y="10"/>
                    </a:lnTo>
                    <a:lnTo>
                      <a:pt x="58" y="10"/>
                    </a:lnTo>
                    <a:lnTo>
                      <a:pt x="60" y="8"/>
                    </a:lnTo>
                    <a:lnTo>
                      <a:pt x="64" y="6"/>
                    </a:lnTo>
                    <a:lnTo>
                      <a:pt x="68" y="6"/>
                    </a:lnTo>
                    <a:lnTo>
                      <a:pt x="62" y="10"/>
                    </a:lnTo>
                    <a:lnTo>
                      <a:pt x="60" y="12"/>
                    </a:lnTo>
                    <a:lnTo>
                      <a:pt x="58" y="16"/>
                    </a:lnTo>
                    <a:lnTo>
                      <a:pt x="60" y="18"/>
                    </a:lnTo>
                    <a:lnTo>
                      <a:pt x="60" y="20"/>
                    </a:lnTo>
                    <a:lnTo>
                      <a:pt x="66" y="20"/>
                    </a:lnTo>
                    <a:lnTo>
                      <a:pt x="80" y="20"/>
                    </a:lnTo>
                    <a:lnTo>
                      <a:pt x="94" y="20"/>
                    </a:lnTo>
                    <a:lnTo>
                      <a:pt x="108" y="20"/>
                    </a:lnTo>
                    <a:lnTo>
                      <a:pt x="120" y="18"/>
                    </a:lnTo>
                    <a:lnTo>
                      <a:pt x="136" y="18"/>
                    </a:lnTo>
                    <a:lnTo>
                      <a:pt x="144" y="18"/>
                    </a:lnTo>
                    <a:lnTo>
                      <a:pt x="152" y="20"/>
                    </a:lnTo>
                    <a:lnTo>
                      <a:pt x="164" y="22"/>
                    </a:lnTo>
                    <a:lnTo>
                      <a:pt x="160" y="30"/>
                    </a:lnTo>
                    <a:lnTo>
                      <a:pt x="156" y="36"/>
                    </a:lnTo>
                    <a:lnTo>
                      <a:pt x="148" y="38"/>
                    </a:lnTo>
                    <a:lnTo>
                      <a:pt x="140" y="38"/>
                    </a:lnTo>
                    <a:lnTo>
                      <a:pt x="132" y="38"/>
                    </a:lnTo>
                    <a:lnTo>
                      <a:pt x="124" y="36"/>
                    </a:lnTo>
                    <a:lnTo>
                      <a:pt x="118" y="36"/>
                    </a:lnTo>
                    <a:lnTo>
                      <a:pt x="110" y="34"/>
                    </a:lnTo>
                    <a:lnTo>
                      <a:pt x="104" y="34"/>
                    </a:lnTo>
                    <a:lnTo>
                      <a:pt x="96" y="32"/>
                    </a:lnTo>
                    <a:lnTo>
                      <a:pt x="90" y="30"/>
                    </a:lnTo>
                    <a:lnTo>
                      <a:pt x="86" y="30"/>
                    </a:lnTo>
                    <a:lnTo>
                      <a:pt x="78" y="32"/>
                    </a:lnTo>
                    <a:lnTo>
                      <a:pt x="72" y="34"/>
                    </a:lnTo>
                    <a:lnTo>
                      <a:pt x="68" y="38"/>
                    </a:lnTo>
                    <a:lnTo>
                      <a:pt x="62" y="38"/>
                    </a:lnTo>
                    <a:lnTo>
                      <a:pt x="42" y="36"/>
                    </a:lnTo>
                    <a:lnTo>
                      <a:pt x="32" y="36"/>
                    </a:lnTo>
                    <a:lnTo>
                      <a:pt x="28" y="36"/>
                    </a:lnTo>
                    <a:lnTo>
                      <a:pt x="24" y="38"/>
                    </a:lnTo>
                    <a:lnTo>
                      <a:pt x="24" y="30"/>
                    </a:lnTo>
                    <a:lnTo>
                      <a:pt x="28" y="24"/>
                    </a:lnTo>
                    <a:lnTo>
                      <a:pt x="32" y="20"/>
                    </a:lnTo>
                    <a:lnTo>
                      <a:pt x="36" y="20"/>
                    </a:lnTo>
                    <a:lnTo>
                      <a:pt x="30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Freeform 53"/>
              <p:cNvSpPr>
                <a:spLocks/>
              </p:cNvSpPr>
              <p:nvPr/>
            </p:nvSpPr>
            <p:spPr bwMode="auto">
              <a:xfrm>
                <a:off x="2532694" y="1637190"/>
                <a:ext cx="55088" cy="23818"/>
              </a:xfrm>
              <a:custGeom>
                <a:avLst/>
                <a:gdLst>
                  <a:gd name="T0" fmla="*/ 2147483647 w 30"/>
                  <a:gd name="T1" fmla="*/ 2147483647 h 14"/>
                  <a:gd name="T2" fmla="*/ 2147483647 w 30"/>
                  <a:gd name="T3" fmla="*/ 2147483647 h 14"/>
                  <a:gd name="T4" fmla="*/ 2147483647 w 30"/>
                  <a:gd name="T5" fmla="*/ 2147483647 h 14"/>
                  <a:gd name="T6" fmla="*/ 2147483647 w 30"/>
                  <a:gd name="T7" fmla="*/ 2147483647 h 14"/>
                  <a:gd name="T8" fmla="*/ 2147483647 w 30"/>
                  <a:gd name="T9" fmla="*/ 2147483647 h 14"/>
                  <a:gd name="T10" fmla="*/ 0 w 30"/>
                  <a:gd name="T11" fmla="*/ 2147483647 h 14"/>
                  <a:gd name="T12" fmla="*/ 2147483647 w 30"/>
                  <a:gd name="T13" fmla="*/ 2147483647 h 14"/>
                  <a:gd name="T14" fmla="*/ 2147483647 w 30"/>
                  <a:gd name="T15" fmla="*/ 0 h 14"/>
                  <a:gd name="T16" fmla="*/ 2147483647 w 30"/>
                  <a:gd name="T17" fmla="*/ 0 h 14"/>
                  <a:gd name="T18" fmla="*/ 2147483647 w 30"/>
                  <a:gd name="T19" fmla="*/ 2147483647 h 14"/>
                  <a:gd name="T20" fmla="*/ 2147483647 w 30"/>
                  <a:gd name="T21" fmla="*/ 2147483647 h 14"/>
                  <a:gd name="T22" fmla="*/ 2147483647 w 30"/>
                  <a:gd name="T23" fmla="*/ 2147483647 h 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0"/>
                  <a:gd name="T37" fmla="*/ 0 h 14"/>
                  <a:gd name="T38" fmla="*/ 30 w 30"/>
                  <a:gd name="T39" fmla="*/ 14 h 1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0" h="14">
                    <a:moveTo>
                      <a:pt x="30" y="8"/>
                    </a:moveTo>
                    <a:lnTo>
                      <a:pt x="28" y="12"/>
                    </a:lnTo>
                    <a:lnTo>
                      <a:pt x="24" y="14"/>
                    </a:lnTo>
                    <a:lnTo>
                      <a:pt x="20" y="14"/>
                    </a:lnTo>
                    <a:lnTo>
                      <a:pt x="10" y="12"/>
                    </a:lnTo>
                    <a:lnTo>
                      <a:pt x="0" y="10"/>
                    </a:lnTo>
                    <a:lnTo>
                      <a:pt x="6" y="4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6" y="2"/>
                    </a:lnTo>
                    <a:lnTo>
                      <a:pt x="28" y="4"/>
                    </a:lnTo>
                    <a:lnTo>
                      <a:pt x="3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Freeform 54"/>
              <p:cNvSpPr>
                <a:spLocks/>
              </p:cNvSpPr>
              <p:nvPr/>
            </p:nvSpPr>
            <p:spPr bwMode="auto">
              <a:xfrm>
                <a:off x="2590537" y="1562932"/>
                <a:ext cx="61975" cy="30822"/>
              </a:xfrm>
              <a:custGeom>
                <a:avLst/>
                <a:gdLst>
                  <a:gd name="T0" fmla="*/ 2147483647 w 36"/>
                  <a:gd name="T1" fmla="*/ 2147483647 h 18"/>
                  <a:gd name="T2" fmla="*/ 2147483647 w 36"/>
                  <a:gd name="T3" fmla="*/ 2147483647 h 18"/>
                  <a:gd name="T4" fmla="*/ 2147483647 w 36"/>
                  <a:gd name="T5" fmla="*/ 2147483647 h 18"/>
                  <a:gd name="T6" fmla="*/ 2147483647 w 36"/>
                  <a:gd name="T7" fmla="*/ 2147483647 h 18"/>
                  <a:gd name="T8" fmla="*/ 2147483647 w 36"/>
                  <a:gd name="T9" fmla="*/ 2147483647 h 18"/>
                  <a:gd name="T10" fmla="*/ 2147483647 w 36"/>
                  <a:gd name="T11" fmla="*/ 2147483647 h 18"/>
                  <a:gd name="T12" fmla="*/ 2147483647 w 36"/>
                  <a:gd name="T13" fmla="*/ 2147483647 h 18"/>
                  <a:gd name="T14" fmla="*/ 2147483647 w 36"/>
                  <a:gd name="T15" fmla="*/ 2147483647 h 18"/>
                  <a:gd name="T16" fmla="*/ 2147483647 w 36"/>
                  <a:gd name="T17" fmla="*/ 2147483647 h 18"/>
                  <a:gd name="T18" fmla="*/ 0 w 36"/>
                  <a:gd name="T19" fmla="*/ 2147483647 h 18"/>
                  <a:gd name="T20" fmla="*/ 2147483647 w 36"/>
                  <a:gd name="T21" fmla="*/ 2147483647 h 18"/>
                  <a:gd name="T22" fmla="*/ 2147483647 w 36"/>
                  <a:gd name="T23" fmla="*/ 0 h 18"/>
                  <a:gd name="T24" fmla="*/ 2147483647 w 36"/>
                  <a:gd name="T25" fmla="*/ 0 h 18"/>
                  <a:gd name="T26" fmla="*/ 2147483647 w 36"/>
                  <a:gd name="T27" fmla="*/ 0 h 18"/>
                  <a:gd name="T28" fmla="*/ 2147483647 w 36"/>
                  <a:gd name="T29" fmla="*/ 2147483647 h 18"/>
                  <a:gd name="T30" fmla="*/ 2147483647 w 36"/>
                  <a:gd name="T31" fmla="*/ 2147483647 h 1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6"/>
                  <a:gd name="T49" fmla="*/ 0 h 18"/>
                  <a:gd name="T50" fmla="*/ 36 w 36"/>
                  <a:gd name="T51" fmla="*/ 18 h 1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6" h="18">
                    <a:moveTo>
                      <a:pt x="32" y="6"/>
                    </a:moveTo>
                    <a:lnTo>
                      <a:pt x="26" y="10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34" y="16"/>
                    </a:lnTo>
                    <a:lnTo>
                      <a:pt x="36" y="18"/>
                    </a:lnTo>
                    <a:lnTo>
                      <a:pt x="16" y="18"/>
                    </a:lnTo>
                    <a:lnTo>
                      <a:pt x="8" y="14"/>
                    </a:lnTo>
                    <a:lnTo>
                      <a:pt x="2" y="12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4" y="0"/>
                    </a:lnTo>
                    <a:lnTo>
                      <a:pt x="24" y="4"/>
                    </a:lnTo>
                    <a:lnTo>
                      <a:pt x="32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Freeform 55"/>
              <p:cNvSpPr>
                <a:spLocks/>
              </p:cNvSpPr>
              <p:nvPr/>
            </p:nvSpPr>
            <p:spPr bwMode="auto">
              <a:xfrm>
                <a:off x="2671792" y="1483072"/>
                <a:ext cx="665195" cy="144309"/>
              </a:xfrm>
              <a:custGeom>
                <a:avLst/>
                <a:gdLst>
                  <a:gd name="T0" fmla="*/ 2147483647 w 382"/>
                  <a:gd name="T1" fmla="*/ 2147483647 h 86"/>
                  <a:gd name="T2" fmla="*/ 2147483647 w 382"/>
                  <a:gd name="T3" fmla="*/ 2147483647 h 86"/>
                  <a:gd name="T4" fmla="*/ 2147483647 w 382"/>
                  <a:gd name="T5" fmla="*/ 2147483647 h 86"/>
                  <a:gd name="T6" fmla="*/ 2147483647 w 382"/>
                  <a:gd name="T7" fmla="*/ 2147483647 h 86"/>
                  <a:gd name="T8" fmla="*/ 2147483647 w 382"/>
                  <a:gd name="T9" fmla="*/ 2147483647 h 86"/>
                  <a:gd name="T10" fmla="*/ 2147483647 w 382"/>
                  <a:gd name="T11" fmla="*/ 2147483647 h 86"/>
                  <a:gd name="T12" fmla="*/ 2147483647 w 382"/>
                  <a:gd name="T13" fmla="*/ 2147483647 h 86"/>
                  <a:gd name="T14" fmla="*/ 2147483647 w 382"/>
                  <a:gd name="T15" fmla="*/ 2147483647 h 86"/>
                  <a:gd name="T16" fmla="*/ 2147483647 w 382"/>
                  <a:gd name="T17" fmla="*/ 2147483647 h 86"/>
                  <a:gd name="T18" fmla="*/ 2147483647 w 382"/>
                  <a:gd name="T19" fmla="*/ 2147483647 h 86"/>
                  <a:gd name="T20" fmla="*/ 2147483647 w 382"/>
                  <a:gd name="T21" fmla="*/ 2147483647 h 86"/>
                  <a:gd name="T22" fmla="*/ 2147483647 w 382"/>
                  <a:gd name="T23" fmla="*/ 2147483647 h 86"/>
                  <a:gd name="T24" fmla="*/ 2147483647 w 382"/>
                  <a:gd name="T25" fmla="*/ 2147483647 h 86"/>
                  <a:gd name="T26" fmla="*/ 2147483647 w 382"/>
                  <a:gd name="T27" fmla="*/ 2147483647 h 86"/>
                  <a:gd name="T28" fmla="*/ 2147483647 w 382"/>
                  <a:gd name="T29" fmla="*/ 2147483647 h 86"/>
                  <a:gd name="T30" fmla="*/ 2147483647 w 382"/>
                  <a:gd name="T31" fmla="*/ 2147483647 h 86"/>
                  <a:gd name="T32" fmla="*/ 2147483647 w 382"/>
                  <a:gd name="T33" fmla="*/ 2147483647 h 86"/>
                  <a:gd name="T34" fmla="*/ 2147483647 w 382"/>
                  <a:gd name="T35" fmla="*/ 2147483647 h 86"/>
                  <a:gd name="T36" fmla="*/ 2147483647 w 382"/>
                  <a:gd name="T37" fmla="*/ 2147483647 h 86"/>
                  <a:gd name="T38" fmla="*/ 2147483647 w 382"/>
                  <a:gd name="T39" fmla="*/ 2147483647 h 86"/>
                  <a:gd name="T40" fmla="*/ 2147483647 w 382"/>
                  <a:gd name="T41" fmla="*/ 2147483647 h 86"/>
                  <a:gd name="T42" fmla="*/ 2147483647 w 382"/>
                  <a:gd name="T43" fmla="*/ 2147483647 h 86"/>
                  <a:gd name="T44" fmla="*/ 2147483647 w 382"/>
                  <a:gd name="T45" fmla="*/ 2147483647 h 86"/>
                  <a:gd name="T46" fmla="*/ 2147483647 w 382"/>
                  <a:gd name="T47" fmla="*/ 2147483647 h 86"/>
                  <a:gd name="T48" fmla="*/ 2147483647 w 382"/>
                  <a:gd name="T49" fmla="*/ 2147483647 h 86"/>
                  <a:gd name="T50" fmla="*/ 2147483647 w 382"/>
                  <a:gd name="T51" fmla="*/ 2147483647 h 86"/>
                  <a:gd name="T52" fmla="*/ 0 w 382"/>
                  <a:gd name="T53" fmla="*/ 2147483647 h 86"/>
                  <a:gd name="T54" fmla="*/ 2147483647 w 382"/>
                  <a:gd name="T55" fmla="*/ 2147483647 h 86"/>
                  <a:gd name="T56" fmla="*/ 2147483647 w 382"/>
                  <a:gd name="T57" fmla="*/ 2147483647 h 86"/>
                  <a:gd name="T58" fmla="*/ 2147483647 w 382"/>
                  <a:gd name="T59" fmla="*/ 2147483647 h 86"/>
                  <a:gd name="T60" fmla="*/ 2147483647 w 382"/>
                  <a:gd name="T61" fmla="*/ 2147483647 h 86"/>
                  <a:gd name="T62" fmla="*/ 2147483647 w 382"/>
                  <a:gd name="T63" fmla="*/ 2147483647 h 86"/>
                  <a:gd name="T64" fmla="*/ 2147483647 w 382"/>
                  <a:gd name="T65" fmla="*/ 2147483647 h 86"/>
                  <a:gd name="T66" fmla="*/ 2147483647 w 382"/>
                  <a:gd name="T67" fmla="*/ 2147483647 h 86"/>
                  <a:gd name="T68" fmla="*/ 2147483647 w 382"/>
                  <a:gd name="T69" fmla="*/ 2147483647 h 86"/>
                  <a:gd name="T70" fmla="*/ 2147483647 w 382"/>
                  <a:gd name="T71" fmla="*/ 2147483647 h 86"/>
                  <a:gd name="T72" fmla="*/ 2147483647 w 382"/>
                  <a:gd name="T73" fmla="*/ 2147483647 h 86"/>
                  <a:gd name="T74" fmla="*/ 2147483647 w 382"/>
                  <a:gd name="T75" fmla="*/ 2147483647 h 86"/>
                  <a:gd name="T76" fmla="*/ 2147483647 w 382"/>
                  <a:gd name="T77" fmla="*/ 2147483647 h 86"/>
                  <a:gd name="T78" fmla="*/ 2147483647 w 382"/>
                  <a:gd name="T79" fmla="*/ 2147483647 h 86"/>
                  <a:gd name="T80" fmla="*/ 2147483647 w 382"/>
                  <a:gd name="T81" fmla="*/ 2147483647 h 86"/>
                  <a:gd name="T82" fmla="*/ 2147483647 w 382"/>
                  <a:gd name="T83" fmla="*/ 2147483647 h 86"/>
                  <a:gd name="T84" fmla="*/ 2147483647 w 382"/>
                  <a:gd name="T85" fmla="*/ 2147483647 h 86"/>
                  <a:gd name="T86" fmla="*/ 2147483647 w 382"/>
                  <a:gd name="T87" fmla="*/ 2147483647 h 86"/>
                  <a:gd name="T88" fmla="*/ 2147483647 w 382"/>
                  <a:gd name="T89" fmla="*/ 2147483647 h 86"/>
                  <a:gd name="T90" fmla="*/ 2147483647 w 382"/>
                  <a:gd name="T91" fmla="*/ 2147483647 h 86"/>
                  <a:gd name="T92" fmla="*/ 2147483647 w 382"/>
                  <a:gd name="T93" fmla="*/ 2147483647 h 86"/>
                  <a:gd name="T94" fmla="*/ 2147483647 w 382"/>
                  <a:gd name="T95" fmla="*/ 2147483647 h 86"/>
                  <a:gd name="T96" fmla="*/ 2147483647 w 382"/>
                  <a:gd name="T97" fmla="*/ 0 h 86"/>
                  <a:gd name="T98" fmla="*/ 2147483647 w 382"/>
                  <a:gd name="T99" fmla="*/ 2147483647 h 86"/>
                  <a:gd name="T100" fmla="*/ 2147483647 w 382"/>
                  <a:gd name="T101" fmla="*/ 2147483647 h 86"/>
                  <a:gd name="T102" fmla="*/ 2147483647 w 382"/>
                  <a:gd name="T103" fmla="*/ 2147483647 h 86"/>
                  <a:gd name="T104" fmla="*/ 2147483647 w 382"/>
                  <a:gd name="T105" fmla="*/ 2147483647 h 86"/>
                  <a:gd name="T106" fmla="*/ 2147483647 w 382"/>
                  <a:gd name="T107" fmla="*/ 2147483647 h 86"/>
                  <a:gd name="T108" fmla="*/ 2147483647 w 382"/>
                  <a:gd name="T109" fmla="*/ 2147483647 h 86"/>
                  <a:gd name="T110" fmla="*/ 2147483647 w 382"/>
                  <a:gd name="T111" fmla="*/ 2147483647 h 86"/>
                  <a:gd name="T112" fmla="*/ 2147483647 w 382"/>
                  <a:gd name="T113" fmla="*/ 2147483647 h 86"/>
                  <a:gd name="T114" fmla="*/ 2147483647 w 382"/>
                  <a:gd name="T115" fmla="*/ 2147483647 h 86"/>
                  <a:gd name="T116" fmla="*/ 2147483647 w 382"/>
                  <a:gd name="T117" fmla="*/ 2147483647 h 86"/>
                  <a:gd name="T118" fmla="*/ 2147483647 w 382"/>
                  <a:gd name="T119" fmla="*/ 2147483647 h 86"/>
                  <a:gd name="T120" fmla="*/ 2147483647 w 382"/>
                  <a:gd name="T121" fmla="*/ 2147483647 h 86"/>
                  <a:gd name="T122" fmla="*/ 2147483647 w 382"/>
                  <a:gd name="T123" fmla="*/ 2147483647 h 86"/>
                  <a:gd name="T124" fmla="*/ 2147483647 w 382"/>
                  <a:gd name="T125" fmla="*/ 2147483647 h 8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382"/>
                  <a:gd name="T190" fmla="*/ 0 h 86"/>
                  <a:gd name="T191" fmla="*/ 382 w 382"/>
                  <a:gd name="T192" fmla="*/ 86 h 8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382" h="86">
                    <a:moveTo>
                      <a:pt x="174" y="60"/>
                    </a:moveTo>
                    <a:lnTo>
                      <a:pt x="168" y="58"/>
                    </a:lnTo>
                    <a:lnTo>
                      <a:pt x="164" y="50"/>
                    </a:lnTo>
                    <a:lnTo>
                      <a:pt x="158" y="50"/>
                    </a:lnTo>
                    <a:lnTo>
                      <a:pt x="156" y="58"/>
                    </a:lnTo>
                    <a:lnTo>
                      <a:pt x="154" y="64"/>
                    </a:lnTo>
                    <a:lnTo>
                      <a:pt x="150" y="70"/>
                    </a:lnTo>
                    <a:lnTo>
                      <a:pt x="146" y="72"/>
                    </a:lnTo>
                    <a:lnTo>
                      <a:pt x="142" y="72"/>
                    </a:lnTo>
                    <a:lnTo>
                      <a:pt x="140" y="72"/>
                    </a:lnTo>
                    <a:lnTo>
                      <a:pt x="136" y="68"/>
                    </a:lnTo>
                    <a:lnTo>
                      <a:pt x="132" y="66"/>
                    </a:lnTo>
                    <a:lnTo>
                      <a:pt x="126" y="66"/>
                    </a:lnTo>
                    <a:lnTo>
                      <a:pt x="136" y="70"/>
                    </a:lnTo>
                    <a:lnTo>
                      <a:pt x="142" y="74"/>
                    </a:lnTo>
                    <a:lnTo>
                      <a:pt x="132" y="82"/>
                    </a:lnTo>
                    <a:lnTo>
                      <a:pt x="120" y="86"/>
                    </a:lnTo>
                    <a:lnTo>
                      <a:pt x="114" y="86"/>
                    </a:lnTo>
                    <a:lnTo>
                      <a:pt x="112" y="84"/>
                    </a:lnTo>
                    <a:lnTo>
                      <a:pt x="106" y="82"/>
                    </a:lnTo>
                    <a:lnTo>
                      <a:pt x="102" y="80"/>
                    </a:lnTo>
                    <a:lnTo>
                      <a:pt x="46" y="80"/>
                    </a:lnTo>
                    <a:lnTo>
                      <a:pt x="32" y="82"/>
                    </a:lnTo>
                    <a:lnTo>
                      <a:pt x="28" y="82"/>
                    </a:lnTo>
                    <a:lnTo>
                      <a:pt x="26" y="82"/>
                    </a:lnTo>
                    <a:lnTo>
                      <a:pt x="24" y="80"/>
                    </a:lnTo>
                    <a:lnTo>
                      <a:pt x="22" y="76"/>
                    </a:lnTo>
                    <a:lnTo>
                      <a:pt x="24" y="72"/>
                    </a:lnTo>
                    <a:lnTo>
                      <a:pt x="26" y="70"/>
                    </a:lnTo>
                    <a:lnTo>
                      <a:pt x="34" y="72"/>
                    </a:lnTo>
                    <a:lnTo>
                      <a:pt x="50" y="76"/>
                    </a:lnTo>
                    <a:lnTo>
                      <a:pt x="52" y="68"/>
                    </a:lnTo>
                    <a:lnTo>
                      <a:pt x="54" y="64"/>
                    </a:lnTo>
                    <a:lnTo>
                      <a:pt x="58" y="62"/>
                    </a:lnTo>
                    <a:lnTo>
                      <a:pt x="64" y="62"/>
                    </a:lnTo>
                    <a:lnTo>
                      <a:pt x="68" y="64"/>
                    </a:lnTo>
                    <a:lnTo>
                      <a:pt x="72" y="64"/>
                    </a:lnTo>
                    <a:lnTo>
                      <a:pt x="76" y="66"/>
                    </a:lnTo>
                    <a:lnTo>
                      <a:pt x="80" y="66"/>
                    </a:lnTo>
                    <a:lnTo>
                      <a:pt x="76" y="60"/>
                    </a:lnTo>
                    <a:lnTo>
                      <a:pt x="74" y="54"/>
                    </a:lnTo>
                    <a:lnTo>
                      <a:pt x="72" y="50"/>
                    </a:lnTo>
                    <a:lnTo>
                      <a:pt x="64" y="52"/>
                    </a:lnTo>
                    <a:lnTo>
                      <a:pt x="64" y="50"/>
                    </a:lnTo>
                    <a:lnTo>
                      <a:pt x="62" y="48"/>
                    </a:lnTo>
                    <a:lnTo>
                      <a:pt x="50" y="52"/>
                    </a:lnTo>
                    <a:lnTo>
                      <a:pt x="42" y="54"/>
                    </a:lnTo>
                    <a:lnTo>
                      <a:pt x="34" y="54"/>
                    </a:lnTo>
                    <a:lnTo>
                      <a:pt x="22" y="54"/>
                    </a:lnTo>
                    <a:lnTo>
                      <a:pt x="10" y="52"/>
                    </a:lnTo>
                    <a:lnTo>
                      <a:pt x="6" y="50"/>
                    </a:lnTo>
                    <a:lnTo>
                      <a:pt x="4" y="46"/>
                    </a:lnTo>
                    <a:lnTo>
                      <a:pt x="2" y="42"/>
                    </a:lnTo>
                    <a:lnTo>
                      <a:pt x="0" y="38"/>
                    </a:lnTo>
                    <a:lnTo>
                      <a:pt x="2" y="36"/>
                    </a:lnTo>
                    <a:lnTo>
                      <a:pt x="6" y="32"/>
                    </a:lnTo>
                    <a:lnTo>
                      <a:pt x="24" y="26"/>
                    </a:lnTo>
                    <a:lnTo>
                      <a:pt x="42" y="24"/>
                    </a:lnTo>
                    <a:lnTo>
                      <a:pt x="58" y="22"/>
                    </a:lnTo>
                    <a:lnTo>
                      <a:pt x="78" y="26"/>
                    </a:lnTo>
                    <a:lnTo>
                      <a:pt x="88" y="32"/>
                    </a:lnTo>
                    <a:lnTo>
                      <a:pt x="96" y="36"/>
                    </a:lnTo>
                    <a:lnTo>
                      <a:pt x="98" y="36"/>
                    </a:lnTo>
                    <a:lnTo>
                      <a:pt x="104" y="36"/>
                    </a:lnTo>
                    <a:lnTo>
                      <a:pt x="104" y="34"/>
                    </a:lnTo>
                    <a:lnTo>
                      <a:pt x="108" y="30"/>
                    </a:lnTo>
                    <a:lnTo>
                      <a:pt x="112" y="28"/>
                    </a:lnTo>
                    <a:lnTo>
                      <a:pt x="116" y="26"/>
                    </a:lnTo>
                    <a:lnTo>
                      <a:pt x="126" y="28"/>
                    </a:lnTo>
                    <a:lnTo>
                      <a:pt x="132" y="32"/>
                    </a:lnTo>
                    <a:lnTo>
                      <a:pt x="136" y="36"/>
                    </a:lnTo>
                    <a:lnTo>
                      <a:pt x="142" y="36"/>
                    </a:lnTo>
                    <a:lnTo>
                      <a:pt x="142" y="32"/>
                    </a:lnTo>
                    <a:lnTo>
                      <a:pt x="140" y="30"/>
                    </a:lnTo>
                    <a:lnTo>
                      <a:pt x="130" y="24"/>
                    </a:lnTo>
                    <a:lnTo>
                      <a:pt x="120" y="24"/>
                    </a:lnTo>
                    <a:lnTo>
                      <a:pt x="114" y="24"/>
                    </a:lnTo>
                    <a:lnTo>
                      <a:pt x="98" y="24"/>
                    </a:lnTo>
                    <a:lnTo>
                      <a:pt x="86" y="24"/>
                    </a:lnTo>
                    <a:lnTo>
                      <a:pt x="82" y="24"/>
                    </a:lnTo>
                    <a:lnTo>
                      <a:pt x="80" y="22"/>
                    </a:lnTo>
                    <a:lnTo>
                      <a:pt x="78" y="20"/>
                    </a:lnTo>
                    <a:lnTo>
                      <a:pt x="80" y="14"/>
                    </a:lnTo>
                    <a:lnTo>
                      <a:pt x="84" y="12"/>
                    </a:lnTo>
                    <a:lnTo>
                      <a:pt x="92" y="12"/>
                    </a:lnTo>
                    <a:lnTo>
                      <a:pt x="126" y="12"/>
                    </a:lnTo>
                    <a:lnTo>
                      <a:pt x="134" y="10"/>
                    </a:lnTo>
                    <a:lnTo>
                      <a:pt x="142" y="8"/>
                    </a:lnTo>
                    <a:lnTo>
                      <a:pt x="148" y="8"/>
                    </a:lnTo>
                    <a:lnTo>
                      <a:pt x="158" y="8"/>
                    </a:lnTo>
                    <a:lnTo>
                      <a:pt x="164" y="8"/>
                    </a:lnTo>
                    <a:lnTo>
                      <a:pt x="168" y="8"/>
                    </a:lnTo>
                    <a:lnTo>
                      <a:pt x="168" y="10"/>
                    </a:lnTo>
                    <a:lnTo>
                      <a:pt x="172" y="10"/>
                    </a:lnTo>
                    <a:lnTo>
                      <a:pt x="188" y="8"/>
                    </a:lnTo>
                    <a:lnTo>
                      <a:pt x="202" y="4"/>
                    </a:lnTo>
                    <a:lnTo>
                      <a:pt x="226" y="2"/>
                    </a:lnTo>
                    <a:lnTo>
                      <a:pt x="252" y="0"/>
                    </a:lnTo>
                    <a:lnTo>
                      <a:pt x="306" y="2"/>
                    </a:lnTo>
                    <a:lnTo>
                      <a:pt x="328" y="2"/>
                    </a:lnTo>
                    <a:lnTo>
                      <a:pt x="346" y="2"/>
                    </a:lnTo>
                    <a:lnTo>
                      <a:pt x="364" y="6"/>
                    </a:lnTo>
                    <a:lnTo>
                      <a:pt x="382" y="10"/>
                    </a:lnTo>
                    <a:lnTo>
                      <a:pt x="368" y="16"/>
                    </a:lnTo>
                    <a:lnTo>
                      <a:pt x="352" y="22"/>
                    </a:lnTo>
                    <a:lnTo>
                      <a:pt x="332" y="24"/>
                    </a:lnTo>
                    <a:lnTo>
                      <a:pt x="324" y="24"/>
                    </a:lnTo>
                    <a:lnTo>
                      <a:pt x="316" y="24"/>
                    </a:lnTo>
                    <a:lnTo>
                      <a:pt x="304" y="24"/>
                    </a:lnTo>
                    <a:lnTo>
                      <a:pt x="310" y="24"/>
                    </a:lnTo>
                    <a:lnTo>
                      <a:pt x="318" y="24"/>
                    </a:lnTo>
                    <a:lnTo>
                      <a:pt x="310" y="26"/>
                    </a:lnTo>
                    <a:lnTo>
                      <a:pt x="302" y="26"/>
                    </a:lnTo>
                    <a:lnTo>
                      <a:pt x="282" y="26"/>
                    </a:lnTo>
                    <a:lnTo>
                      <a:pt x="272" y="28"/>
                    </a:lnTo>
                    <a:lnTo>
                      <a:pt x="262" y="32"/>
                    </a:lnTo>
                    <a:lnTo>
                      <a:pt x="250" y="36"/>
                    </a:lnTo>
                    <a:lnTo>
                      <a:pt x="240" y="36"/>
                    </a:lnTo>
                    <a:lnTo>
                      <a:pt x="222" y="36"/>
                    </a:lnTo>
                    <a:lnTo>
                      <a:pt x="216" y="36"/>
                    </a:lnTo>
                    <a:lnTo>
                      <a:pt x="210" y="36"/>
                    </a:lnTo>
                    <a:lnTo>
                      <a:pt x="208" y="40"/>
                    </a:lnTo>
                    <a:lnTo>
                      <a:pt x="206" y="44"/>
                    </a:lnTo>
                    <a:lnTo>
                      <a:pt x="196" y="52"/>
                    </a:lnTo>
                    <a:lnTo>
                      <a:pt x="184" y="58"/>
                    </a:lnTo>
                    <a:lnTo>
                      <a:pt x="174" y="6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Freeform 56"/>
              <p:cNvSpPr>
                <a:spLocks/>
              </p:cNvSpPr>
              <p:nvPr/>
            </p:nvSpPr>
            <p:spPr bwMode="auto">
              <a:xfrm>
                <a:off x="2572633" y="1680622"/>
                <a:ext cx="495798" cy="316640"/>
              </a:xfrm>
              <a:custGeom>
                <a:avLst/>
                <a:gdLst>
                  <a:gd name="T0" fmla="*/ 2147483647 w 284"/>
                  <a:gd name="T1" fmla="*/ 2147483647 h 190"/>
                  <a:gd name="T2" fmla="*/ 2147483647 w 284"/>
                  <a:gd name="T3" fmla="*/ 2147483647 h 190"/>
                  <a:gd name="T4" fmla="*/ 2147483647 w 284"/>
                  <a:gd name="T5" fmla="*/ 2147483647 h 190"/>
                  <a:gd name="T6" fmla="*/ 2147483647 w 284"/>
                  <a:gd name="T7" fmla="*/ 2147483647 h 190"/>
                  <a:gd name="T8" fmla="*/ 2147483647 w 284"/>
                  <a:gd name="T9" fmla="*/ 2147483647 h 190"/>
                  <a:gd name="T10" fmla="*/ 2147483647 w 284"/>
                  <a:gd name="T11" fmla="*/ 2147483647 h 190"/>
                  <a:gd name="T12" fmla="*/ 2147483647 w 284"/>
                  <a:gd name="T13" fmla="*/ 2147483647 h 190"/>
                  <a:gd name="T14" fmla="*/ 2147483647 w 284"/>
                  <a:gd name="T15" fmla="*/ 2147483647 h 190"/>
                  <a:gd name="T16" fmla="*/ 2147483647 w 284"/>
                  <a:gd name="T17" fmla="*/ 2147483647 h 190"/>
                  <a:gd name="T18" fmla="*/ 2147483647 w 284"/>
                  <a:gd name="T19" fmla="*/ 2147483647 h 190"/>
                  <a:gd name="T20" fmla="*/ 2147483647 w 284"/>
                  <a:gd name="T21" fmla="*/ 2147483647 h 190"/>
                  <a:gd name="T22" fmla="*/ 2147483647 w 284"/>
                  <a:gd name="T23" fmla="*/ 2147483647 h 190"/>
                  <a:gd name="T24" fmla="*/ 2147483647 w 284"/>
                  <a:gd name="T25" fmla="*/ 2147483647 h 190"/>
                  <a:gd name="T26" fmla="*/ 2147483647 w 284"/>
                  <a:gd name="T27" fmla="*/ 2147483647 h 190"/>
                  <a:gd name="T28" fmla="*/ 2147483647 w 284"/>
                  <a:gd name="T29" fmla="*/ 2147483647 h 190"/>
                  <a:gd name="T30" fmla="*/ 2147483647 w 284"/>
                  <a:gd name="T31" fmla="*/ 2147483647 h 190"/>
                  <a:gd name="T32" fmla="*/ 2147483647 w 284"/>
                  <a:gd name="T33" fmla="*/ 2147483647 h 190"/>
                  <a:gd name="T34" fmla="*/ 2147483647 w 284"/>
                  <a:gd name="T35" fmla="*/ 2147483647 h 190"/>
                  <a:gd name="T36" fmla="*/ 2147483647 w 284"/>
                  <a:gd name="T37" fmla="*/ 2147483647 h 190"/>
                  <a:gd name="T38" fmla="*/ 2147483647 w 284"/>
                  <a:gd name="T39" fmla="*/ 2147483647 h 190"/>
                  <a:gd name="T40" fmla="*/ 2147483647 w 284"/>
                  <a:gd name="T41" fmla="*/ 2147483647 h 190"/>
                  <a:gd name="T42" fmla="*/ 2147483647 w 284"/>
                  <a:gd name="T43" fmla="*/ 2147483647 h 190"/>
                  <a:gd name="T44" fmla="*/ 2147483647 w 284"/>
                  <a:gd name="T45" fmla="*/ 2147483647 h 190"/>
                  <a:gd name="T46" fmla="*/ 2147483647 w 284"/>
                  <a:gd name="T47" fmla="*/ 2147483647 h 190"/>
                  <a:gd name="T48" fmla="*/ 2147483647 w 284"/>
                  <a:gd name="T49" fmla="*/ 2147483647 h 190"/>
                  <a:gd name="T50" fmla="*/ 2147483647 w 284"/>
                  <a:gd name="T51" fmla="*/ 2147483647 h 190"/>
                  <a:gd name="T52" fmla="*/ 2147483647 w 284"/>
                  <a:gd name="T53" fmla="*/ 2147483647 h 190"/>
                  <a:gd name="T54" fmla="*/ 2147483647 w 284"/>
                  <a:gd name="T55" fmla="*/ 2147483647 h 190"/>
                  <a:gd name="T56" fmla="*/ 2147483647 w 284"/>
                  <a:gd name="T57" fmla="*/ 2147483647 h 190"/>
                  <a:gd name="T58" fmla="*/ 2147483647 w 284"/>
                  <a:gd name="T59" fmla="*/ 2147483647 h 190"/>
                  <a:gd name="T60" fmla="*/ 2147483647 w 284"/>
                  <a:gd name="T61" fmla="*/ 2147483647 h 190"/>
                  <a:gd name="T62" fmla="*/ 2147483647 w 284"/>
                  <a:gd name="T63" fmla="*/ 2147483647 h 190"/>
                  <a:gd name="T64" fmla="*/ 2147483647 w 284"/>
                  <a:gd name="T65" fmla="*/ 2147483647 h 190"/>
                  <a:gd name="T66" fmla="*/ 2147483647 w 284"/>
                  <a:gd name="T67" fmla="*/ 2147483647 h 190"/>
                  <a:gd name="T68" fmla="*/ 2147483647 w 284"/>
                  <a:gd name="T69" fmla="*/ 2147483647 h 190"/>
                  <a:gd name="T70" fmla="*/ 2147483647 w 284"/>
                  <a:gd name="T71" fmla="*/ 2147483647 h 190"/>
                  <a:gd name="T72" fmla="*/ 2147483647 w 284"/>
                  <a:gd name="T73" fmla="*/ 2147483647 h 190"/>
                  <a:gd name="T74" fmla="*/ 2147483647 w 284"/>
                  <a:gd name="T75" fmla="*/ 2147483647 h 190"/>
                  <a:gd name="T76" fmla="*/ 2147483647 w 284"/>
                  <a:gd name="T77" fmla="*/ 2147483647 h 190"/>
                  <a:gd name="T78" fmla="*/ 2147483647 w 284"/>
                  <a:gd name="T79" fmla="*/ 2147483647 h 190"/>
                  <a:gd name="T80" fmla="*/ 2147483647 w 284"/>
                  <a:gd name="T81" fmla="*/ 2147483647 h 190"/>
                  <a:gd name="T82" fmla="*/ 2147483647 w 284"/>
                  <a:gd name="T83" fmla="*/ 2147483647 h 190"/>
                  <a:gd name="T84" fmla="*/ 2147483647 w 284"/>
                  <a:gd name="T85" fmla="*/ 2147483647 h 190"/>
                  <a:gd name="T86" fmla="*/ 2147483647 w 284"/>
                  <a:gd name="T87" fmla="*/ 2147483647 h 190"/>
                  <a:gd name="T88" fmla="*/ 2147483647 w 284"/>
                  <a:gd name="T89" fmla="*/ 2147483647 h 190"/>
                  <a:gd name="T90" fmla="*/ 2147483647 w 284"/>
                  <a:gd name="T91" fmla="*/ 2147483647 h 190"/>
                  <a:gd name="T92" fmla="*/ 2147483647 w 284"/>
                  <a:gd name="T93" fmla="*/ 2147483647 h 190"/>
                  <a:gd name="T94" fmla="*/ 2147483647 w 284"/>
                  <a:gd name="T95" fmla="*/ 2147483647 h 190"/>
                  <a:gd name="T96" fmla="*/ 2147483647 w 284"/>
                  <a:gd name="T97" fmla="*/ 2147483647 h 190"/>
                  <a:gd name="T98" fmla="*/ 2147483647 w 284"/>
                  <a:gd name="T99" fmla="*/ 2147483647 h 190"/>
                  <a:gd name="T100" fmla="*/ 2147483647 w 284"/>
                  <a:gd name="T101" fmla="*/ 2147483647 h 190"/>
                  <a:gd name="T102" fmla="*/ 2147483647 w 284"/>
                  <a:gd name="T103" fmla="*/ 2147483647 h 190"/>
                  <a:gd name="T104" fmla="*/ 2147483647 w 284"/>
                  <a:gd name="T105" fmla="*/ 2147483647 h 190"/>
                  <a:gd name="T106" fmla="*/ 2147483647 w 284"/>
                  <a:gd name="T107" fmla="*/ 2147483647 h 190"/>
                  <a:gd name="T108" fmla="*/ 2147483647 w 284"/>
                  <a:gd name="T109" fmla="*/ 2147483647 h 190"/>
                  <a:gd name="T110" fmla="*/ 2147483647 w 284"/>
                  <a:gd name="T111" fmla="*/ 2147483647 h 190"/>
                  <a:gd name="T112" fmla="*/ 2147483647 w 284"/>
                  <a:gd name="T113" fmla="*/ 2147483647 h 190"/>
                  <a:gd name="T114" fmla="*/ 2147483647 w 284"/>
                  <a:gd name="T115" fmla="*/ 0 h 190"/>
                  <a:gd name="T116" fmla="*/ 2147483647 w 284"/>
                  <a:gd name="T117" fmla="*/ 2147483647 h 190"/>
                  <a:gd name="T118" fmla="*/ 2147483647 w 284"/>
                  <a:gd name="T119" fmla="*/ 2147483647 h 190"/>
                  <a:gd name="T120" fmla="*/ 2147483647 w 284"/>
                  <a:gd name="T121" fmla="*/ 2147483647 h 190"/>
                  <a:gd name="T122" fmla="*/ 2147483647 w 284"/>
                  <a:gd name="T123" fmla="*/ 2147483647 h 190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284"/>
                  <a:gd name="T187" fmla="*/ 0 h 190"/>
                  <a:gd name="T188" fmla="*/ 284 w 284"/>
                  <a:gd name="T189" fmla="*/ 190 h 190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284" h="190">
                    <a:moveTo>
                      <a:pt x="114" y="0"/>
                    </a:moveTo>
                    <a:lnTo>
                      <a:pt x="124" y="0"/>
                    </a:lnTo>
                    <a:lnTo>
                      <a:pt x="122" y="10"/>
                    </a:lnTo>
                    <a:lnTo>
                      <a:pt x="126" y="8"/>
                    </a:lnTo>
                    <a:lnTo>
                      <a:pt x="130" y="4"/>
                    </a:lnTo>
                    <a:lnTo>
                      <a:pt x="132" y="2"/>
                    </a:lnTo>
                    <a:lnTo>
                      <a:pt x="138" y="0"/>
                    </a:lnTo>
                    <a:lnTo>
                      <a:pt x="146" y="0"/>
                    </a:lnTo>
                    <a:lnTo>
                      <a:pt x="158" y="4"/>
                    </a:lnTo>
                    <a:lnTo>
                      <a:pt x="168" y="8"/>
                    </a:lnTo>
                    <a:lnTo>
                      <a:pt x="170" y="12"/>
                    </a:lnTo>
                    <a:lnTo>
                      <a:pt x="172" y="14"/>
                    </a:lnTo>
                    <a:lnTo>
                      <a:pt x="142" y="20"/>
                    </a:lnTo>
                    <a:lnTo>
                      <a:pt x="158" y="22"/>
                    </a:lnTo>
                    <a:lnTo>
                      <a:pt x="172" y="20"/>
                    </a:lnTo>
                    <a:lnTo>
                      <a:pt x="176" y="22"/>
                    </a:lnTo>
                    <a:lnTo>
                      <a:pt x="180" y="24"/>
                    </a:lnTo>
                    <a:lnTo>
                      <a:pt x="184" y="28"/>
                    </a:lnTo>
                    <a:lnTo>
                      <a:pt x="186" y="34"/>
                    </a:lnTo>
                    <a:lnTo>
                      <a:pt x="190" y="40"/>
                    </a:lnTo>
                    <a:lnTo>
                      <a:pt x="196" y="34"/>
                    </a:lnTo>
                    <a:lnTo>
                      <a:pt x="198" y="32"/>
                    </a:lnTo>
                    <a:lnTo>
                      <a:pt x="202" y="32"/>
                    </a:lnTo>
                    <a:lnTo>
                      <a:pt x="212" y="36"/>
                    </a:lnTo>
                    <a:lnTo>
                      <a:pt x="224" y="44"/>
                    </a:lnTo>
                    <a:lnTo>
                      <a:pt x="246" y="58"/>
                    </a:lnTo>
                    <a:lnTo>
                      <a:pt x="236" y="64"/>
                    </a:lnTo>
                    <a:lnTo>
                      <a:pt x="230" y="68"/>
                    </a:lnTo>
                    <a:lnTo>
                      <a:pt x="228" y="74"/>
                    </a:lnTo>
                    <a:lnTo>
                      <a:pt x="218" y="74"/>
                    </a:lnTo>
                    <a:lnTo>
                      <a:pt x="218" y="80"/>
                    </a:lnTo>
                    <a:lnTo>
                      <a:pt x="224" y="80"/>
                    </a:lnTo>
                    <a:lnTo>
                      <a:pt x="234" y="82"/>
                    </a:lnTo>
                    <a:lnTo>
                      <a:pt x="246" y="86"/>
                    </a:lnTo>
                    <a:lnTo>
                      <a:pt x="256" y="94"/>
                    </a:lnTo>
                    <a:lnTo>
                      <a:pt x="258" y="98"/>
                    </a:lnTo>
                    <a:lnTo>
                      <a:pt x="258" y="102"/>
                    </a:lnTo>
                    <a:lnTo>
                      <a:pt x="264" y="104"/>
                    </a:lnTo>
                    <a:lnTo>
                      <a:pt x="268" y="106"/>
                    </a:lnTo>
                    <a:lnTo>
                      <a:pt x="272" y="108"/>
                    </a:lnTo>
                    <a:lnTo>
                      <a:pt x="276" y="108"/>
                    </a:lnTo>
                    <a:lnTo>
                      <a:pt x="280" y="108"/>
                    </a:lnTo>
                    <a:lnTo>
                      <a:pt x="284" y="106"/>
                    </a:lnTo>
                    <a:lnTo>
                      <a:pt x="284" y="112"/>
                    </a:lnTo>
                    <a:lnTo>
                      <a:pt x="276" y="114"/>
                    </a:lnTo>
                    <a:lnTo>
                      <a:pt x="268" y="116"/>
                    </a:lnTo>
                    <a:lnTo>
                      <a:pt x="268" y="126"/>
                    </a:lnTo>
                    <a:lnTo>
                      <a:pt x="262" y="124"/>
                    </a:lnTo>
                    <a:lnTo>
                      <a:pt x="258" y="122"/>
                    </a:lnTo>
                    <a:lnTo>
                      <a:pt x="252" y="130"/>
                    </a:lnTo>
                    <a:lnTo>
                      <a:pt x="246" y="134"/>
                    </a:lnTo>
                    <a:lnTo>
                      <a:pt x="242" y="136"/>
                    </a:lnTo>
                    <a:lnTo>
                      <a:pt x="236" y="136"/>
                    </a:lnTo>
                    <a:lnTo>
                      <a:pt x="232" y="134"/>
                    </a:lnTo>
                    <a:lnTo>
                      <a:pt x="230" y="130"/>
                    </a:lnTo>
                    <a:lnTo>
                      <a:pt x="228" y="128"/>
                    </a:lnTo>
                    <a:lnTo>
                      <a:pt x="228" y="120"/>
                    </a:lnTo>
                    <a:lnTo>
                      <a:pt x="224" y="112"/>
                    </a:lnTo>
                    <a:lnTo>
                      <a:pt x="210" y="112"/>
                    </a:lnTo>
                    <a:lnTo>
                      <a:pt x="212" y="118"/>
                    </a:lnTo>
                    <a:lnTo>
                      <a:pt x="208" y="120"/>
                    </a:lnTo>
                    <a:lnTo>
                      <a:pt x="204" y="120"/>
                    </a:lnTo>
                    <a:lnTo>
                      <a:pt x="198" y="122"/>
                    </a:lnTo>
                    <a:lnTo>
                      <a:pt x="198" y="124"/>
                    </a:lnTo>
                    <a:lnTo>
                      <a:pt x="200" y="128"/>
                    </a:lnTo>
                    <a:lnTo>
                      <a:pt x="206" y="130"/>
                    </a:lnTo>
                    <a:lnTo>
                      <a:pt x="206" y="138"/>
                    </a:lnTo>
                    <a:lnTo>
                      <a:pt x="214" y="140"/>
                    </a:lnTo>
                    <a:lnTo>
                      <a:pt x="220" y="144"/>
                    </a:lnTo>
                    <a:lnTo>
                      <a:pt x="222" y="152"/>
                    </a:lnTo>
                    <a:lnTo>
                      <a:pt x="220" y="158"/>
                    </a:lnTo>
                    <a:lnTo>
                      <a:pt x="218" y="164"/>
                    </a:lnTo>
                    <a:lnTo>
                      <a:pt x="218" y="168"/>
                    </a:lnTo>
                    <a:lnTo>
                      <a:pt x="216" y="172"/>
                    </a:lnTo>
                    <a:lnTo>
                      <a:pt x="220" y="178"/>
                    </a:lnTo>
                    <a:lnTo>
                      <a:pt x="212" y="176"/>
                    </a:lnTo>
                    <a:lnTo>
                      <a:pt x="202" y="172"/>
                    </a:lnTo>
                    <a:lnTo>
                      <a:pt x="196" y="166"/>
                    </a:lnTo>
                    <a:lnTo>
                      <a:pt x="192" y="164"/>
                    </a:lnTo>
                    <a:lnTo>
                      <a:pt x="192" y="162"/>
                    </a:lnTo>
                    <a:lnTo>
                      <a:pt x="188" y="160"/>
                    </a:lnTo>
                    <a:lnTo>
                      <a:pt x="182" y="158"/>
                    </a:lnTo>
                    <a:lnTo>
                      <a:pt x="170" y="158"/>
                    </a:lnTo>
                    <a:lnTo>
                      <a:pt x="172" y="160"/>
                    </a:lnTo>
                    <a:lnTo>
                      <a:pt x="180" y="168"/>
                    </a:lnTo>
                    <a:lnTo>
                      <a:pt x="196" y="182"/>
                    </a:lnTo>
                    <a:lnTo>
                      <a:pt x="194" y="188"/>
                    </a:lnTo>
                    <a:lnTo>
                      <a:pt x="190" y="190"/>
                    </a:lnTo>
                    <a:lnTo>
                      <a:pt x="184" y="188"/>
                    </a:lnTo>
                    <a:lnTo>
                      <a:pt x="174" y="184"/>
                    </a:lnTo>
                    <a:lnTo>
                      <a:pt x="160" y="176"/>
                    </a:lnTo>
                    <a:lnTo>
                      <a:pt x="134" y="176"/>
                    </a:lnTo>
                    <a:lnTo>
                      <a:pt x="132" y="172"/>
                    </a:lnTo>
                    <a:lnTo>
                      <a:pt x="134" y="170"/>
                    </a:lnTo>
                    <a:lnTo>
                      <a:pt x="134" y="168"/>
                    </a:lnTo>
                    <a:lnTo>
                      <a:pt x="134" y="164"/>
                    </a:lnTo>
                    <a:lnTo>
                      <a:pt x="134" y="160"/>
                    </a:lnTo>
                    <a:lnTo>
                      <a:pt x="134" y="158"/>
                    </a:lnTo>
                    <a:lnTo>
                      <a:pt x="132" y="158"/>
                    </a:lnTo>
                    <a:lnTo>
                      <a:pt x="124" y="152"/>
                    </a:lnTo>
                    <a:lnTo>
                      <a:pt x="120" y="148"/>
                    </a:lnTo>
                    <a:lnTo>
                      <a:pt x="120" y="144"/>
                    </a:lnTo>
                    <a:lnTo>
                      <a:pt x="102" y="144"/>
                    </a:lnTo>
                    <a:lnTo>
                      <a:pt x="94" y="144"/>
                    </a:lnTo>
                    <a:lnTo>
                      <a:pt x="88" y="146"/>
                    </a:lnTo>
                    <a:lnTo>
                      <a:pt x="78" y="148"/>
                    </a:lnTo>
                    <a:lnTo>
                      <a:pt x="70" y="150"/>
                    </a:lnTo>
                    <a:lnTo>
                      <a:pt x="62" y="148"/>
                    </a:lnTo>
                    <a:lnTo>
                      <a:pt x="60" y="146"/>
                    </a:lnTo>
                    <a:lnTo>
                      <a:pt x="60" y="144"/>
                    </a:lnTo>
                    <a:lnTo>
                      <a:pt x="60" y="142"/>
                    </a:lnTo>
                    <a:lnTo>
                      <a:pt x="62" y="138"/>
                    </a:lnTo>
                    <a:lnTo>
                      <a:pt x="70" y="136"/>
                    </a:lnTo>
                    <a:lnTo>
                      <a:pt x="86" y="128"/>
                    </a:lnTo>
                    <a:lnTo>
                      <a:pt x="88" y="132"/>
                    </a:lnTo>
                    <a:lnTo>
                      <a:pt x="92" y="134"/>
                    </a:lnTo>
                    <a:lnTo>
                      <a:pt x="104" y="134"/>
                    </a:lnTo>
                    <a:lnTo>
                      <a:pt x="114" y="132"/>
                    </a:lnTo>
                    <a:lnTo>
                      <a:pt x="116" y="130"/>
                    </a:lnTo>
                    <a:lnTo>
                      <a:pt x="120" y="128"/>
                    </a:lnTo>
                    <a:lnTo>
                      <a:pt x="122" y="126"/>
                    </a:lnTo>
                    <a:lnTo>
                      <a:pt x="122" y="120"/>
                    </a:lnTo>
                    <a:lnTo>
                      <a:pt x="134" y="116"/>
                    </a:lnTo>
                    <a:lnTo>
                      <a:pt x="142" y="112"/>
                    </a:lnTo>
                    <a:lnTo>
                      <a:pt x="162" y="98"/>
                    </a:lnTo>
                    <a:lnTo>
                      <a:pt x="152" y="84"/>
                    </a:lnTo>
                    <a:lnTo>
                      <a:pt x="148" y="82"/>
                    </a:lnTo>
                    <a:lnTo>
                      <a:pt x="142" y="80"/>
                    </a:lnTo>
                    <a:lnTo>
                      <a:pt x="142" y="76"/>
                    </a:lnTo>
                    <a:lnTo>
                      <a:pt x="128" y="76"/>
                    </a:lnTo>
                    <a:lnTo>
                      <a:pt x="130" y="74"/>
                    </a:lnTo>
                    <a:lnTo>
                      <a:pt x="134" y="74"/>
                    </a:lnTo>
                    <a:lnTo>
                      <a:pt x="134" y="66"/>
                    </a:lnTo>
                    <a:lnTo>
                      <a:pt x="130" y="64"/>
                    </a:lnTo>
                    <a:lnTo>
                      <a:pt x="126" y="62"/>
                    </a:lnTo>
                    <a:lnTo>
                      <a:pt x="118" y="56"/>
                    </a:lnTo>
                    <a:lnTo>
                      <a:pt x="114" y="54"/>
                    </a:lnTo>
                    <a:lnTo>
                      <a:pt x="112" y="54"/>
                    </a:lnTo>
                    <a:lnTo>
                      <a:pt x="110" y="56"/>
                    </a:lnTo>
                    <a:lnTo>
                      <a:pt x="104" y="58"/>
                    </a:lnTo>
                    <a:lnTo>
                      <a:pt x="100" y="62"/>
                    </a:lnTo>
                    <a:lnTo>
                      <a:pt x="96" y="64"/>
                    </a:lnTo>
                    <a:lnTo>
                      <a:pt x="92" y="66"/>
                    </a:lnTo>
                    <a:lnTo>
                      <a:pt x="88" y="66"/>
                    </a:lnTo>
                    <a:lnTo>
                      <a:pt x="88" y="64"/>
                    </a:lnTo>
                    <a:lnTo>
                      <a:pt x="88" y="56"/>
                    </a:lnTo>
                    <a:lnTo>
                      <a:pt x="76" y="58"/>
                    </a:lnTo>
                    <a:lnTo>
                      <a:pt x="64" y="58"/>
                    </a:lnTo>
                    <a:lnTo>
                      <a:pt x="36" y="56"/>
                    </a:lnTo>
                    <a:lnTo>
                      <a:pt x="32" y="56"/>
                    </a:lnTo>
                    <a:lnTo>
                      <a:pt x="26" y="54"/>
                    </a:lnTo>
                    <a:lnTo>
                      <a:pt x="24" y="52"/>
                    </a:lnTo>
                    <a:lnTo>
                      <a:pt x="22" y="46"/>
                    </a:lnTo>
                    <a:lnTo>
                      <a:pt x="18" y="48"/>
                    </a:lnTo>
                    <a:lnTo>
                      <a:pt x="14" y="50"/>
                    </a:lnTo>
                    <a:lnTo>
                      <a:pt x="10" y="52"/>
                    </a:lnTo>
                    <a:lnTo>
                      <a:pt x="6" y="52"/>
                    </a:lnTo>
                    <a:lnTo>
                      <a:pt x="4" y="52"/>
                    </a:lnTo>
                    <a:lnTo>
                      <a:pt x="2" y="48"/>
                    </a:lnTo>
                    <a:lnTo>
                      <a:pt x="0" y="44"/>
                    </a:lnTo>
                    <a:lnTo>
                      <a:pt x="6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4" y="34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6" y="24"/>
                    </a:lnTo>
                    <a:lnTo>
                      <a:pt x="12" y="18"/>
                    </a:lnTo>
                    <a:lnTo>
                      <a:pt x="22" y="14"/>
                    </a:lnTo>
                    <a:lnTo>
                      <a:pt x="32" y="10"/>
                    </a:lnTo>
                    <a:lnTo>
                      <a:pt x="56" y="6"/>
                    </a:lnTo>
                    <a:lnTo>
                      <a:pt x="64" y="4"/>
                    </a:lnTo>
                    <a:lnTo>
                      <a:pt x="72" y="0"/>
                    </a:lnTo>
                    <a:lnTo>
                      <a:pt x="82" y="0"/>
                    </a:lnTo>
                    <a:lnTo>
                      <a:pt x="78" y="6"/>
                    </a:lnTo>
                    <a:lnTo>
                      <a:pt x="72" y="8"/>
                    </a:lnTo>
                    <a:lnTo>
                      <a:pt x="62" y="12"/>
                    </a:lnTo>
                    <a:lnTo>
                      <a:pt x="58" y="16"/>
                    </a:lnTo>
                    <a:lnTo>
                      <a:pt x="54" y="18"/>
                    </a:lnTo>
                    <a:lnTo>
                      <a:pt x="50" y="22"/>
                    </a:lnTo>
                    <a:lnTo>
                      <a:pt x="48" y="28"/>
                    </a:lnTo>
                    <a:lnTo>
                      <a:pt x="56" y="28"/>
                    </a:lnTo>
                    <a:lnTo>
                      <a:pt x="60" y="24"/>
                    </a:lnTo>
                    <a:lnTo>
                      <a:pt x="64" y="18"/>
                    </a:lnTo>
                    <a:lnTo>
                      <a:pt x="70" y="14"/>
                    </a:lnTo>
                    <a:lnTo>
                      <a:pt x="76" y="12"/>
                    </a:lnTo>
                    <a:lnTo>
                      <a:pt x="94" y="6"/>
                    </a:lnTo>
                    <a:lnTo>
                      <a:pt x="11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Freeform 57"/>
              <p:cNvSpPr>
                <a:spLocks/>
              </p:cNvSpPr>
              <p:nvPr/>
            </p:nvSpPr>
            <p:spPr bwMode="auto">
              <a:xfrm>
                <a:off x="2754426" y="1816523"/>
                <a:ext cx="56466" cy="30822"/>
              </a:xfrm>
              <a:custGeom>
                <a:avLst/>
                <a:gdLst>
                  <a:gd name="T0" fmla="*/ 2147483647 w 32"/>
                  <a:gd name="T1" fmla="*/ 2147483647 h 18"/>
                  <a:gd name="T2" fmla="*/ 2147483647 w 32"/>
                  <a:gd name="T3" fmla="*/ 0 h 18"/>
                  <a:gd name="T4" fmla="*/ 2147483647 w 32"/>
                  <a:gd name="T5" fmla="*/ 0 h 18"/>
                  <a:gd name="T6" fmla="*/ 2147483647 w 32"/>
                  <a:gd name="T7" fmla="*/ 2147483647 h 18"/>
                  <a:gd name="T8" fmla="*/ 2147483647 w 32"/>
                  <a:gd name="T9" fmla="*/ 2147483647 h 18"/>
                  <a:gd name="T10" fmla="*/ 2147483647 w 32"/>
                  <a:gd name="T11" fmla="*/ 2147483647 h 18"/>
                  <a:gd name="T12" fmla="*/ 2147483647 w 32"/>
                  <a:gd name="T13" fmla="*/ 2147483647 h 18"/>
                  <a:gd name="T14" fmla="*/ 2147483647 w 32"/>
                  <a:gd name="T15" fmla="*/ 2147483647 h 18"/>
                  <a:gd name="T16" fmla="*/ 2147483647 w 32"/>
                  <a:gd name="T17" fmla="*/ 2147483647 h 18"/>
                  <a:gd name="T18" fmla="*/ 2147483647 w 32"/>
                  <a:gd name="T19" fmla="*/ 2147483647 h 18"/>
                  <a:gd name="T20" fmla="*/ 0 w 32"/>
                  <a:gd name="T21" fmla="*/ 2147483647 h 18"/>
                  <a:gd name="T22" fmla="*/ 2147483647 w 32"/>
                  <a:gd name="T23" fmla="*/ 2147483647 h 18"/>
                  <a:gd name="T24" fmla="*/ 2147483647 w 32"/>
                  <a:gd name="T25" fmla="*/ 2147483647 h 18"/>
                  <a:gd name="T26" fmla="*/ 2147483647 w 32"/>
                  <a:gd name="T27" fmla="*/ 2147483647 h 18"/>
                  <a:gd name="T28" fmla="*/ 2147483647 w 32"/>
                  <a:gd name="T29" fmla="*/ 2147483647 h 18"/>
                  <a:gd name="T30" fmla="*/ 2147483647 w 32"/>
                  <a:gd name="T31" fmla="*/ 0 h 18"/>
                  <a:gd name="T32" fmla="*/ 2147483647 w 32"/>
                  <a:gd name="T33" fmla="*/ 2147483647 h 1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2"/>
                  <a:gd name="T52" fmla="*/ 0 h 18"/>
                  <a:gd name="T53" fmla="*/ 32 w 32"/>
                  <a:gd name="T54" fmla="*/ 18 h 1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2" h="18">
                    <a:moveTo>
                      <a:pt x="16" y="2"/>
                    </a:moveTo>
                    <a:lnTo>
                      <a:pt x="28" y="0"/>
                    </a:lnTo>
                    <a:lnTo>
                      <a:pt x="30" y="0"/>
                    </a:lnTo>
                    <a:lnTo>
                      <a:pt x="32" y="2"/>
                    </a:lnTo>
                    <a:lnTo>
                      <a:pt x="30" y="6"/>
                    </a:lnTo>
                    <a:lnTo>
                      <a:pt x="28" y="10"/>
                    </a:lnTo>
                    <a:lnTo>
                      <a:pt x="22" y="14"/>
                    </a:lnTo>
                    <a:lnTo>
                      <a:pt x="14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8" y="6"/>
                    </a:lnTo>
                    <a:lnTo>
                      <a:pt x="12" y="2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6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Freeform 59"/>
              <p:cNvSpPr>
                <a:spLocks/>
              </p:cNvSpPr>
              <p:nvPr/>
            </p:nvSpPr>
            <p:spPr bwMode="auto">
              <a:xfrm>
                <a:off x="1144460" y="2367140"/>
                <a:ext cx="1524577" cy="725748"/>
              </a:xfrm>
              <a:custGeom>
                <a:avLst/>
                <a:gdLst>
                  <a:gd name="T0" fmla="*/ 2147483647 w 872"/>
                  <a:gd name="T1" fmla="*/ 2147483647 h 434"/>
                  <a:gd name="T2" fmla="*/ 2147483647 w 872"/>
                  <a:gd name="T3" fmla="*/ 2147483647 h 434"/>
                  <a:gd name="T4" fmla="*/ 2147483647 w 872"/>
                  <a:gd name="T5" fmla="*/ 2147483647 h 434"/>
                  <a:gd name="T6" fmla="*/ 2147483647 w 872"/>
                  <a:gd name="T7" fmla="*/ 2147483647 h 434"/>
                  <a:gd name="T8" fmla="*/ 2147483647 w 872"/>
                  <a:gd name="T9" fmla="*/ 2147483647 h 434"/>
                  <a:gd name="T10" fmla="*/ 2147483647 w 872"/>
                  <a:gd name="T11" fmla="*/ 2147483647 h 434"/>
                  <a:gd name="T12" fmla="*/ 2147483647 w 872"/>
                  <a:gd name="T13" fmla="*/ 2147483647 h 434"/>
                  <a:gd name="T14" fmla="*/ 2147483647 w 872"/>
                  <a:gd name="T15" fmla="*/ 2147483647 h 434"/>
                  <a:gd name="T16" fmla="*/ 2147483647 w 872"/>
                  <a:gd name="T17" fmla="*/ 2147483647 h 434"/>
                  <a:gd name="T18" fmla="*/ 2147483647 w 872"/>
                  <a:gd name="T19" fmla="*/ 2147483647 h 434"/>
                  <a:gd name="T20" fmla="*/ 2147483647 w 872"/>
                  <a:gd name="T21" fmla="*/ 2147483647 h 434"/>
                  <a:gd name="T22" fmla="*/ 2147483647 w 872"/>
                  <a:gd name="T23" fmla="*/ 2147483647 h 434"/>
                  <a:gd name="T24" fmla="*/ 2147483647 w 872"/>
                  <a:gd name="T25" fmla="*/ 2147483647 h 434"/>
                  <a:gd name="T26" fmla="*/ 2147483647 w 872"/>
                  <a:gd name="T27" fmla="*/ 2147483647 h 434"/>
                  <a:gd name="T28" fmla="*/ 2147483647 w 872"/>
                  <a:gd name="T29" fmla="*/ 2147483647 h 434"/>
                  <a:gd name="T30" fmla="*/ 2147483647 w 872"/>
                  <a:gd name="T31" fmla="*/ 2147483647 h 434"/>
                  <a:gd name="T32" fmla="*/ 2147483647 w 872"/>
                  <a:gd name="T33" fmla="*/ 2147483647 h 434"/>
                  <a:gd name="T34" fmla="*/ 2147483647 w 872"/>
                  <a:gd name="T35" fmla="*/ 2147483647 h 434"/>
                  <a:gd name="T36" fmla="*/ 2147483647 w 872"/>
                  <a:gd name="T37" fmla="*/ 2147483647 h 434"/>
                  <a:gd name="T38" fmla="*/ 2147483647 w 872"/>
                  <a:gd name="T39" fmla="*/ 2147483647 h 434"/>
                  <a:gd name="T40" fmla="*/ 2147483647 w 872"/>
                  <a:gd name="T41" fmla="*/ 2147483647 h 434"/>
                  <a:gd name="T42" fmla="*/ 2147483647 w 872"/>
                  <a:gd name="T43" fmla="*/ 2147483647 h 434"/>
                  <a:gd name="T44" fmla="*/ 2147483647 w 872"/>
                  <a:gd name="T45" fmla="*/ 2147483647 h 434"/>
                  <a:gd name="T46" fmla="*/ 2147483647 w 872"/>
                  <a:gd name="T47" fmla="*/ 2147483647 h 434"/>
                  <a:gd name="T48" fmla="*/ 2147483647 w 872"/>
                  <a:gd name="T49" fmla="*/ 2147483647 h 434"/>
                  <a:gd name="T50" fmla="*/ 2147483647 w 872"/>
                  <a:gd name="T51" fmla="*/ 2147483647 h 434"/>
                  <a:gd name="T52" fmla="*/ 2147483647 w 872"/>
                  <a:gd name="T53" fmla="*/ 2147483647 h 434"/>
                  <a:gd name="T54" fmla="*/ 2147483647 w 872"/>
                  <a:gd name="T55" fmla="*/ 2147483647 h 434"/>
                  <a:gd name="T56" fmla="*/ 2147483647 w 872"/>
                  <a:gd name="T57" fmla="*/ 2147483647 h 434"/>
                  <a:gd name="T58" fmla="*/ 2147483647 w 872"/>
                  <a:gd name="T59" fmla="*/ 2147483647 h 434"/>
                  <a:gd name="T60" fmla="*/ 2147483647 w 872"/>
                  <a:gd name="T61" fmla="*/ 2147483647 h 434"/>
                  <a:gd name="T62" fmla="*/ 2147483647 w 872"/>
                  <a:gd name="T63" fmla="*/ 2147483647 h 434"/>
                  <a:gd name="T64" fmla="*/ 2147483647 w 872"/>
                  <a:gd name="T65" fmla="*/ 2147483647 h 434"/>
                  <a:gd name="T66" fmla="*/ 2147483647 w 872"/>
                  <a:gd name="T67" fmla="*/ 2147483647 h 434"/>
                  <a:gd name="T68" fmla="*/ 2147483647 w 872"/>
                  <a:gd name="T69" fmla="*/ 2147483647 h 434"/>
                  <a:gd name="T70" fmla="*/ 2147483647 w 872"/>
                  <a:gd name="T71" fmla="*/ 2147483647 h 434"/>
                  <a:gd name="T72" fmla="*/ 2147483647 w 872"/>
                  <a:gd name="T73" fmla="*/ 2147483647 h 434"/>
                  <a:gd name="T74" fmla="*/ 2147483647 w 872"/>
                  <a:gd name="T75" fmla="*/ 2147483647 h 434"/>
                  <a:gd name="T76" fmla="*/ 2147483647 w 872"/>
                  <a:gd name="T77" fmla="*/ 2147483647 h 434"/>
                  <a:gd name="T78" fmla="*/ 2147483647 w 872"/>
                  <a:gd name="T79" fmla="*/ 2147483647 h 434"/>
                  <a:gd name="T80" fmla="*/ 2147483647 w 872"/>
                  <a:gd name="T81" fmla="*/ 2147483647 h 434"/>
                  <a:gd name="T82" fmla="*/ 2147483647 w 872"/>
                  <a:gd name="T83" fmla="*/ 2147483647 h 434"/>
                  <a:gd name="T84" fmla="*/ 2147483647 w 872"/>
                  <a:gd name="T85" fmla="*/ 2147483647 h 434"/>
                  <a:gd name="T86" fmla="*/ 2147483647 w 872"/>
                  <a:gd name="T87" fmla="*/ 2147483647 h 434"/>
                  <a:gd name="T88" fmla="*/ 2147483647 w 872"/>
                  <a:gd name="T89" fmla="*/ 2147483647 h 434"/>
                  <a:gd name="T90" fmla="*/ 2147483647 w 872"/>
                  <a:gd name="T91" fmla="*/ 2147483647 h 434"/>
                  <a:gd name="T92" fmla="*/ 2147483647 w 872"/>
                  <a:gd name="T93" fmla="*/ 2147483647 h 434"/>
                  <a:gd name="T94" fmla="*/ 2147483647 w 872"/>
                  <a:gd name="T95" fmla="*/ 2147483647 h 434"/>
                  <a:gd name="T96" fmla="*/ 2147483647 w 872"/>
                  <a:gd name="T97" fmla="*/ 2147483647 h 434"/>
                  <a:gd name="T98" fmla="*/ 2147483647 w 872"/>
                  <a:gd name="T99" fmla="*/ 2147483647 h 434"/>
                  <a:gd name="T100" fmla="*/ 2147483647 w 872"/>
                  <a:gd name="T101" fmla="*/ 2147483647 h 434"/>
                  <a:gd name="T102" fmla="*/ 2147483647 w 872"/>
                  <a:gd name="T103" fmla="*/ 2147483647 h 434"/>
                  <a:gd name="T104" fmla="*/ 0 w 872"/>
                  <a:gd name="T105" fmla="*/ 2147483647 h 434"/>
                  <a:gd name="T106" fmla="*/ 2147483647 w 872"/>
                  <a:gd name="T107" fmla="*/ 2147483647 h 434"/>
                  <a:gd name="T108" fmla="*/ 2147483647 w 872"/>
                  <a:gd name="T109" fmla="*/ 2147483647 h 43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72"/>
                  <a:gd name="T166" fmla="*/ 0 h 434"/>
                  <a:gd name="T167" fmla="*/ 872 w 872"/>
                  <a:gd name="T168" fmla="*/ 434 h 434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72" h="434">
                    <a:moveTo>
                      <a:pt x="4" y="226"/>
                    </a:moveTo>
                    <a:lnTo>
                      <a:pt x="4" y="228"/>
                    </a:lnTo>
                    <a:lnTo>
                      <a:pt x="4" y="230"/>
                    </a:lnTo>
                    <a:lnTo>
                      <a:pt x="2" y="236"/>
                    </a:lnTo>
                    <a:lnTo>
                      <a:pt x="4" y="244"/>
                    </a:lnTo>
                    <a:lnTo>
                      <a:pt x="6" y="254"/>
                    </a:lnTo>
                    <a:lnTo>
                      <a:pt x="14" y="260"/>
                    </a:lnTo>
                    <a:lnTo>
                      <a:pt x="26" y="264"/>
                    </a:lnTo>
                    <a:lnTo>
                      <a:pt x="30" y="266"/>
                    </a:lnTo>
                    <a:lnTo>
                      <a:pt x="32" y="268"/>
                    </a:lnTo>
                    <a:lnTo>
                      <a:pt x="40" y="278"/>
                    </a:lnTo>
                    <a:lnTo>
                      <a:pt x="44" y="290"/>
                    </a:lnTo>
                    <a:lnTo>
                      <a:pt x="46" y="300"/>
                    </a:lnTo>
                    <a:lnTo>
                      <a:pt x="66" y="298"/>
                    </a:lnTo>
                    <a:lnTo>
                      <a:pt x="74" y="298"/>
                    </a:lnTo>
                    <a:lnTo>
                      <a:pt x="80" y="300"/>
                    </a:lnTo>
                    <a:lnTo>
                      <a:pt x="124" y="326"/>
                    </a:lnTo>
                    <a:lnTo>
                      <a:pt x="174" y="326"/>
                    </a:lnTo>
                    <a:lnTo>
                      <a:pt x="178" y="316"/>
                    </a:lnTo>
                    <a:lnTo>
                      <a:pt x="194" y="318"/>
                    </a:lnTo>
                    <a:lnTo>
                      <a:pt x="198" y="318"/>
                    </a:lnTo>
                    <a:lnTo>
                      <a:pt x="204" y="316"/>
                    </a:lnTo>
                    <a:lnTo>
                      <a:pt x="206" y="324"/>
                    </a:lnTo>
                    <a:lnTo>
                      <a:pt x="212" y="328"/>
                    </a:lnTo>
                    <a:lnTo>
                      <a:pt x="216" y="332"/>
                    </a:lnTo>
                    <a:lnTo>
                      <a:pt x="220" y="336"/>
                    </a:lnTo>
                    <a:lnTo>
                      <a:pt x="224" y="356"/>
                    </a:lnTo>
                    <a:lnTo>
                      <a:pt x="226" y="360"/>
                    </a:lnTo>
                    <a:lnTo>
                      <a:pt x="230" y="364"/>
                    </a:lnTo>
                    <a:lnTo>
                      <a:pt x="234" y="366"/>
                    </a:lnTo>
                    <a:lnTo>
                      <a:pt x="238" y="366"/>
                    </a:lnTo>
                    <a:lnTo>
                      <a:pt x="244" y="364"/>
                    </a:lnTo>
                    <a:lnTo>
                      <a:pt x="250" y="360"/>
                    </a:lnTo>
                    <a:lnTo>
                      <a:pt x="254" y="354"/>
                    </a:lnTo>
                    <a:lnTo>
                      <a:pt x="256" y="354"/>
                    </a:lnTo>
                    <a:lnTo>
                      <a:pt x="262" y="354"/>
                    </a:lnTo>
                    <a:lnTo>
                      <a:pt x="270" y="354"/>
                    </a:lnTo>
                    <a:lnTo>
                      <a:pt x="276" y="358"/>
                    </a:lnTo>
                    <a:lnTo>
                      <a:pt x="278" y="366"/>
                    </a:lnTo>
                    <a:lnTo>
                      <a:pt x="282" y="374"/>
                    </a:lnTo>
                    <a:lnTo>
                      <a:pt x="286" y="392"/>
                    </a:lnTo>
                    <a:lnTo>
                      <a:pt x="288" y="408"/>
                    </a:lnTo>
                    <a:lnTo>
                      <a:pt x="290" y="412"/>
                    </a:lnTo>
                    <a:lnTo>
                      <a:pt x="294" y="414"/>
                    </a:lnTo>
                    <a:lnTo>
                      <a:pt x="302" y="420"/>
                    </a:lnTo>
                    <a:lnTo>
                      <a:pt x="320" y="426"/>
                    </a:lnTo>
                    <a:lnTo>
                      <a:pt x="322" y="426"/>
                    </a:lnTo>
                    <a:lnTo>
                      <a:pt x="322" y="408"/>
                    </a:lnTo>
                    <a:lnTo>
                      <a:pt x="322" y="402"/>
                    </a:lnTo>
                    <a:lnTo>
                      <a:pt x="324" y="394"/>
                    </a:lnTo>
                    <a:lnTo>
                      <a:pt x="328" y="388"/>
                    </a:lnTo>
                    <a:lnTo>
                      <a:pt x="332" y="382"/>
                    </a:lnTo>
                    <a:lnTo>
                      <a:pt x="338" y="378"/>
                    </a:lnTo>
                    <a:lnTo>
                      <a:pt x="340" y="374"/>
                    </a:lnTo>
                    <a:lnTo>
                      <a:pt x="342" y="370"/>
                    </a:lnTo>
                    <a:lnTo>
                      <a:pt x="350" y="370"/>
                    </a:lnTo>
                    <a:lnTo>
                      <a:pt x="358" y="368"/>
                    </a:lnTo>
                    <a:lnTo>
                      <a:pt x="370" y="360"/>
                    </a:lnTo>
                    <a:lnTo>
                      <a:pt x="372" y="358"/>
                    </a:lnTo>
                    <a:lnTo>
                      <a:pt x="374" y="356"/>
                    </a:lnTo>
                    <a:lnTo>
                      <a:pt x="374" y="354"/>
                    </a:lnTo>
                    <a:lnTo>
                      <a:pt x="378" y="352"/>
                    </a:lnTo>
                    <a:lnTo>
                      <a:pt x="384" y="354"/>
                    </a:lnTo>
                    <a:lnTo>
                      <a:pt x="386" y="352"/>
                    </a:lnTo>
                    <a:lnTo>
                      <a:pt x="386" y="350"/>
                    </a:lnTo>
                    <a:lnTo>
                      <a:pt x="388" y="348"/>
                    </a:lnTo>
                    <a:lnTo>
                      <a:pt x="392" y="348"/>
                    </a:lnTo>
                    <a:lnTo>
                      <a:pt x="398" y="348"/>
                    </a:lnTo>
                    <a:lnTo>
                      <a:pt x="404" y="350"/>
                    </a:lnTo>
                    <a:lnTo>
                      <a:pt x="408" y="352"/>
                    </a:lnTo>
                    <a:lnTo>
                      <a:pt x="414" y="354"/>
                    </a:lnTo>
                    <a:lnTo>
                      <a:pt x="418" y="352"/>
                    </a:lnTo>
                    <a:lnTo>
                      <a:pt x="424" y="352"/>
                    </a:lnTo>
                    <a:lnTo>
                      <a:pt x="430" y="356"/>
                    </a:lnTo>
                    <a:lnTo>
                      <a:pt x="434" y="358"/>
                    </a:lnTo>
                    <a:lnTo>
                      <a:pt x="440" y="360"/>
                    </a:lnTo>
                    <a:lnTo>
                      <a:pt x="444" y="358"/>
                    </a:lnTo>
                    <a:lnTo>
                      <a:pt x="450" y="356"/>
                    </a:lnTo>
                    <a:lnTo>
                      <a:pt x="452" y="358"/>
                    </a:lnTo>
                    <a:lnTo>
                      <a:pt x="454" y="360"/>
                    </a:lnTo>
                    <a:lnTo>
                      <a:pt x="456" y="362"/>
                    </a:lnTo>
                    <a:lnTo>
                      <a:pt x="460" y="362"/>
                    </a:lnTo>
                    <a:lnTo>
                      <a:pt x="462" y="362"/>
                    </a:lnTo>
                    <a:lnTo>
                      <a:pt x="462" y="358"/>
                    </a:lnTo>
                    <a:lnTo>
                      <a:pt x="458" y="356"/>
                    </a:lnTo>
                    <a:lnTo>
                      <a:pt x="456" y="354"/>
                    </a:lnTo>
                    <a:lnTo>
                      <a:pt x="456" y="340"/>
                    </a:lnTo>
                    <a:lnTo>
                      <a:pt x="466" y="338"/>
                    </a:lnTo>
                    <a:lnTo>
                      <a:pt x="474" y="336"/>
                    </a:lnTo>
                    <a:lnTo>
                      <a:pt x="486" y="340"/>
                    </a:lnTo>
                    <a:lnTo>
                      <a:pt x="490" y="338"/>
                    </a:lnTo>
                    <a:lnTo>
                      <a:pt x="494" y="336"/>
                    </a:lnTo>
                    <a:lnTo>
                      <a:pt x="510" y="336"/>
                    </a:lnTo>
                    <a:lnTo>
                      <a:pt x="512" y="338"/>
                    </a:lnTo>
                    <a:lnTo>
                      <a:pt x="516" y="340"/>
                    </a:lnTo>
                    <a:lnTo>
                      <a:pt x="522" y="342"/>
                    </a:lnTo>
                    <a:lnTo>
                      <a:pt x="524" y="346"/>
                    </a:lnTo>
                    <a:lnTo>
                      <a:pt x="524" y="348"/>
                    </a:lnTo>
                    <a:lnTo>
                      <a:pt x="524" y="352"/>
                    </a:lnTo>
                    <a:lnTo>
                      <a:pt x="530" y="350"/>
                    </a:lnTo>
                    <a:lnTo>
                      <a:pt x="532" y="348"/>
                    </a:lnTo>
                    <a:lnTo>
                      <a:pt x="542" y="344"/>
                    </a:lnTo>
                    <a:lnTo>
                      <a:pt x="550" y="346"/>
                    </a:lnTo>
                    <a:lnTo>
                      <a:pt x="552" y="350"/>
                    </a:lnTo>
                    <a:lnTo>
                      <a:pt x="552" y="354"/>
                    </a:lnTo>
                    <a:lnTo>
                      <a:pt x="554" y="356"/>
                    </a:lnTo>
                    <a:lnTo>
                      <a:pt x="556" y="360"/>
                    </a:lnTo>
                    <a:lnTo>
                      <a:pt x="558" y="362"/>
                    </a:lnTo>
                    <a:lnTo>
                      <a:pt x="562" y="364"/>
                    </a:lnTo>
                    <a:lnTo>
                      <a:pt x="560" y="370"/>
                    </a:lnTo>
                    <a:lnTo>
                      <a:pt x="558" y="372"/>
                    </a:lnTo>
                    <a:lnTo>
                      <a:pt x="556" y="376"/>
                    </a:lnTo>
                    <a:lnTo>
                      <a:pt x="556" y="380"/>
                    </a:lnTo>
                    <a:lnTo>
                      <a:pt x="558" y="382"/>
                    </a:lnTo>
                    <a:lnTo>
                      <a:pt x="560" y="386"/>
                    </a:lnTo>
                    <a:lnTo>
                      <a:pt x="558" y="388"/>
                    </a:lnTo>
                    <a:lnTo>
                      <a:pt x="558" y="390"/>
                    </a:lnTo>
                    <a:lnTo>
                      <a:pt x="558" y="400"/>
                    </a:lnTo>
                    <a:lnTo>
                      <a:pt x="564" y="408"/>
                    </a:lnTo>
                    <a:lnTo>
                      <a:pt x="564" y="416"/>
                    </a:lnTo>
                    <a:lnTo>
                      <a:pt x="566" y="422"/>
                    </a:lnTo>
                    <a:lnTo>
                      <a:pt x="570" y="428"/>
                    </a:lnTo>
                    <a:lnTo>
                      <a:pt x="574" y="432"/>
                    </a:lnTo>
                    <a:lnTo>
                      <a:pt x="578" y="434"/>
                    </a:lnTo>
                    <a:lnTo>
                      <a:pt x="584" y="434"/>
                    </a:lnTo>
                    <a:lnTo>
                      <a:pt x="584" y="428"/>
                    </a:lnTo>
                    <a:lnTo>
                      <a:pt x="588" y="420"/>
                    </a:lnTo>
                    <a:lnTo>
                      <a:pt x="590" y="414"/>
                    </a:lnTo>
                    <a:lnTo>
                      <a:pt x="592" y="408"/>
                    </a:lnTo>
                    <a:lnTo>
                      <a:pt x="592" y="398"/>
                    </a:lnTo>
                    <a:lnTo>
                      <a:pt x="594" y="388"/>
                    </a:lnTo>
                    <a:lnTo>
                      <a:pt x="592" y="380"/>
                    </a:lnTo>
                    <a:lnTo>
                      <a:pt x="588" y="370"/>
                    </a:lnTo>
                    <a:lnTo>
                      <a:pt x="586" y="358"/>
                    </a:lnTo>
                    <a:lnTo>
                      <a:pt x="584" y="348"/>
                    </a:lnTo>
                    <a:lnTo>
                      <a:pt x="586" y="332"/>
                    </a:lnTo>
                    <a:lnTo>
                      <a:pt x="590" y="322"/>
                    </a:lnTo>
                    <a:lnTo>
                      <a:pt x="598" y="310"/>
                    </a:lnTo>
                    <a:lnTo>
                      <a:pt x="606" y="300"/>
                    </a:lnTo>
                    <a:lnTo>
                      <a:pt x="608" y="300"/>
                    </a:lnTo>
                    <a:lnTo>
                      <a:pt x="612" y="298"/>
                    </a:lnTo>
                    <a:lnTo>
                      <a:pt x="616" y="296"/>
                    </a:lnTo>
                    <a:lnTo>
                      <a:pt x="618" y="294"/>
                    </a:lnTo>
                    <a:lnTo>
                      <a:pt x="624" y="292"/>
                    </a:lnTo>
                    <a:lnTo>
                      <a:pt x="626" y="290"/>
                    </a:lnTo>
                    <a:lnTo>
                      <a:pt x="632" y="282"/>
                    </a:lnTo>
                    <a:lnTo>
                      <a:pt x="634" y="276"/>
                    </a:lnTo>
                    <a:lnTo>
                      <a:pt x="638" y="274"/>
                    </a:lnTo>
                    <a:lnTo>
                      <a:pt x="644" y="274"/>
                    </a:lnTo>
                    <a:lnTo>
                      <a:pt x="644" y="272"/>
                    </a:lnTo>
                    <a:lnTo>
                      <a:pt x="646" y="272"/>
                    </a:lnTo>
                    <a:lnTo>
                      <a:pt x="650" y="272"/>
                    </a:lnTo>
                    <a:lnTo>
                      <a:pt x="654" y="268"/>
                    </a:lnTo>
                    <a:lnTo>
                      <a:pt x="658" y="264"/>
                    </a:lnTo>
                    <a:lnTo>
                      <a:pt x="660" y="260"/>
                    </a:lnTo>
                    <a:lnTo>
                      <a:pt x="668" y="258"/>
                    </a:lnTo>
                    <a:lnTo>
                      <a:pt x="672" y="258"/>
                    </a:lnTo>
                    <a:lnTo>
                      <a:pt x="678" y="254"/>
                    </a:lnTo>
                    <a:lnTo>
                      <a:pt x="676" y="250"/>
                    </a:lnTo>
                    <a:lnTo>
                      <a:pt x="678" y="246"/>
                    </a:lnTo>
                    <a:lnTo>
                      <a:pt x="688" y="244"/>
                    </a:lnTo>
                    <a:lnTo>
                      <a:pt x="690" y="242"/>
                    </a:lnTo>
                    <a:lnTo>
                      <a:pt x="692" y="240"/>
                    </a:lnTo>
                    <a:lnTo>
                      <a:pt x="696" y="238"/>
                    </a:lnTo>
                    <a:lnTo>
                      <a:pt x="698" y="234"/>
                    </a:lnTo>
                    <a:lnTo>
                      <a:pt x="696" y="230"/>
                    </a:lnTo>
                    <a:lnTo>
                      <a:pt x="696" y="226"/>
                    </a:lnTo>
                    <a:lnTo>
                      <a:pt x="694" y="222"/>
                    </a:lnTo>
                    <a:lnTo>
                      <a:pt x="692" y="218"/>
                    </a:lnTo>
                    <a:lnTo>
                      <a:pt x="690" y="216"/>
                    </a:lnTo>
                    <a:lnTo>
                      <a:pt x="688" y="214"/>
                    </a:lnTo>
                    <a:lnTo>
                      <a:pt x="694" y="214"/>
                    </a:lnTo>
                    <a:lnTo>
                      <a:pt x="692" y="214"/>
                    </a:lnTo>
                    <a:lnTo>
                      <a:pt x="692" y="212"/>
                    </a:lnTo>
                    <a:lnTo>
                      <a:pt x="694" y="208"/>
                    </a:lnTo>
                    <a:lnTo>
                      <a:pt x="700" y="210"/>
                    </a:lnTo>
                    <a:lnTo>
                      <a:pt x="704" y="208"/>
                    </a:lnTo>
                    <a:lnTo>
                      <a:pt x="706" y="206"/>
                    </a:lnTo>
                    <a:lnTo>
                      <a:pt x="706" y="198"/>
                    </a:lnTo>
                    <a:lnTo>
                      <a:pt x="702" y="190"/>
                    </a:lnTo>
                    <a:lnTo>
                      <a:pt x="702" y="188"/>
                    </a:lnTo>
                    <a:lnTo>
                      <a:pt x="706" y="192"/>
                    </a:lnTo>
                    <a:lnTo>
                      <a:pt x="708" y="196"/>
                    </a:lnTo>
                    <a:lnTo>
                      <a:pt x="714" y="196"/>
                    </a:lnTo>
                    <a:lnTo>
                      <a:pt x="716" y="194"/>
                    </a:lnTo>
                    <a:lnTo>
                      <a:pt x="718" y="188"/>
                    </a:lnTo>
                    <a:lnTo>
                      <a:pt x="718" y="168"/>
                    </a:lnTo>
                    <a:lnTo>
                      <a:pt x="718" y="172"/>
                    </a:lnTo>
                    <a:lnTo>
                      <a:pt x="718" y="174"/>
                    </a:lnTo>
                    <a:lnTo>
                      <a:pt x="720" y="174"/>
                    </a:lnTo>
                    <a:lnTo>
                      <a:pt x="720" y="178"/>
                    </a:lnTo>
                    <a:lnTo>
                      <a:pt x="722" y="182"/>
                    </a:lnTo>
                    <a:lnTo>
                      <a:pt x="726" y="176"/>
                    </a:lnTo>
                    <a:lnTo>
                      <a:pt x="732" y="172"/>
                    </a:lnTo>
                    <a:lnTo>
                      <a:pt x="734" y="172"/>
                    </a:lnTo>
                    <a:lnTo>
                      <a:pt x="740" y="164"/>
                    </a:lnTo>
                    <a:lnTo>
                      <a:pt x="744" y="158"/>
                    </a:lnTo>
                    <a:lnTo>
                      <a:pt x="742" y="150"/>
                    </a:lnTo>
                    <a:lnTo>
                      <a:pt x="744" y="148"/>
                    </a:lnTo>
                    <a:lnTo>
                      <a:pt x="746" y="146"/>
                    </a:lnTo>
                    <a:lnTo>
                      <a:pt x="756" y="146"/>
                    </a:lnTo>
                    <a:lnTo>
                      <a:pt x="766" y="146"/>
                    </a:lnTo>
                    <a:lnTo>
                      <a:pt x="770" y="142"/>
                    </a:lnTo>
                    <a:lnTo>
                      <a:pt x="752" y="142"/>
                    </a:lnTo>
                    <a:lnTo>
                      <a:pt x="760" y="140"/>
                    </a:lnTo>
                    <a:lnTo>
                      <a:pt x="770" y="140"/>
                    </a:lnTo>
                    <a:lnTo>
                      <a:pt x="776" y="138"/>
                    </a:lnTo>
                    <a:lnTo>
                      <a:pt x="786" y="134"/>
                    </a:lnTo>
                    <a:lnTo>
                      <a:pt x="790" y="132"/>
                    </a:lnTo>
                    <a:lnTo>
                      <a:pt x="792" y="130"/>
                    </a:lnTo>
                    <a:lnTo>
                      <a:pt x="802" y="132"/>
                    </a:lnTo>
                    <a:lnTo>
                      <a:pt x="808" y="130"/>
                    </a:lnTo>
                    <a:lnTo>
                      <a:pt x="812" y="128"/>
                    </a:lnTo>
                    <a:lnTo>
                      <a:pt x="810" y="124"/>
                    </a:lnTo>
                    <a:lnTo>
                      <a:pt x="808" y="126"/>
                    </a:lnTo>
                    <a:lnTo>
                      <a:pt x="806" y="128"/>
                    </a:lnTo>
                    <a:lnTo>
                      <a:pt x="800" y="128"/>
                    </a:lnTo>
                    <a:lnTo>
                      <a:pt x="802" y="126"/>
                    </a:lnTo>
                    <a:lnTo>
                      <a:pt x="802" y="122"/>
                    </a:lnTo>
                    <a:lnTo>
                      <a:pt x="800" y="118"/>
                    </a:lnTo>
                    <a:lnTo>
                      <a:pt x="802" y="112"/>
                    </a:lnTo>
                    <a:lnTo>
                      <a:pt x="804" y="108"/>
                    </a:lnTo>
                    <a:lnTo>
                      <a:pt x="806" y="104"/>
                    </a:lnTo>
                    <a:lnTo>
                      <a:pt x="808" y="98"/>
                    </a:lnTo>
                    <a:lnTo>
                      <a:pt x="814" y="94"/>
                    </a:lnTo>
                    <a:lnTo>
                      <a:pt x="822" y="90"/>
                    </a:lnTo>
                    <a:lnTo>
                      <a:pt x="838" y="84"/>
                    </a:lnTo>
                    <a:lnTo>
                      <a:pt x="854" y="80"/>
                    </a:lnTo>
                    <a:lnTo>
                      <a:pt x="870" y="74"/>
                    </a:lnTo>
                    <a:lnTo>
                      <a:pt x="864" y="54"/>
                    </a:lnTo>
                    <a:lnTo>
                      <a:pt x="864" y="50"/>
                    </a:lnTo>
                    <a:lnTo>
                      <a:pt x="866" y="46"/>
                    </a:lnTo>
                    <a:lnTo>
                      <a:pt x="872" y="38"/>
                    </a:lnTo>
                    <a:lnTo>
                      <a:pt x="852" y="32"/>
                    </a:lnTo>
                    <a:lnTo>
                      <a:pt x="846" y="34"/>
                    </a:lnTo>
                    <a:lnTo>
                      <a:pt x="840" y="38"/>
                    </a:lnTo>
                    <a:lnTo>
                      <a:pt x="830" y="52"/>
                    </a:lnTo>
                    <a:lnTo>
                      <a:pt x="824" y="58"/>
                    </a:lnTo>
                    <a:lnTo>
                      <a:pt x="820" y="66"/>
                    </a:lnTo>
                    <a:lnTo>
                      <a:pt x="814" y="70"/>
                    </a:lnTo>
                    <a:lnTo>
                      <a:pt x="804" y="72"/>
                    </a:lnTo>
                    <a:lnTo>
                      <a:pt x="798" y="74"/>
                    </a:lnTo>
                    <a:lnTo>
                      <a:pt x="766" y="74"/>
                    </a:lnTo>
                    <a:lnTo>
                      <a:pt x="758" y="78"/>
                    </a:lnTo>
                    <a:lnTo>
                      <a:pt x="750" y="80"/>
                    </a:lnTo>
                    <a:lnTo>
                      <a:pt x="738" y="90"/>
                    </a:lnTo>
                    <a:lnTo>
                      <a:pt x="724" y="100"/>
                    </a:lnTo>
                    <a:lnTo>
                      <a:pt x="718" y="102"/>
                    </a:lnTo>
                    <a:lnTo>
                      <a:pt x="712" y="104"/>
                    </a:lnTo>
                    <a:lnTo>
                      <a:pt x="706" y="102"/>
                    </a:lnTo>
                    <a:lnTo>
                      <a:pt x="700" y="100"/>
                    </a:lnTo>
                    <a:lnTo>
                      <a:pt x="694" y="100"/>
                    </a:lnTo>
                    <a:lnTo>
                      <a:pt x="692" y="102"/>
                    </a:lnTo>
                    <a:lnTo>
                      <a:pt x="688" y="106"/>
                    </a:lnTo>
                    <a:lnTo>
                      <a:pt x="686" y="110"/>
                    </a:lnTo>
                    <a:lnTo>
                      <a:pt x="684" y="116"/>
                    </a:lnTo>
                    <a:lnTo>
                      <a:pt x="672" y="122"/>
                    </a:lnTo>
                    <a:lnTo>
                      <a:pt x="658" y="128"/>
                    </a:lnTo>
                    <a:lnTo>
                      <a:pt x="642" y="134"/>
                    </a:lnTo>
                    <a:lnTo>
                      <a:pt x="632" y="136"/>
                    </a:lnTo>
                    <a:lnTo>
                      <a:pt x="622" y="134"/>
                    </a:lnTo>
                    <a:lnTo>
                      <a:pt x="618" y="134"/>
                    </a:lnTo>
                    <a:lnTo>
                      <a:pt x="618" y="132"/>
                    </a:lnTo>
                    <a:lnTo>
                      <a:pt x="618" y="126"/>
                    </a:lnTo>
                    <a:lnTo>
                      <a:pt x="622" y="122"/>
                    </a:lnTo>
                    <a:lnTo>
                      <a:pt x="630" y="118"/>
                    </a:lnTo>
                    <a:lnTo>
                      <a:pt x="636" y="112"/>
                    </a:lnTo>
                    <a:lnTo>
                      <a:pt x="640" y="108"/>
                    </a:lnTo>
                    <a:lnTo>
                      <a:pt x="640" y="106"/>
                    </a:lnTo>
                    <a:lnTo>
                      <a:pt x="638" y="104"/>
                    </a:lnTo>
                    <a:lnTo>
                      <a:pt x="636" y="102"/>
                    </a:lnTo>
                    <a:lnTo>
                      <a:pt x="638" y="96"/>
                    </a:lnTo>
                    <a:lnTo>
                      <a:pt x="636" y="94"/>
                    </a:lnTo>
                    <a:lnTo>
                      <a:pt x="634" y="88"/>
                    </a:lnTo>
                    <a:lnTo>
                      <a:pt x="632" y="92"/>
                    </a:lnTo>
                    <a:lnTo>
                      <a:pt x="630" y="96"/>
                    </a:lnTo>
                    <a:lnTo>
                      <a:pt x="622" y="96"/>
                    </a:lnTo>
                    <a:lnTo>
                      <a:pt x="626" y="90"/>
                    </a:lnTo>
                    <a:lnTo>
                      <a:pt x="632" y="86"/>
                    </a:lnTo>
                    <a:lnTo>
                      <a:pt x="634" y="80"/>
                    </a:lnTo>
                    <a:lnTo>
                      <a:pt x="636" y="72"/>
                    </a:lnTo>
                    <a:lnTo>
                      <a:pt x="636" y="68"/>
                    </a:lnTo>
                    <a:lnTo>
                      <a:pt x="632" y="66"/>
                    </a:lnTo>
                    <a:lnTo>
                      <a:pt x="630" y="64"/>
                    </a:lnTo>
                    <a:lnTo>
                      <a:pt x="622" y="64"/>
                    </a:lnTo>
                    <a:lnTo>
                      <a:pt x="618" y="64"/>
                    </a:lnTo>
                    <a:lnTo>
                      <a:pt x="610" y="72"/>
                    </a:lnTo>
                    <a:lnTo>
                      <a:pt x="602" y="78"/>
                    </a:lnTo>
                    <a:lnTo>
                      <a:pt x="592" y="82"/>
                    </a:lnTo>
                    <a:lnTo>
                      <a:pt x="584" y="92"/>
                    </a:lnTo>
                    <a:lnTo>
                      <a:pt x="582" y="96"/>
                    </a:lnTo>
                    <a:lnTo>
                      <a:pt x="580" y="104"/>
                    </a:lnTo>
                    <a:lnTo>
                      <a:pt x="578" y="116"/>
                    </a:lnTo>
                    <a:lnTo>
                      <a:pt x="576" y="122"/>
                    </a:lnTo>
                    <a:lnTo>
                      <a:pt x="572" y="128"/>
                    </a:lnTo>
                    <a:lnTo>
                      <a:pt x="566" y="132"/>
                    </a:lnTo>
                    <a:lnTo>
                      <a:pt x="558" y="134"/>
                    </a:lnTo>
                    <a:lnTo>
                      <a:pt x="554" y="132"/>
                    </a:lnTo>
                    <a:lnTo>
                      <a:pt x="552" y="130"/>
                    </a:lnTo>
                    <a:lnTo>
                      <a:pt x="550" y="128"/>
                    </a:lnTo>
                    <a:lnTo>
                      <a:pt x="552" y="122"/>
                    </a:lnTo>
                    <a:lnTo>
                      <a:pt x="554" y="114"/>
                    </a:lnTo>
                    <a:lnTo>
                      <a:pt x="560" y="102"/>
                    </a:lnTo>
                    <a:lnTo>
                      <a:pt x="568" y="90"/>
                    </a:lnTo>
                    <a:lnTo>
                      <a:pt x="576" y="80"/>
                    </a:lnTo>
                    <a:lnTo>
                      <a:pt x="576" y="78"/>
                    </a:lnTo>
                    <a:lnTo>
                      <a:pt x="578" y="74"/>
                    </a:lnTo>
                    <a:lnTo>
                      <a:pt x="584" y="66"/>
                    </a:lnTo>
                    <a:lnTo>
                      <a:pt x="594" y="60"/>
                    </a:lnTo>
                    <a:lnTo>
                      <a:pt x="602" y="58"/>
                    </a:lnTo>
                    <a:lnTo>
                      <a:pt x="620" y="58"/>
                    </a:lnTo>
                    <a:lnTo>
                      <a:pt x="624" y="56"/>
                    </a:lnTo>
                    <a:lnTo>
                      <a:pt x="628" y="56"/>
                    </a:lnTo>
                    <a:lnTo>
                      <a:pt x="634" y="52"/>
                    </a:lnTo>
                    <a:lnTo>
                      <a:pt x="626" y="50"/>
                    </a:lnTo>
                    <a:lnTo>
                      <a:pt x="618" y="50"/>
                    </a:lnTo>
                    <a:lnTo>
                      <a:pt x="612" y="50"/>
                    </a:lnTo>
                    <a:lnTo>
                      <a:pt x="606" y="48"/>
                    </a:lnTo>
                    <a:lnTo>
                      <a:pt x="596" y="46"/>
                    </a:lnTo>
                    <a:lnTo>
                      <a:pt x="592" y="44"/>
                    </a:lnTo>
                    <a:lnTo>
                      <a:pt x="590" y="40"/>
                    </a:lnTo>
                    <a:lnTo>
                      <a:pt x="590" y="36"/>
                    </a:lnTo>
                    <a:lnTo>
                      <a:pt x="584" y="36"/>
                    </a:lnTo>
                    <a:lnTo>
                      <a:pt x="582" y="36"/>
                    </a:lnTo>
                    <a:lnTo>
                      <a:pt x="580" y="34"/>
                    </a:lnTo>
                    <a:lnTo>
                      <a:pt x="586" y="30"/>
                    </a:lnTo>
                    <a:lnTo>
                      <a:pt x="564" y="38"/>
                    </a:lnTo>
                    <a:lnTo>
                      <a:pt x="550" y="40"/>
                    </a:lnTo>
                    <a:lnTo>
                      <a:pt x="540" y="42"/>
                    </a:lnTo>
                    <a:lnTo>
                      <a:pt x="536" y="42"/>
                    </a:lnTo>
                    <a:lnTo>
                      <a:pt x="532" y="42"/>
                    </a:lnTo>
                    <a:lnTo>
                      <a:pt x="528" y="40"/>
                    </a:lnTo>
                    <a:lnTo>
                      <a:pt x="536" y="34"/>
                    </a:lnTo>
                    <a:lnTo>
                      <a:pt x="544" y="30"/>
                    </a:lnTo>
                    <a:lnTo>
                      <a:pt x="552" y="26"/>
                    </a:lnTo>
                    <a:lnTo>
                      <a:pt x="562" y="22"/>
                    </a:lnTo>
                    <a:lnTo>
                      <a:pt x="550" y="20"/>
                    </a:lnTo>
                    <a:lnTo>
                      <a:pt x="540" y="16"/>
                    </a:lnTo>
                    <a:lnTo>
                      <a:pt x="540" y="18"/>
                    </a:lnTo>
                    <a:lnTo>
                      <a:pt x="534" y="16"/>
                    </a:lnTo>
                    <a:lnTo>
                      <a:pt x="528" y="14"/>
                    </a:lnTo>
                    <a:lnTo>
                      <a:pt x="522" y="14"/>
                    </a:lnTo>
                    <a:lnTo>
                      <a:pt x="516" y="12"/>
                    </a:lnTo>
                    <a:lnTo>
                      <a:pt x="510" y="10"/>
                    </a:lnTo>
                    <a:lnTo>
                      <a:pt x="506" y="6"/>
                    </a:lnTo>
                    <a:lnTo>
                      <a:pt x="506" y="0"/>
                    </a:lnTo>
                    <a:lnTo>
                      <a:pt x="112" y="0"/>
                    </a:lnTo>
                    <a:lnTo>
                      <a:pt x="110" y="6"/>
                    </a:lnTo>
                    <a:lnTo>
                      <a:pt x="106" y="14"/>
                    </a:lnTo>
                    <a:lnTo>
                      <a:pt x="104" y="22"/>
                    </a:lnTo>
                    <a:lnTo>
                      <a:pt x="100" y="24"/>
                    </a:lnTo>
                    <a:lnTo>
                      <a:pt x="96" y="26"/>
                    </a:lnTo>
                    <a:lnTo>
                      <a:pt x="94" y="22"/>
                    </a:lnTo>
                    <a:lnTo>
                      <a:pt x="92" y="20"/>
                    </a:lnTo>
                    <a:lnTo>
                      <a:pt x="82" y="16"/>
                    </a:lnTo>
                    <a:lnTo>
                      <a:pt x="78" y="26"/>
                    </a:lnTo>
                    <a:lnTo>
                      <a:pt x="64" y="52"/>
                    </a:lnTo>
                    <a:lnTo>
                      <a:pt x="48" y="80"/>
                    </a:lnTo>
                    <a:lnTo>
                      <a:pt x="40" y="90"/>
                    </a:lnTo>
                    <a:lnTo>
                      <a:pt x="32" y="98"/>
                    </a:lnTo>
                    <a:lnTo>
                      <a:pt x="26" y="106"/>
                    </a:lnTo>
                    <a:lnTo>
                      <a:pt x="20" y="114"/>
                    </a:lnTo>
                    <a:lnTo>
                      <a:pt x="14" y="126"/>
                    </a:lnTo>
                    <a:lnTo>
                      <a:pt x="12" y="136"/>
                    </a:lnTo>
                    <a:lnTo>
                      <a:pt x="8" y="146"/>
                    </a:lnTo>
                    <a:lnTo>
                      <a:pt x="2" y="158"/>
                    </a:lnTo>
                    <a:lnTo>
                      <a:pt x="2" y="162"/>
                    </a:lnTo>
                    <a:lnTo>
                      <a:pt x="2" y="166"/>
                    </a:lnTo>
                    <a:lnTo>
                      <a:pt x="2" y="170"/>
                    </a:lnTo>
                    <a:lnTo>
                      <a:pt x="0" y="172"/>
                    </a:lnTo>
                    <a:lnTo>
                      <a:pt x="0" y="174"/>
                    </a:lnTo>
                    <a:lnTo>
                      <a:pt x="0" y="178"/>
                    </a:lnTo>
                    <a:lnTo>
                      <a:pt x="2" y="190"/>
                    </a:lnTo>
                    <a:lnTo>
                      <a:pt x="4" y="198"/>
                    </a:lnTo>
                    <a:lnTo>
                      <a:pt x="6" y="196"/>
                    </a:lnTo>
                    <a:lnTo>
                      <a:pt x="10" y="194"/>
                    </a:lnTo>
                    <a:lnTo>
                      <a:pt x="18" y="196"/>
                    </a:lnTo>
                    <a:lnTo>
                      <a:pt x="10" y="196"/>
                    </a:lnTo>
                    <a:lnTo>
                      <a:pt x="8" y="198"/>
                    </a:lnTo>
                    <a:lnTo>
                      <a:pt x="6" y="200"/>
                    </a:lnTo>
                    <a:lnTo>
                      <a:pt x="8" y="204"/>
                    </a:lnTo>
                    <a:lnTo>
                      <a:pt x="4" y="202"/>
                    </a:lnTo>
                    <a:lnTo>
                      <a:pt x="2" y="206"/>
                    </a:lnTo>
                    <a:lnTo>
                      <a:pt x="4" y="214"/>
                    </a:lnTo>
                    <a:lnTo>
                      <a:pt x="4" y="216"/>
                    </a:lnTo>
                    <a:lnTo>
                      <a:pt x="6" y="216"/>
                    </a:lnTo>
                    <a:lnTo>
                      <a:pt x="6" y="220"/>
                    </a:lnTo>
                    <a:lnTo>
                      <a:pt x="6" y="222"/>
                    </a:lnTo>
                    <a:lnTo>
                      <a:pt x="4" y="22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Freeform 60"/>
              <p:cNvSpPr>
                <a:spLocks/>
              </p:cNvSpPr>
              <p:nvPr/>
            </p:nvSpPr>
            <p:spPr bwMode="auto">
              <a:xfrm>
                <a:off x="484774" y="1746470"/>
                <a:ext cx="1001236" cy="463750"/>
              </a:xfrm>
              <a:custGeom>
                <a:avLst/>
                <a:gdLst>
                  <a:gd name="T0" fmla="*/ 2147483647 w 574"/>
                  <a:gd name="T1" fmla="*/ 2147483647 h 278"/>
                  <a:gd name="T2" fmla="*/ 2147483647 w 574"/>
                  <a:gd name="T3" fmla="*/ 2147483647 h 278"/>
                  <a:gd name="T4" fmla="*/ 2147483647 w 574"/>
                  <a:gd name="T5" fmla="*/ 2147483647 h 278"/>
                  <a:gd name="T6" fmla="*/ 2147483647 w 574"/>
                  <a:gd name="T7" fmla="*/ 2147483647 h 278"/>
                  <a:gd name="T8" fmla="*/ 2147483647 w 574"/>
                  <a:gd name="T9" fmla="*/ 2147483647 h 278"/>
                  <a:gd name="T10" fmla="*/ 2147483647 w 574"/>
                  <a:gd name="T11" fmla="*/ 2147483647 h 278"/>
                  <a:gd name="T12" fmla="*/ 2147483647 w 574"/>
                  <a:gd name="T13" fmla="*/ 2147483647 h 278"/>
                  <a:gd name="T14" fmla="*/ 2147483647 w 574"/>
                  <a:gd name="T15" fmla="*/ 2147483647 h 278"/>
                  <a:gd name="T16" fmla="*/ 2147483647 w 574"/>
                  <a:gd name="T17" fmla="*/ 2147483647 h 278"/>
                  <a:gd name="T18" fmla="*/ 2147483647 w 574"/>
                  <a:gd name="T19" fmla="*/ 2147483647 h 278"/>
                  <a:gd name="T20" fmla="*/ 2147483647 w 574"/>
                  <a:gd name="T21" fmla="*/ 2147483647 h 278"/>
                  <a:gd name="T22" fmla="*/ 2147483647 w 574"/>
                  <a:gd name="T23" fmla="*/ 2147483647 h 278"/>
                  <a:gd name="T24" fmla="*/ 2147483647 w 574"/>
                  <a:gd name="T25" fmla="*/ 2147483647 h 278"/>
                  <a:gd name="T26" fmla="*/ 2147483647 w 574"/>
                  <a:gd name="T27" fmla="*/ 2147483647 h 278"/>
                  <a:gd name="T28" fmla="*/ 2147483647 w 574"/>
                  <a:gd name="T29" fmla="*/ 2147483647 h 278"/>
                  <a:gd name="T30" fmla="*/ 2147483647 w 574"/>
                  <a:gd name="T31" fmla="*/ 2147483647 h 278"/>
                  <a:gd name="T32" fmla="*/ 2147483647 w 574"/>
                  <a:gd name="T33" fmla="*/ 2147483647 h 278"/>
                  <a:gd name="T34" fmla="*/ 2147483647 w 574"/>
                  <a:gd name="T35" fmla="*/ 2147483647 h 278"/>
                  <a:gd name="T36" fmla="*/ 2147483647 w 574"/>
                  <a:gd name="T37" fmla="*/ 2147483647 h 278"/>
                  <a:gd name="T38" fmla="*/ 2147483647 w 574"/>
                  <a:gd name="T39" fmla="*/ 2147483647 h 278"/>
                  <a:gd name="T40" fmla="*/ 2147483647 w 574"/>
                  <a:gd name="T41" fmla="*/ 2147483647 h 278"/>
                  <a:gd name="T42" fmla="*/ 2147483647 w 574"/>
                  <a:gd name="T43" fmla="*/ 2147483647 h 278"/>
                  <a:gd name="T44" fmla="*/ 2147483647 w 574"/>
                  <a:gd name="T45" fmla="*/ 2147483647 h 278"/>
                  <a:gd name="T46" fmla="*/ 2147483647 w 574"/>
                  <a:gd name="T47" fmla="*/ 2147483647 h 278"/>
                  <a:gd name="T48" fmla="*/ 2147483647 w 574"/>
                  <a:gd name="T49" fmla="*/ 2147483647 h 278"/>
                  <a:gd name="T50" fmla="*/ 2147483647 w 574"/>
                  <a:gd name="T51" fmla="*/ 2147483647 h 278"/>
                  <a:gd name="T52" fmla="*/ 2147483647 w 574"/>
                  <a:gd name="T53" fmla="*/ 2147483647 h 278"/>
                  <a:gd name="T54" fmla="*/ 2147483647 w 574"/>
                  <a:gd name="T55" fmla="*/ 2147483647 h 278"/>
                  <a:gd name="T56" fmla="*/ 2147483647 w 574"/>
                  <a:gd name="T57" fmla="*/ 2147483647 h 278"/>
                  <a:gd name="T58" fmla="*/ 2147483647 w 574"/>
                  <a:gd name="T59" fmla="*/ 2147483647 h 278"/>
                  <a:gd name="T60" fmla="*/ 2147483647 w 574"/>
                  <a:gd name="T61" fmla="*/ 2147483647 h 278"/>
                  <a:gd name="T62" fmla="*/ 2147483647 w 574"/>
                  <a:gd name="T63" fmla="*/ 2147483647 h 278"/>
                  <a:gd name="T64" fmla="*/ 2147483647 w 574"/>
                  <a:gd name="T65" fmla="*/ 2147483647 h 278"/>
                  <a:gd name="T66" fmla="*/ 2147483647 w 574"/>
                  <a:gd name="T67" fmla="*/ 2147483647 h 278"/>
                  <a:gd name="T68" fmla="*/ 2147483647 w 574"/>
                  <a:gd name="T69" fmla="*/ 2147483647 h 278"/>
                  <a:gd name="T70" fmla="*/ 2147483647 w 574"/>
                  <a:gd name="T71" fmla="*/ 2147483647 h 278"/>
                  <a:gd name="T72" fmla="*/ 2147483647 w 574"/>
                  <a:gd name="T73" fmla="*/ 2147483647 h 278"/>
                  <a:gd name="T74" fmla="*/ 2147483647 w 574"/>
                  <a:gd name="T75" fmla="*/ 2147483647 h 278"/>
                  <a:gd name="T76" fmla="*/ 2147483647 w 574"/>
                  <a:gd name="T77" fmla="*/ 2147483647 h 278"/>
                  <a:gd name="T78" fmla="*/ 2147483647 w 574"/>
                  <a:gd name="T79" fmla="*/ 2147483647 h 278"/>
                  <a:gd name="T80" fmla="*/ 2147483647 w 574"/>
                  <a:gd name="T81" fmla="*/ 2147483647 h 278"/>
                  <a:gd name="T82" fmla="*/ 2147483647 w 574"/>
                  <a:gd name="T83" fmla="*/ 2147483647 h 278"/>
                  <a:gd name="T84" fmla="*/ 2147483647 w 574"/>
                  <a:gd name="T85" fmla="*/ 2147483647 h 278"/>
                  <a:gd name="T86" fmla="*/ 2147483647 w 574"/>
                  <a:gd name="T87" fmla="*/ 2147483647 h 278"/>
                  <a:gd name="T88" fmla="*/ 2147483647 w 574"/>
                  <a:gd name="T89" fmla="*/ 2147483647 h 278"/>
                  <a:gd name="T90" fmla="*/ 2147483647 w 574"/>
                  <a:gd name="T91" fmla="*/ 2147483647 h 278"/>
                  <a:gd name="T92" fmla="*/ 2147483647 w 574"/>
                  <a:gd name="T93" fmla="*/ 2147483647 h 278"/>
                  <a:gd name="T94" fmla="*/ 2147483647 w 574"/>
                  <a:gd name="T95" fmla="*/ 2147483647 h 278"/>
                  <a:gd name="T96" fmla="*/ 2147483647 w 574"/>
                  <a:gd name="T97" fmla="*/ 2147483647 h 27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74"/>
                  <a:gd name="T148" fmla="*/ 0 h 278"/>
                  <a:gd name="T149" fmla="*/ 574 w 574"/>
                  <a:gd name="T150" fmla="*/ 278 h 27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74" h="278">
                    <a:moveTo>
                      <a:pt x="400" y="178"/>
                    </a:moveTo>
                    <a:lnTo>
                      <a:pt x="388" y="182"/>
                    </a:lnTo>
                    <a:lnTo>
                      <a:pt x="376" y="184"/>
                    </a:lnTo>
                    <a:lnTo>
                      <a:pt x="366" y="182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8" y="172"/>
                    </a:lnTo>
                    <a:lnTo>
                      <a:pt x="346" y="168"/>
                    </a:lnTo>
                    <a:lnTo>
                      <a:pt x="338" y="168"/>
                    </a:lnTo>
                    <a:lnTo>
                      <a:pt x="324" y="178"/>
                    </a:lnTo>
                    <a:lnTo>
                      <a:pt x="318" y="182"/>
                    </a:lnTo>
                    <a:lnTo>
                      <a:pt x="308" y="184"/>
                    </a:lnTo>
                    <a:lnTo>
                      <a:pt x="300" y="184"/>
                    </a:lnTo>
                    <a:lnTo>
                      <a:pt x="290" y="188"/>
                    </a:lnTo>
                    <a:lnTo>
                      <a:pt x="282" y="192"/>
                    </a:lnTo>
                    <a:lnTo>
                      <a:pt x="272" y="200"/>
                    </a:lnTo>
                    <a:lnTo>
                      <a:pt x="258" y="200"/>
                    </a:lnTo>
                    <a:lnTo>
                      <a:pt x="262" y="194"/>
                    </a:lnTo>
                    <a:lnTo>
                      <a:pt x="266" y="190"/>
                    </a:lnTo>
                    <a:lnTo>
                      <a:pt x="276" y="182"/>
                    </a:lnTo>
                    <a:lnTo>
                      <a:pt x="286" y="178"/>
                    </a:lnTo>
                    <a:lnTo>
                      <a:pt x="298" y="170"/>
                    </a:lnTo>
                    <a:lnTo>
                      <a:pt x="290" y="170"/>
                    </a:lnTo>
                    <a:lnTo>
                      <a:pt x="282" y="174"/>
                    </a:lnTo>
                    <a:lnTo>
                      <a:pt x="268" y="180"/>
                    </a:lnTo>
                    <a:lnTo>
                      <a:pt x="252" y="190"/>
                    </a:lnTo>
                    <a:lnTo>
                      <a:pt x="246" y="192"/>
                    </a:lnTo>
                    <a:lnTo>
                      <a:pt x="240" y="194"/>
                    </a:lnTo>
                    <a:lnTo>
                      <a:pt x="234" y="196"/>
                    </a:lnTo>
                    <a:lnTo>
                      <a:pt x="230" y="202"/>
                    </a:lnTo>
                    <a:lnTo>
                      <a:pt x="224" y="206"/>
                    </a:lnTo>
                    <a:lnTo>
                      <a:pt x="218" y="210"/>
                    </a:lnTo>
                    <a:lnTo>
                      <a:pt x="206" y="214"/>
                    </a:lnTo>
                    <a:lnTo>
                      <a:pt x="194" y="218"/>
                    </a:lnTo>
                    <a:lnTo>
                      <a:pt x="184" y="220"/>
                    </a:lnTo>
                    <a:lnTo>
                      <a:pt x="172" y="224"/>
                    </a:lnTo>
                    <a:lnTo>
                      <a:pt x="164" y="230"/>
                    </a:lnTo>
                    <a:lnTo>
                      <a:pt x="160" y="234"/>
                    </a:lnTo>
                    <a:lnTo>
                      <a:pt x="154" y="234"/>
                    </a:lnTo>
                    <a:lnTo>
                      <a:pt x="132" y="240"/>
                    </a:lnTo>
                    <a:lnTo>
                      <a:pt x="110" y="248"/>
                    </a:lnTo>
                    <a:lnTo>
                      <a:pt x="86" y="258"/>
                    </a:lnTo>
                    <a:lnTo>
                      <a:pt x="64" y="266"/>
                    </a:lnTo>
                    <a:lnTo>
                      <a:pt x="64" y="264"/>
                    </a:lnTo>
                    <a:lnTo>
                      <a:pt x="62" y="262"/>
                    </a:lnTo>
                    <a:lnTo>
                      <a:pt x="60" y="262"/>
                    </a:lnTo>
                    <a:lnTo>
                      <a:pt x="54" y="262"/>
                    </a:lnTo>
                    <a:lnTo>
                      <a:pt x="48" y="264"/>
                    </a:lnTo>
                    <a:lnTo>
                      <a:pt x="34" y="270"/>
                    </a:lnTo>
                    <a:lnTo>
                      <a:pt x="22" y="276"/>
                    </a:lnTo>
                    <a:lnTo>
                      <a:pt x="14" y="278"/>
                    </a:lnTo>
                    <a:lnTo>
                      <a:pt x="8" y="278"/>
                    </a:lnTo>
                    <a:lnTo>
                      <a:pt x="0" y="278"/>
                    </a:lnTo>
                    <a:lnTo>
                      <a:pt x="14" y="270"/>
                    </a:lnTo>
                    <a:lnTo>
                      <a:pt x="36" y="262"/>
                    </a:lnTo>
                    <a:lnTo>
                      <a:pt x="58" y="258"/>
                    </a:lnTo>
                    <a:lnTo>
                      <a:pt x="76" y="256"/>
                    </a:lnTo>
                    <a:lnTo>
                      <a:pt x="82" y="256"/>
                    </a:lnTo>
                    <a:lnTo>
                      <a:pt x="84" y="254"/>
                    </a:lnTo>
                    <a:lnTo>
                      <a:pt x="90" y="248"/>
                    </a:lnTo>
                    <a:lnTo>
                      <a:pt x="96" y="244"/>
                    </a:lnTo>
                    <a:lnTo>
                      <a:pt x="102" y="242"/>
                    </a:lnTo>
                    <a:lnTo>
                      <a:pt x="120" y="236"/>
                    </a:lnTo>
                    <a:lnTo>
                      <a:pt x="136" y="232"/>
                    </a:lnTo>
                    <a:lnTo>
                      <a:pt x="166" y="210"/>
                    </a:lnTo>
                    <a:lnTo>
                      <a:pt x="164" y="206"/>
                    </a:lnTo>
                    <a:lnTo>
                      <a:pt x="162" y="204"/>
                    </a:lnTo>
                    <a:lnTo>
                      <a:pt x="154" y="210"/>
                    </a:lnTo>
                    <a:lnTo>
                      <a:pt x="146" y="210"/>
                    </a:lnTo>
                    <a:lnTo>
                      <a:pt x="146" y="204"/>
                    </a:lnTo>
                    <a:lnTo>
                      <a:pt x="144" y="202"/>
                    </a:lnTo>
                    <a:lnTo>
                      <a:pt x="140" y="202"/>
                    </a:lnTo>
                    <a:lnTo>
                      <a:pt x="136" y="202"/>
                    </a:lnTo>
                    <a:lnTo>
                      <a:pt x="132" y="204"/>
                    </a:lnTo>
                    <a:lnTo>
                      <a:pt x="124" y="208"/>
                    </a:lnTo>
                    <a:lnTo>
                      <a:pt x="112" y="208"/>
                    </a:lnTo>
                    <a:lnTo>
                      <a:pt x="118" y="204"/>
                    </a:lnTo>
                    <a:lnTo>
                      <a:pt x="126" y="198"/>
                    </a:lnTo>
                    <a:lnTo>
                      <a:pt x="132" y="192"/>
                    </a:lnTo>
                    <a:lnTo>
                      <a:pt x="136" y="186"/>
                    </a:lnTo>
                    <a:lnTo>
                      <a:pt x="132" y="186"/>
                    </a:lnTo>
                    <a:lnTo>
                      <a:pt x="128" y="186"/>
                    </a:lnTo>
                    <a:lnTo>
                      <a:pt x="120" y="186"/>
                    </a:lnTo>
                    <a:lnTo>
                      <a:pt x="116" y="186"/>
                    </a:lnTo>
                    <a:lnTo>
                      <a:pt x="112" y="184"/>
                    </a:lnTo>
                    <a:lnTo>
                      <a:pt x="110" y="178"/>
                    </a:lnTo>
                    <a:lnTo>
                      <a:pt x="110" y="160"/>
                    </a:lnTo>
                    <a:lnTo>
                      <a:pt x="152" y="128"/>
                    </a:lnTo>
                    <a:lnTo>
                      <a:pt x="158" y="130"/>
                    </a:lnTo>
                    <a:lnTo>
                      <a:pt x="166" y="132"/>
                    </a:lnTo>
                    <a:lnTo>
                      <a:pt x="190" y="130"/>
                    </a:lnTo>
                    <a:lnTo>
                      <a:pt x="214" y="124"/>
                    </a:lnTo>
                    <a:lnTo>
                      <a:pt x="224" y="122"/>
                    </a:lnTo>
                    <a:lnTo>
                      <a:pt x="236" y="116"/>
                    </a:lnTo>
                    <a:lnTo>
                      <a:pt x="244" y="110"/>
                    </a:lnTo>
                    <a:lnTo>
                      <a:pt x="246" y="104"/>
                    </a:lnTo>
                    <a:lnTo>
                      <a:pt x="234" y="108"/>
                    </a:lnTo>
                    <a:lnTo>
                      <a:pt x="228" y="110"/>
                    </a:lnTo>
                    <a:lnTo>
                      <a:pt x="220" y="112"/>
                    </a:lnTo>
                    <a:lnTo>
                      <a:pt x="212" y="110"/>
                    </a:lnTo>
                    <a:lnTo>
                      <a:pt x="202" y="108"/>
                    </a:lnTo>
                    <a:lnTo>
                      <a:pt x="186" y="102"/>
                    </a:lnTo>
                    <a:lnTo>
                      <a:pt x="234" y="70"/>
                    </a:lnTo>
                    <a:lnTo>
                      <a:pt x="242" y="70"/>
                    </a:lnTo>
                    <a:lnTo>
                      <a:pt x="252" y="72"/>
                    </a:lnTo>
                    <a:lnTo>
                      <a:pt x="252" y="78"/>
                    </a:lnTo>
                    <a:lnTo>
                      <a:pt x="254" y="80"/>
                    </a:lnTo>
                    <a:lnTo>
                      <a:pt x="258" y="82"/>
                    </a:lnTo>
                    <a:lnTo>
                      <a:pt x="264" y="82"/>
                    </a:lnTo>
                    <a:lnTo>
                      <a:pt x="268" y="82"/>
                    </a:lnTo>
                    <a:lnTo>
                      <a:pt x="272" y="80"/>
                    </a:lnTo>
                    <a:lnTo>
                      <a:pt x="272" y="76"/>
                    </a:lnTo>
                    <a:lnTo>
                      <a:pt x="274" y="70"/>
                    </a:lnTo>
                    <a:lnTo>
                      <a:pt x="270" y="70"/>
                    </a:lnTo>
                    <a:lnTo>
                      <a:pt x="268" y="68"/>
                    </a:lnTo>
                    <a:lnTo>
                      <a:pt x="268" y="66"/>
                    </a:lnTo>
                    <a:lnTo>
                      <a:pt x="268" y="60"/>
                    </a:lnTo>
                    <a:lnTo>
                      <a:pt x="266" y="58"/>
                    </a:lnTo>
                    <a:lnTo>
                      <a:pt x="266" y="54"/>
                    </a:lnTo>
                    <a:lnTo>
                      <a:pt x="266" y="46"/>
                    </a:lnTo>
                    <a:lnTo>
                      <a:pt x="280" y="36"/>
                    </a:lnTo>
                    <a:lnTo>
                      <a:pt x="288" y="38"/>
                    </a:lnTo>
                    <a:lnTo>
                      <a:pt x="296" y="40"/>
                    </a:lnTo>
                    <a:lnTo>
                      <a:pt x="306" y="38"/>
                    </a:lnTo>
                    <a:lnTo>
                      <a:pt x="318" y="32"/>
                    </a:lnTo>
                    <a:lnTo>
                      <a:pt x="324" y="28"/>
                    </a:lnTo>
                    <a:lnTo>
                      <a:pt x="332" y="22"/>
                    </a:lnTo>
                    <a:lnTo>
                      <a:pt x="356" y="14"/>
                    </a:lnTo>
                    <a:lnTo>
                      <a:pt x="384" y="10"/>
                    </a:lnTo>
                    <a:lnTo>
                      <a:pt x="410" y="4"/>
                    </a:lnTo>
                    <a:lnTo>
                      <a:pt x="436" y="0"/>
                    </a:lnTo>
                    <a:lnTo>
                      <a:pt x="444" y="2"/>
                    </a:lnTo>
                    <a:lnTo>
                      <a:pt x="452" y="4"/>
                    </a:lnTo>
                    <a:lnTo>
                      <a:pt x="462" y="6"/>
                    </a:lnTo>
                    <a:lnTo>
                      <a:pt x="472" y="6"/>
                    </a:lnTo>
                    <a:lnTo>
                      <a:pt x="474" y="12"/>
                    </a:lnTo>
                    <a:lnTo>
                      <a:pt x="476" y="12"/>
                    </a:lnTo>
                    <a:lnTo>
                      <a:pt x="510" y="12"/>
                    </a:lnTo>
                    <a:lnTo>
                      <a:pt x="516" y="14"/>
                    </a:lnTo>
                    <a:lnTo>
                      <a:pt x="520" y="16"/>
                    </a:lnTo>
                    <a:lnTo>
                      <a:pt x="534" y="16"/>
                    </a:lnTo>
                    <a:lnTo>
                      <a:pt x="548" y="16"/>
                    </a:lnTo>
                    <a:lnTo>
                      <a:pt x="554" y="18"/>
                    </a:lnTo>
                    <a:lnTo>
                      <a:pt x="562" y="20"/>
                    </a:lnTo>
                    <a:lnTo>
                      <a:pt x="574" y="20"/>
                    </a:lnTo>
                    <a:lnTo>
                      <a:pt x="402" y="178"/>
                    </a:lnTo>
                    <a:lnTo>
                      <a:pt x="400" y="17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Freeform 66"/>
              <p:cNvSpPr>
                <a:spLocks/>
              </p:cNvSpPr>
              <p:nvPr/>
            </p:nvSpPr>
            <p:spPr bwMode="auto">
              <a:xfrm>
                <a:off x="1224339" y="2865917"/>
                <a:ext cx="746452" cy="559021"/>
              </a:xfrm>
              <a:custGeom>
                <a:avLst/>
                <a:gdLst>
                  <a:gd name="T0" fmla="*/ 2147483647 w 428"/>
                  <a:gd name="T1" fmla="*/ 2147483647 h 336"/>
                  <a:gd name="T2" fmla="*/ 2147483647 w 428"/>
                  <a:gd name="T3" fmla="*/ 2147483647 h 336"/>
                  <a:gd name="T4" fmla="*/ 2147483647 w 428"/>
                  <a:gd name="T5" fmla="*/ 2147483647 h 336"/>
                  <a:gd name="T6" fmla="*/ 2147483647 w 428"/>
                  <a:gd name="T7" fmla="*/ 2147483647 h 336"/>
                  <a:gd name="T8" fmla="*/ 2147483647 w 428"/>
                  <a:gd name="T9" fmla="*/ 2147483647 h 336"/>
                  <a:gd name="T10" fmla="*/ 2147483647 w 428"/>
                  <a:gd name="T11" fmla="*/ 2147483647 h 336"/>
                  <a:gd name="T12" fmla="*/ 2147483647 w 428"/>
                  <a:gd name="T13" fmla="*/ 2147483647 h 336"/>
                  <a:gd name="T14" fmla="*/ 2147483647 w 428"/>
                  <a:gd name="T15" fmla="*/ 2147483647 h 336"/>
                  <a:gd name="T16" fmla="*/ 2147483647 w 428"/>
                  <a:gd name="T17" fmla="*/ 2147483647 h 336"/>
                  <a:gd name="T18" fmla="*/ 2147483647 w 428"/>
                  <a:gd name="T19" fmla="*/ 2147483647 h 336"/>
                  <a:gd name="T20" fmla="*/ 2147483647 w 428"/>
                  <a:gd name="T21" fmla="*/ 2147483647 h 336"/>
                  <a:gd name="T22" fmla="*/ 2147483647 w 428"/>
                  <a:gd name="T23" fmla="*/ 2147483647 h 336"/>
                  <a:gd name="T24" fmla="*/ 2147483647 w 428"/>
                  <a:gd name="T25" fmla="*/ 2147483647 h 336"/>
                  <a:gd name="T26" fmla="*/ 2147483647 w 428"/>
                  <a:gd name="T27" fmla="*/ 2147483647 h 336"/>
                  <a:gd name="T28" fmla="*/ 2147483647 w 428"/>
                  <a:gd name="T29" fmla="*/ 2147483647 h 336"/>
                  <a:gd name="T30" fmla="*/ 2147483647 w 428"/>
                  <a:gd name="T31" fmla="*/ 2147483647 h 336"/>
                  <a:gd name="T32" fmla="*/ 2147483647 w 428"/>
                  <a:gd name="T33" fmla="*/ 0 h 336"/>
                  <a:gd name="T34" fmla="*/ 2147483647 w 428"/>
                  <a:gd name="T35" fmla="*/ 2147483647 h 336"/>
                  <a:gd name="T36" fmla="*/ 2147483647 w 428"/>
                  <a:gd name="T37" fmla="*/ 2147483647 h 336"/>
                  <a:gd name="T38" fmla="*/ 2147483647 w 428"/>
                  <a:gd name="T39" fmla="*/ 2147483647 h 336"/>
                  <a:gd name="T40" fmla="*/ 2147483647 w 428"/>
                  <a:gd name="T41" fmla="*/ 2147483647 h 336"/>
                  <a:gd name="T42" fmla="*/ 2147483647 w 428"/>
                  <a:gd name="T43" fmla="*/ 2147483647 h 336"/>
                  <a:gd name="T44" fmla="*/ 2147483647 w 428"/>
                  <a:gd name="T45" fmla="*/ 2147483647 h 336"/>
                  <a:gd name="T46" fmla="*/ 2147483647 w 428"/>
                  <a:gd name="T47" fmla="*/ 2147483647 h 336"/>
                  <a:gd name="T48" fmla="*/ 2147483647 w 428"/>
                  <a:gd name="T49" fmla="*/ 2147483647 h 336"/>
                  <a:gd name="T50" fmla="*/ 2147483647 w 428"/>
                  <a:gd name="T51" fmla="*/ 2147483647 h 336"/>
                  <a:gd name="T52" fmla="*/ 2147483647 w 428"/>
                  <a:gd name="T53" fmla="*/ 2147483647 h 336"/>
                  <a:gd name="T54" fmla="*/ 2147483647 w 428"/>
                  <a:gd name="T55" fmla="*/ 2147483647 h 336"/>
                  <a:gd name="T56" fmla="*/ 2147483647 w 428"/>
                  <a:gd name="T57" fmla="*/ 2147483647 h 336"/>
                  <a:gd name="T58" fmla="*/ 2147483647 w 428"/>
                  <a:gd name="T59" fmla="*/ 2147483647 h 336"/>
                  <a:gd name="T60" fmla="*/ 2147483647 w 428"/>
                  <a:gd name="T61" fmla="*/ 2147483647 h 336"/>
                  <a:gd name="T62" fmla="*/ 2147483647 w 428"/>
                  <a:gd name="T63" fmla="*/ 2147483647 h 336"/>
                  <a:gd name="T64" fmla="*/ 2147483647 w 428"/>
                  <a:gd name="T65" fmla="*/ 2147483647 h 336"/>
                  <a:gd name="T66" fmla="*/ 2147483647 w 428"/>
                  <a:gd name="T67" fmla="*/ 2147483647 h 336"/>
                  <a:gd name="T68" fmla="*/ 2147483647 w 428"/>
                  <a:gd name="T69" fmla="*/ 2147483647 h 336"/>
                  <a:gd name="T70" fmla="*/ 2147483647 w 428"/>
                  <a:gd name="T71" fmla="*/ 2147483647 h 336"/>
                  <a:gd name="T72" fmla="*/ 2147483647 w 428"/>
                  <a:gd name="T73" fmla="*/ 2147483647 h 336"/>
                  <a:gd name="T74" fmla="*/ 2147483647 w 428"/>
                  <a:gd name="T75" fmla="*/ 2147483647 h 336"/>
                  <a:gd name="T76" fmla="*/ 2147483647 w 428"/>
                  <a:gd name="T77" fmla="*/ 2147483647 h 336"/>
                  <a:gd name="T78" fmla="*/ 2147483647 w 428"/>
                  <a:gd name="T79" fmla="*/ 2147483647 h 336"/>
                  <a:gd name="T80" fmla="*/ 2147483647 w 428"/>
                  <a:gd name="T81" fmla="*/ 2147483647 h 336"/>
                  <a:gd name="T82" fmla="*/ 2147483647 w 428"/>
                  <a:gd name="T83" fmla="*/ 2147483647 h 336"/>
                  <a:gd name="T84" fmla="*/ 2147483647 w 428"/>
                  <a:gd name="T85" fmla="*/ 2147483647 h 336"/>
                  <a:gd name="T86" fmla="*/ 2147483647 w 428"/>
                  <a:gd name="T87" fmla="*/ 2147483647 h 336"/>
                  <a:gd name="T88" fmla="*/ 2147483647 w 428"/>
                  <a:gd name="T89" fmla="*/ 2147483647 h 336"/>
                  <a:gd name="T90" fmla="*/ 2147483647 w 428"/>
                  <a:gd name="T91" fmla="*/ 2147483647 h 336"/>
                  <a:gd name="T92" fmla="*/ 2147483647 w 428"/>
                  <a:gd name="T93" fmla="*/ 2147483647 h 336"/>
                  <a:gd name="T94" fmla="*/ 2147483647 w 428"/>
                  <a:gd name="T95" fmla="*/ 2147483647 h 336"/>
                  <a:gd name="T96" fmla="*/ 2147483647 w 428"/>
                  <a:gd name="T97" fmla="*/ 2147483647 h 336"/>
                  <a:gd name="T98" fmla="*/ 2147483647 w 428"/>
                  <a:gd name="T99" fmla="*/ 2147483647 h 336"/>
                  <a:gd name="T100" fmla="*/ 2147483647 w 428"/>
                  <a:gd name="T101" fmla="*/ 2147483647 h 336"/>
                  <a:gd name="T102" fmla="*/ 2147483647 w 428"/>
                  <a:gd name="T103" fmla="*/ 2147483647 h 336"/>
                  <a:gd name="T104" fmla="*/ 2147483647 w 428"/>
                  <a:gd name="T105" fmla="*/ 2147483647 h 336"/>
                  <a:gd name="T106" fmla="*/ 2147483647 w 428"/>
                  <a:gd name="T107" fmla="*/ 2147483647 h 336"/>
                  <a:gd name="T108" fmla="*/ 2147483647 w 428"/>
                  <a:gd name="T109" fmla="*/ 2147483647 h 336"/>
                  <a:gd name="T110" fmla="*/ 2147483647 w 428"/>
                  <a:gd name="T111" fmla="*/ 2147483647 h 3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28"/>
                  <a:gd name="T169" fmla="*/ 0 h 336"/>
                  <a:gd name="T170" fmla="*/ 428 w 428"/>
                  <a:gd name="T171" fmla="*/ 336 h 3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28" h="336">
                    <a:moveTo>
                      <a:pt x="400" y="274"/>
                    </a:moveTo>
                    <a:lnTo>
                      <a:pt x="402" y="270"/>
                    </a:lnTo>
                    <a:lnTo>
                      <a:pt x="408" y="260"/>
                    </a:lnTo>
                    <a:lnTo>
                      <a:pt x="410" y="250"/>
                    </a:lnTo>
                    <a:lnTo>
                      <a:pt x="416" y="234"/>
                    </a:lnTo>
                    <a:lnTo>
                      <a:pt x="418" y="228"/>
                    </a:lnTo>
                    <a:lnTo>
                      <a:pt x="422" y="222"/>
                    </a:lnTo>
                    <a:lnTo>
                      <a:pt x="428" y="210"/>
                    </a:lnTo>
                    <a:lnTo>
                      <a:pt x="426" y="206"/>
                    </a:lnTo>
                    <a:lnTo>
                      <a:pt x="426" y="202"/>
                    </a:lnTo>
                    <a:lnTo>
                      <a:pt x="422" y="202"/>
                    </a:lnTo>
                    <a:lnTo>
                      <a:pt x="410" y="202"/>
                    </a:lnTo>
                    <a:lnTo>
                      <a:pt x="394" y="204"/>
                    </a:lnTo>
                    <a:lnTo>
                      <a:pt x="378" y="208"/>
                    </a:lnTo>
                    <a:lnTo>
                      <a:pt x="372" y="212"/>
                    </a:lnTo>
                    <a:lnTo>
                      <a:pt x="368" y="216"/>
                    </a:lnTo>
                    <a:lnTo>
                      <a:pt x="364" y="224"/>
                    </a:lnTo>
                    <a:lnTo>
                      <a:pt x="358" y="234"/>
                    </a:lnTo>
                    <a:lnTo>
                      <a:pt x="352" y="246"/>
                    </a:lnTo>
                    <a:lnTo>
                      <a:pt x="346" y="254"/>
                    </a:lnTo>
                    <a:lnTo>
                      <a:pt x="334" y="256"/>
                    </a:lnTo>
                    <a:lnTo>
                      <a:pt x="320" y="260"/>
                    </a:lnTo>
                    <a:lnTo>
                      <a:pt x="310" y="262"/>
                    </a:lnTo>
                    <a:lnTo>
                      <a:pt x="298" y="264"/>
                    </a:lnTo>
                    <a:lnTo>
                      <a:pt x="288" y="262"/>
                    </a:lnTo>
                    <a:lnTo>
                      <a:pt x="280" y="256"/>
                    </a:lnTo>
                    <a:lnTo>
                      <a:pt x="272" y="248"/>
                    </a:lnTo>
                    <a:lnTo>
                      <a:pt x="266" y="238"/>
                    </a:lnTo>
                    <a:lnTo>
                      <a:pt x="260" y="226"/>
                    </a:lnTo>
                    <a:lnTo>
                      <a:pt x="258" y="216"/>
                    </a:lnTo>
                    <a:lnTo>
                      <a:pt x="256" y="204"/>
                    </a:lnTo>
                    <a:lnTo>
                      <a:pt x="256" y="194"/>
                    </a:lnTo>
                    <a:lnTo>
                      <a:pt x="258" y="178"/>
                    </a:lnTo>
                    <a:lnTo>
                      <a:pt x="260" y="160"/>
                    </a:lnTo>
                    <a:lnTo>
                      <a:pt x="268" y="142"/>
                    </a:lnTo>
                    <a:lnTo>
                      <a:pt x="276" y="128"/>
                    </a:lnTo>
                    <a:lnTo>
                      <a:pt x="256" y="122"/>
                    </a:lnTo>
                    <a:lnTo>
                      <a:pt x="248" y="116"/>
                    </a:lnTo>
                    <a:lnTo>
                      <a:pt x="244" y="114"/>
                    </a:lnTo>
                    <a:lnTo>
                      <a:pt x="242" y="110"/>
                    </a:lnTo>
                    <a:lnTo>
                      <a:pt x="240" y="94"/>
                    </a:lnTo>
                    <a:lnTo>
                      <a:pt x="236" y="76"/>
                    </a:lnTo>
                    <a:lnTo>
                      <a:pt x="232" y="68"/>
                    </a:lnTo>
                    <a:lnTo>
                      <a:pt x="230" y="60"/>
                    </a:lnTo>
                    <a:lnTo>
                      <a:pt x="224" y="56"/>
                    </a:lnTo>
                    <a:lnTo>
                      <a:pt x="216" y="56"/>
                    </a:lnTo>
                    <a:lnTo>
                      <a:pt x="210" y="56"/>
                    </a:lnTo>
                    <a:lnTo>
                      <a:pt x="208" y="56"/>
                    </a:lnTo>
                    <a:lnTo>
                      <a:pt x="204" y="62"/>
                    </a:lnTo>
                    <a:lnTo>
                      <a:pt x="198" y="66"/>
                    </a:lnTo>
                    <a:lnTo>
                      <a:pt x="192" y="68"/>
                    </a:lnTo>
                    <a:lnTo>
                      <a:pt x="188" y="68"/>
                    </a:lnTo>
                    <a:lnTo>
                      <a:pt x="184" y="66"/>
                    </a:lnTo>
                    <a:lnTo>
                      <a:pt x="180" y="62"/>
                    </a:lnTo>
                    <a:lnTo>
                      <a:pt x="178" y="58"/>
                    </a:lnTo>
                    <a:lnTo>
                      <a:pt x="174" y="38"/>
                    </a:lnTo>
                    <a:lnTo>
                      <a:pt x="170" y="34"/>
                    </a:lnTo>
                    <a:lnTo>
                      <a:pt x="166" y="30"/>
                    </a:lnTo>
                    <a:lnTo>
                      <a:pt x="160" y="26"/>
                    </a:lnTo>
                    <a:lnTo>
                      <a:pt x="158" y="18"/>
                    </a:lnTo>
                    <a:lnTo>
                      <a:pt x="152" y="20"/>
                    </a:lnTo>
                    <a:lnTo>
                      <a:pt x="148" y="20"/>
                    </a:lnTo>
                    <a:lnTo>
                      <a:pt x="132" y="18"/>
                    </a:lnTo>
                    <a:lnTo>
                      <a:pt x="128" y="28"/>
                    </a:lnTo>
                    <a:lnTo>
                      <a:pt x="78" y="28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36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4" y="48"/>
                    </a:lnTo>
                    <a:lnTo>
                      <a:pt x="4" y="54"/>
                    </a:lnTo>
                    <a:lnTo>
                      <a:pt x="8" y="56"/>
                    </a:lnTo>
                    <a:lnTo>
                      <a:pt x="12" y="62"/>
                    </a:lnTo>
                    <a:lnTo>
                      <a:pt x="20" y="70"/>
                    </a:lnTo>
                    <a:lnTo>
                      <a:pt x="22" y="74"/>
                    </a:lnTo>
                    <a:lnTo>
                      <a:pt x="22" y="78"/>
                    </a:lnTo>
                    <a:lnTo>
                      <a:pt x="20" y="82"/>
                    </a:lnTo>
                    <a:lnTo>
                      <a:pt x="14" y="84"/>
                    </a:lnTo>
                    <a:lnTo>
                      <a:pt x="12" y="88"/>
                    </a:lnTo>
                    <a:lnTo>
                      <a:pt x="8" y="92"/>
                    </a:lnTo>
                    <a:lnTo>
                      <a:pt x="8" y="96"/>
                    </a:lnTo>
                    <a:lnTo>
                      <a:pt x="12" y="102"/>
                    </a:lnTo>
                    <a:lnTo>
                      <a:pt x="16" y="108"/>
                    </a:lnTo>
                    <a:lnTo>
                      <a:pt x="24" y="110"/>
                    </a:lnTo>
                    <a:lnTo>
                      <a:pt x="32" y="112"/>
                    </a:lnTo>
                    <a:lnTo>
                      <a:pt x="34" y="118"/>
                    </a:lnTo>
                    <a:lnTo>
                      <a:pt x="38" y="120"/>
                    </a:lnTo>
                    <a:lnTo>
                      <a:pt x="40" y="124"/>
                    </a:lnTo>
                    <a:lnTo>
                      <a:pt x="40" y="130"/>
                    </a:lnTo>
                    <a:lnTo>
                      <a:pt x="40" y="134"/>
                    </a:lnTo>
                    <a:lnTo>
                      <a:pt x="40" y="138"/>
                    </a:lnTo>
                    <a:lnTo>
                      <a:pt x="38" y="140"/>
                    </a:lnTo>
                    <a:lnTo>
                      <a:pt x="38" y="144"/>
                    </a:lnTo>
                    <a:lnTo>
                      <a:pt x="38" y="148"/>
                    </a:lnTo>
                    <a:lnTo>
                      <a:pt x="40" y="150"/>
                    </a:lnTo>
                    <a:lnTo>
                      <a:pt x="42" y="154"/>
                    </a:lnTo>
                    <a:lnTo>
                      <a:pt x="48" y="158"/>
                    </a:lnTo>
                    <a:lnTo>
                      <a:pt x="54" y="164"/>
                    </a:lnTo>
                    <a:lnTo>
                      <a:pt x="66" y="182"/>
                    </a:lnTo>
                    <a:lnTo>
                      <a:pt x="68" y="180"/>
                    </a:lnTo>
                    <a:lnTo>
                      <a:pt x="72" y="178"/>
                    </a:lnTo>
                    <a:lnTo>
                      <a:pt x="74" y="176"/>
                    </a:lnTo>
                    <a:lnTo>
                      <a:pt x="76" y="172"/>
                    </a:lnTo>
                    <a:lnTo>
                      <a:pt x="74" y="164"/>
                    </a:lnTo>
                    <a:lnTo>
                      <a:pt x="68" y="158"/>
                    </a:lnTo>
                    <a:lnTo>
                      <a:pt x="66" y="152"/>
                    </a:lnTo>
                    <a:lnTo>
                      <a:pt x="60" y="146"/>
                    </a:lnTo>
                    <a:lnTo>
                      <a:pt x="62" y="142"/>
                    </a:lnTo>
                    <a:lnTo>
                      <a:pt x="60" y="138"/>
                    </a:lnTo>
                    <a:lnTo>
                      <a:pt x="56" y="128"/>
                    </a:lnTo>
                    <a:lnTo>
                      <a:pt x="54" y="116"/>
                    </a:lnTo>
                    <a:lnTo>
                      <a:pt x="50" y="108"/>
                    </a:lnTo>
                    <a:lnTo>
                      <a:pt x="48" y="106"/>
                    </a:lnTo>
                    <a:lnTo>
                      <a:pt x="46" y="104"/>
                    </a:lnTo>
                    <a:lnTo>
                      <a:pt x="46" y="102"/>
                    </a:lnTo>
                    <a:lnTo>
                      <a:pt x="44" y="90"/>
                    </a:lnTo>
                    <a:lnTo>
                      <a:pt x="42" y="82"/>
                    </a:lnTo>
                    <a:lnTo>
                      <a:pt x="36" y="62"/>
                    </a:lnTo>
                    <a:lnTo>
                      <a:pt x="34" y="60"/>
                    </a:lnTo>
                    <a:lnTo>
                      <a:pt x="34" y="58"/>
                    </a:lnTo>
                    <a:lnTo>
                      <a:pt x="32" y="56"/>
                    </a:lnTo>
                    <a:lnTo>
                      <a:pt x="30" y="56"/>
                    </a:lnTo>
                    <a:lnTo>
                      <a:pt x="28" y="56"/>
                    </a:lnTo>
                    <a:lnTo>
                      <a:pt x="26" y="48"/>
                    </a:lnTo>
                    <a:lnTo>
                      <a:pt x="28" y="30"/>
                    </a:lnTo>
                    <a:lnTo>
                      <a:pt x="30" y="24"/>
                    </a:lnTo>
                    <a:lnTo>
                      <a:pt x="30" y="22"/>
                    </a:lnTo>
                    <a:lnTo>
                      <a:pt x="32" y="20"/>
                    </a:lnTo>
                    <a:lnTo>
                      <a:pt x="38" y="22"/>
                    </a:lnTo>
                    <a:lnTo>
                      <a:pt x="42" y="24"/>
                    </a:lnTo>
                    <a:lnTo>
                      <a:pt x="46" y="28"/>
                    </a:lnTo>
                    <a:lnTo>
                      <a:pt x="48" y="32"/>
                    </a:lnTo>
                    <a:lnTo>
                      <a:pt x="52" y="44"/>
                    </a:lnTo>
                    <a:lnTo>
                      <a:pt x="54" y="56"/>
                    </a:lnTo>
                    <a:lnTo>
                      <a:pt x="54" y="58"/>
                    </a:lnTo>
                    <a:lnTo>
                      <a:pt x="52" y="64"/>
                    </a:lnTo>
                    <a:lnTo>
                      <a:pt x="50" y="70"/>
                    </a:lnTo>
                    <a:lnTo>
                      <a:pt x="50" y="72"/>
                    </a:lnTo>
                    <a:lnTo>
                      <a:pt x="52" y="74"/>
                    </a:lnTo>
                    <a:lnTo>
                      <a:pt x="58" y="74"/>
                    </a:lnTo>
                    <a:lnTo>
                      <a:pt x="58" y="80"/>
                    </a:lnTo>
                    <a:lnTo>
                      <a:pt x="62" y="84"/>
                    </a:lnTo>
                    <a:lnTo>
                      <a:pt x="66" y="88"/>
                    </a:lnTo>
                    <a:lnTo>
                      <a:pt x="68" y="88"/>
                    </a:lnTo>
                    <a:lnTo>
                      <a:pt x="72" y="100"/>
                    </a:lnTo>
                    <a:lnTo>
                      <a:pt x="76" y="106"/>
                    </a:lnTo>
                    <a:lnTo>
                      <a:pt x="80" y="110"/>
                    </a:lnTo>
                    <a:lnTo>
                      <a:pt x="84" y="112"/>
                    </a:lnTo>
                    <a:lnTo>
                      <a:pt x="86" y="114"/>
                    </a:lnTo>
                    <a:lnTo>
                      <a:pt x="88" y="116"/>
                    </a:lnTo>
                    <a:lnTo>
                      <a:pt x="86" y="120"/>
                    </a:lnTo>
                    <a:lnTo>
                      <a:pt x="84" y="126"/>
                    </a:lnTo>
                    <a:lnTo>
                      <a:pt x="86" y="132"/>
                    </a:lnTo>
                    <a:lnTo>
                      <a:pt x="92" y="140"/>
                    </a:lnTo>
                    <a:lnTo>
                      <a:pt x="104" y="154"/>
                    </a:lnTo>
                    <a:lnTo>
                      <a:pt x="112" y="162"/>
                    </a:lnTo>
                    <a:lnTo>
                      <a:pt x="118" y="168"/>
                    </a:lnTo>
                    <a:lnTo>
                      <a:pt x="122" y="178"/>
                    </a:lnTo>
                    <a:lnTo>
                      <a:pt x="130" y="188"/>
                    </a:lnTo>
                    <a:lnTo>
                      <a:pt x="130" y="202"/>
                    </a:lnTo>
                    <a:lnTo>
                      <a:pt x="132" y="206"/>
                    </a:lnTo>
                    <a:lnTo>
                      <a:pt x="132" y="210"/>
                    </a:lnTo>
                    <a:lnTo>
                      <a:pt x="132" y="216"/>
                    </a:lnTo>
                    <a:lnTo>
                      <a:pt x="130" y="220"/>
                    </a:lnTo>
                    <a:lnTo>
                      <a:pt x="128" y="220"/>
                    </a:lnTo>
                    <a:lnTo>
                      <a:pt x="128" y="226"/>
                    </a:lnTo>
                    <a:lnTo>
                      <a:pt x="124" y="226"/>
                    </a:lnTo>
                    <a:lnTo>
                      <a:pt x="124" y="232"/>
                    </a:lnTo>
                    <a:lnTo>
                      <a:pt x="126" y="238"/>
                    </a:lnTo>
                    <a:lnTo>
                      <a:pt x="130" y="244"/>
                    </a:lnTo>
                    <a:lnTo>
                      <a:pt x="138" y="250"/>
                    </a:lnTo>
                    <a:lnTo>
                      <a:pt x="148" y="256"/>
                    </a:lnTo>
                    <a:lnTo>
                      <a:pt x="150" y="262"/>
                    </a:lnTo>
                    <a:lnTo>
                      <a:pt x="154" y="266"/>
                    </a:lnTo>
                    <a:lnTo>
                      <a:pt x="158" y="270"/>
                    </a:lnTo>
                    <a:lnTo>
                      <a:pt x="166" y="270"/>
                    </a:lnTo>
                    <a:lnTo>
                      <a:pt x="174" y="272"/>
                    </a:lnTo>
                    <a:lnTo>
                      <a:pt x="178" y="274"/>
                    </a:lnTo>
                    <a:lnTo>
                      <a:pt x="190" y="284"/>
                    </a:lnTo>
                    <a:lnTo>
                      <a:pt x="198" y="290"/>
                    </a:lnTo>
                    <a:lnTo>
                      <a:pt x="204" y="294"/>
                    </a:lnTo>
                    <a:lnTo>
                      <a:pt x="218" y="300"/>
                    </a:lnTo>
                    <a:lnTo>
                      <a:pt x="232" y="306"/>
                    </a:lnTo>
                    <a:lnTo>
                      <a:pt x="246" y="312"/>
                    </a:lnTo>
                    <a:lnTo>
                      <a:pt x="254" y="314"/>
                    </a:lnTo>
                    <a:lnTo>
                      <a:pt x="260" y="314"/>
                    </a:lnTo>
                    <a:lnTo>
                      <a:pt x="266" y="314"/>
                    </a:lnTo>
                    <a:lnTo>
                      <a:pt x="274" y="308"/>
                    </a:lnTo>
                    <a:lnTo>
                      <a:pt x="280" y="304"/>
                    </a:lnTo>
                    <a:lnTo>
                      <a:pt x="286" y="302"/>
                    </a:lnTo>
                    <a:lnTo>
                      <a:pt x="290" y="304"/>
                    </a:lnTo>
                    <a:lnTo>
                      <a:pt x="296" y="306"/>
                    </a:lnTo>
                    <a:lnTo>
                      <a:pt x="306" y="312"/>
                    </a:lnTo>
                    <a:lnTo>
                      <a:pt x="314" y="320"/>
                    </a:lnTo>
                    <a:lnTo>
                      <a:pt x="318" y="328"/>
                    </a:lnTo>
                    <a:lnTo>
                      <a:pt x="324" y="336"/>
                    </a:lnTo>
                    <a:lnTo>
                      <a:pt x="328" y="324"/>
                    </a:lnTo>
                    <a:lnTo>
                      <a:pt x="330" y="318"/>
                    </a:lnTo>
                    <a:lnTo>
                      <a:pt x="334" y="312"/>
                    </a:lnTo>
                    <a:lnTo>
                      <a:pt x="354" y="312"/>
                    </a:lnTo>
                    <a:lnTo>
                      <a:pt x="354" y="306"/>
                    </a:lnTo>
                    <a:lnTo>
                      <a:pt x="352" y="302"/>
                    </a:lnTo>
                    <a:lnTo>
                      <a:pt x="348" y="300"/>
                    </a:lnTo>
                    <a:lnTo>
                      <a:pt x="346" y="296"/>
                    </a:lnTo>
                    <a:lnTo>
                      <a:pt x="344" y="292"/>
                    </a:lnTo>
                    <a:lnTo>
                      <a:pt x="348" y="284"/>
                    </a:lnTo>
                    <a:lnTo>
                      <a:pt x="352" y="280"/>
                    </a:lnTo>
                    <a:lnTo>
                      <a:pt x="356" y="278"/>
                    </a:lnTo>
                    <a:lnTo>
                      <a:pt x="380" y="278"/>
                    </a:lnTo>
                    <a:lnTo>
                      <a:pt x="384" y="278"/>
                    </a:lnTo>
                    <a:lnTo>
                      <a:pt x="386" y="276"/>
                    </a:lnTo>
                    <a:lnTo>
                      <a:pt x="388" y="274"/>
                    </a:lnTo>
                    <a:lnTo>
                      <a:pt x="390" y="270"/>
                    </a:lnTo>
                    <a:lnTo>
                      <a:pt x="392" y="268"/>
                    </a:lnTo>
                    <a:lnTo>
                      <a:pt x="396" y="268"/>
                    </a:lnTo>
                    <a:lnTo>
                      <a:pt x="398" y="270"/>
                    </a:lnTo>
                    <a:lnTo>
                      <a:pt x="398" y="274"/>
                    </a:lnTo>
                    <a:lnTo>
                      <a:pt x="400" y="27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Freeform 67"/>
              <p:cNvSpPr>
                <a:spLocks/>
              </p:cNvSpPr>
              <p:nvPr/>
            </p:nvSpPr>
            <p:spPr bwMode="auto">
              <a:xfrm>
                <a:off x="2027256" y="3158738"/>
                <a:ext cx="282329" cy="106481"/>
              </a:xfrm>
              <a:custGeom>
                <a:avLst/>
                <a:gdLst>
                  <a:gd name="T0" fmla="*/ 2147483647 w 162"/>
                  <a:gd name="T1" fmla="*/ 2147483647 h 64"/>
                  <a:gd name="T2" fmla="*/ 2147483647 w 162"/>
                  <a:gd name="T3" fmla="*/ 2147483647 h 64"/>
                  <a:gd name="T4" fmla="*/ 2147483647 w 162"/>
                  <a:gd name="T5" fmla="*/ 2147483647 h 64"/>
                  <a:gd name="T6" fmla="*/ 2147483647 w 162"/>
                  <a:gd name="T7" fmla="*/ 2147483647 h 64"/>
                  <a:gd name="T8" fmla="*/ 2147483647 w 162"/>
                  <a:gd name="T9" fmla="*/ 2147483647 h 64"/>
                  <a:gd name="T10" fmla="*/ 2147483647 w 162"/>
                  <a:gd name="T11" fmla="*/ 2147483647 h 64"/>
                  <a:gd name="T12" fmla="*/ 2147483647 w 162"/>
                  <a:gd name="T13" fmla="*/ 2147483647 h 64"/>
                  <a:gd name="T14" fmla="*/ 2147483647 w 162"/>
                  <a:gd name="T15" fmla="*/ 2147483647 h 64"/>
                  <a:gd name="T16" fmla="*/ 2147483647 w 162"/>
                  <a:gd name="T17" fmla="*/ 2147483647 h 64"/>
                  <a:gd name="T18" fmla="*/ 2147483647 w 162"/>
                  <a:gd name="T19" fmla="*/ 2147483647 h 64"/>
                  <a:gd name="T20" fmla="*/ 2147483647 w 162"/>
                  <a:gd name="T21" fmla="*/ 2147483647 h 64"/>
                  <a:gd name="T22" fmla="*/ 2147483647 w 162"/>
                  <a:gd name="T23" fmla="*/ 2147483647 h 64"/>
                  <a:gd name="T24" fmla="*/ 2147483647 w 162"/>
                  <a:gd name="T25" fmla="*/ 2147483647 h 64"/>
                  <a:gd name="T26" fmla="*/ 0 w 162"/>
                  <a:gd name="T27" fmla="*/ 2147483647 h 64"/>
                  <a:gd name="T28" fmla="*/ 2147483647 w 162"/>
                  <a:gd name="T29" fmla="*/ 2147483647 h 64"/>
                  <a:gd name="T30" fmla="*/ 2147483647 w 162"/>
                  <a:gd name="T31" fmla="*/ 2147483647 h 64"/>
                  <a:gd name="T32" fmla="*/ 2147483647 w 162"/>
                  <a:gd name="T33" fmla="*/ 2147483647 h 64"/>
                  <a:gd name="T34" fmla="*/ 2147483647 w 162"/>
                  <a:gd name="T35" fmla="*/ 2147483647 h 64"/>
                  <a:gd name="T36" fmla="*/ 2147483647 w 162"/>
                  <a:gd name="T37" fmla="*/ 2147483647 h 64"/>
                  <a:gd name="T38" fmla="*/ 2147483647 w 162"/>
                  <a:gd name="T39" fmla="*/ 2147483647 h 64"/>
                  <a:gd name="T40" fmla="*/ 2147483647 w 162"/>
                  <a:gd name="T41" fmla="*/ 0 h 64"/>
                  <a:gd name="T42" fmla="*/ 2147483647 w 162"/>
                  <a:gd name="T43" fmla="*/ 0 h 64"/>
                  <a:gd name="T44" fmla="*/ 2147483647 w 162"/>
                  <a:gd name="T45" fmla="*/ 0 h 64"/>
                  <a:gd name="T46" fmla="*/ 2147483647 w 162"/>
                  <a:gd name="T47" fmla="*/ 2147483647 h 64"/>
                  <a:gd name="T48" fmla="*/ 2147483647 w 162"/>
                  <a:gd name="T49" fmla="*/ 2147483647 h 64"/>
                  <a:gd name="T50" fmla="*/ 2147483647 w 162"/>
                  <a:gd name="T51" fmla="*/ 2147483647 h 64"/>
                  <a:gd name="T52" fmla="*/ 2147483647 w 162"/>
                  <a:gd name="T53" fmla="*/ 2147483647 h 64"/>
                  <a:gd name="T54" fmla="*/ 2147483647 w 162"/>
                  <a:gd name="T55" fmla="*/ 2147483647 h 64"/>
                  <a:gd name="T56" fmla="*/ 2147483647 w 162"/>
                  <a:gd name="T57" fmla="*/ 2147483647 h 64"/>
                  <a:gd name="T58" fmla="*/ 2147483647 w 162"/>
                  <a:gd name="T59" fmla="*/ 2147483647 h 64"/>
                  <a:gd name="T60" fmla="*/ 2147483647 w 162"/>
                  <a:gd name="T61" fmla="*/ 2147483647 h 64"/>
                  <a:gd name="T62" fmla="*/ 2147483647 w 162"/>
                  <a:gd name="T63" fmla="*/ 2147483647 h 64"/>
                  <a:gd name="T64" fmla="*/ 2147483647 w 162"/>
                  <a:gd name="T65" fmla="*/ 2147483647 h 64"/>
                  <a:gd name="T66" fmla="*/ 2147483647 w 162"/>
                  <a:gd name="T67" fmla="*/ 2147483647 h 64"/>
                  <a:gd name="T68" fmla="*/ 2147483647 w 162"/>
                  <a:gd name="T69" fmla="*/ 2147483647 h 64"/>
                  <a:gd name="T70" fmla="*/ 2147483647 w 162"/>
                  <a:gd name="T71" fmla="*/ 2147483647 h 64"/>
                  <a:gd name="T72" fmla="*/ 2147483647 w 162"/>
                  <a:gd name="T73" fmla="*/ 2147483647 h 64"/>
                  <a:gd name="T74" fmla="*/ 2147483647 w 162"/>
                  <a:gd name="T75" fmla="*/ 2147483647 h 64"/>
                  <a:gd name="T76" fmla="*/ 2147483647 w 162"/>
                  <a:gd name="T77" fmla="*/ 2147483647 h 64"/>
                  <a:gd name="T78" fmla="*/ 2147483647 w 162"/>
                  <a:gd name="T79" fmla="*/ 2147483647 h 64"/>
                  <a:gd name="T80" fmla="*/ 2147483647 w 162"/>
                  <a:gd name="T81" fmla="*/ 2147483647 h 64"/>
                  <a:gd name="T82" fmla="*/ 2147483647 w 162"/>
                  <a:gd name="T83" fmla="*/ 2147483647 h 64"/>
                  <a:gd name="T84" fmla="*/ 2147483647 w 162"/>
                  <a:gd name="T85" fmla="*/ 2147483647 h 64"/>
                  <a:gd name="T86" fmla="*/ 2147483647 w 162"/>
                  <a:gd name="T87" fmla="*/ 2147483647 h 64"/>
                  <a:gd name="T88" fmla="*/ 2147483647 w 162"/>
                  <a:gd name="T89" fmla="*/ 2147483647 h 64"/>
                  <a:gd name="T90" fmla="*/ 2147483647 w 162"/>
                  <a:gd name="T91" fmla="*/ 2147483647 h 64"/>
                  <a:gd name="T92" fmla="*/ 2147483647 w 162"/>
                  <a:gd name="T93" fmla="*/ 2147483647 h 64"/>
                  <a:gd name="T94" fmla="*/ 2147483647 w 162"/>
                  <a:gd name="T95" fmla="*/ 2147483647 h 64"/>
                  <a:gd name="T96" fmla="*/ 2147483647 w 162"/>
                  <a:gd name="T97" fmla="*/ 2147483647 h 64"/>
                  <a:gd name="T98" fmla="*/ 2147483647 w 162"/>
                  <a:gd name="T99" fmla="*/ 2147483647 h 64"/>
                  <a:gd name="T100" fmla="*/ 2147483647 w 162"/>
                  <a:gd name="T101" fmla="*/ 2147483647 h 64"/>
                  <a:gd name="T102" fmla="*/ 2147483647 w 162"/>
                  <a:gd name="T103" fmla="*/ 2147483647 h 64"/>
                  <a:gd name="T104" fmla="*/ 2147483647 w 162"/>
                  <a:gd name="T105" fmla="*/ 2147483647 h 64"/>
                  <a:gd name="T106" fmla="*/ 2147483647 w 162"/>
                  <a:gd name="T107" fmla="*/ 2147483647 h 64"/>
                  <a:gd name="T108" fmla="*/ 2147483647 w 162"/>
                  <a:gd name="T109" fmla="*/ 2147483647 h 64"/>
                  <a:gd name="T110" fmla="*/ 2147483647 w 162"/>
                  <a:gd name="T111" fmla="*/ 2147483647 h 64"/>
                  <a:gd name="T112" fmla="*/ 2147483647 w 162"/>
                  <a:gd name="T113" fmla="*/ 2147483647 h 64"/>
                  <a:gd name="T114" fmla="*/ 2147483647 w 162"/>
                  <a:gd name="T115" fmla="*/ 2147483647 h 64"/>
                  <a:gd name="T116" fmla="*/ 2147483647 w 162"/>
                  <a:gd name="T117" fmla="*/ 2147483647 h 64"/>
                  <a:gd name="T118" fmla="*/ 2147483647 w 162"/>
                  <a:gd name="T119" fmla="*/ 2147483647 h 64"/>
                  <a:gd name="T120" fmla="*/ 2147483647 w 162"/>
                  <a:gd name="T121" fmla="*/ 2147483647 h 6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62"/>
                  <a:gd name="T184" fmla="*/ 0 h 64"/>
                  <a:gd name="T185" fmla="*/ 162 w 162"/>
                  <a:gd name="T186" fmla="*/ 64 h 6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62" h="64">
                    <a:moveTo>
                      <a:pt x="44" y="18"/>
                    </a:moveTo>
                    <a:lnTo>
                      <a:pt x="44" y="16"/>
                    </a:lnTo>
                    <a:lnTo>
                      <a:pt x="48" y="16"/>
                    </a:lnTo>
                    <a:lnTo>
                      <a:pt x="48" y="12"/>
                    </a:lnTo>
                    <a:lnTo>
                      <a:pt x="44" y="10"/>
                    </a:lnTo>
                    <a:lnTo>
                      <a:pt x="44" y="12"/>
                    </a:lnTo>
                    <a:lnTo>
                      <a:pt x="36" y="12"/>
                    </a:lnTo>
                    <a:lnTo>
                      <a:pt x="30" y="16"/>
                    </a:lnTo>
                    <a:lnTo>
                      <a:pt x="22" y="18"/>
                    </a:lnTo>
                    <a:lnTo>
                      <a:pt x="16" y="20"/>
                    </a:lnTo>
                    <a:lnTo>
                      <a:pt x="14" y="22"/>
                    </a:lnTo>
                    <a:lnTo>
                      <a:pt x="12" y="24"/>
                    </a:lnTo>
                    <a:lnTo>
                      <a:pt x="6" y="26"/>
                    </a:lnTo>
                    <a:lnTo>
                      <a:pt x="0" y="26"/>
                    </a:lnTo>
                    <a:lnTo>
                      <a:pt x="4" y="24"/>
                    </a:lnTo>
                    <a:lnTo>
                      <a:pt x="6" y="24"/>
                    </a:lnTo>
                    <a:lnTo>
                      <a:pt x="8" y="18"/>
                    </a:lnTo>
                    <a:lnTo>
                      <a:pt x="12" y="14"/>
                    </a:lnTo>
                    <a:lnTo>
                      <a:pt x="18" y="10"/>
                    </a:lnTo>
                    <a:lnTo>
                      <a:pt x="24" y="6"/>
                    </a:lnTo>
                    <a:lnTo>
                      <a:pt x="42" y="0"/>
                    </a:lnTo>
                    <a:lnTo>
                      <a:pt x="56" y="0"/>
                    </a:lnTo>
                    <a:lnTo>
                      <a:pt x="60" y="0"/>
                    </a:lnTo>
                    <a:lnTo>
                      <a:pt x="62" y="2"/>
                    </a:lnTo>
                    <a:lnTo>
                      <a:pt x="66" y="4"/>
                    </a:lnTo>
                    <a:lnTo>
                      <a:pt x="78" y="8"/>
                    </a:lnTo>
                    <a:lnTo>
                      <a:pt x="86" y="16"/>
                    </a:lnTo>
                    <a:lnTo>
                      <a:pt x="90" y="16"/>
                    </a:lnTo>
                    <a:lnTo>
                      <a:pt x="96" y="16"/>
                    </a:lnTo>
                    <a:lnTo>
                      <a:pt x="102" y="18"/>
                    </a:lnTo>
                    <a:lnTo>
                      <a:pt x="114" y="24"/>
                    </a:lnTo>
                    <a:lnTo>
                      <a:pt x="122" y="32"/>
                    </a:lnTo>
                    <a:lnTo>
                      <a:pt x="130" y="38"/>
                    </a:lnTo>
                    <a:lnTo>
                      <a:pt x="142" y="42"/>
                    </a:lnTo>
                    <a:lnTo>
                      <a:pt x="140" y="44"/>
                    </a:lnTo>
                    <a:lnTo>
                      <a:pt x="154" y="48"/>
                    </a:lnTo>
                    <a:lnTo>
                      <a:pt x="160" y="52"/>
                    </a:lnTo>
                    <a:lnTo>
                      <a:pt x="162" y="58"/>
                    </a:lnTo>
                    <a:lnTo>
                      <a:pt x="154" y="60"/>
                    </a:lnTo>
                    <a:lnTo>
                      <a:pt x="152" y="60"/>
                    </a:lnTo>
                    <a:lnTo>
                      <a:pt x="152" y="62"/>
                    </a:lnTo>
                    <a:lnTo>
                      <a:pt x="142" y="64"/>
                    </a:lnTo>
                    <a:lnTo>
                      <a:pt x="130" y="64"/>
                    </a:lnTo>
                    <a:lnTo>
                      <a:pt x="108" y="62"/>
                    </a:lnTo>
                    <a:lnTo>
                      <a:pt x="112" y="58"/>
                    </a:lnTo>
                    <a:lnTo>
                      <a:pt x="118" y="52"/>
                    </a:lnTo>
                    <a:lnTo>
                      <a:pt x="118" y="48"/>
                    </a:lnTo>
                    <a:lnTo>
                      <a:pt x="110" y="48"/>
                    </a:lnTo>
                    <a:lnTo>
                      <a:pt x="102" y="46"/>
                    </a:lnTo>
                    <a:lnTo>
                      <a:pt x="100" y="44"/>
                    </a:lnTo>
                    <a:lnTo>
                      <a:pt x="98" y="38"/>
                    </a:lnTo>
                    <a:lnTo>
                      <a:pt x="98" y="34"/>
                    </a:lnTo>
                    <a:lnTo>
                      <a:pt x="96" y="32"/>
                    </a:lnTo>
                    <a:lnTo>
                      <a:pt x="92" y="30"/>
                    </a:lnTo>
                    <a:lnTo>
                      <a:pt x="78" y="30"/>
                    </a:lnTo>
                    <a:lnTo>
                      <a:pt x="76" y="28"/>
                    </a:lnTo>
                    <a:lnTo>
                      <a:pt x="72" y="26"/>
                    </a:lnTo>
                    <a:lnTo>
                      <a:pt x="60" y="22"/>
                    </a:lnTo>
                    <a:lnTo>
                      <a:pt x="50" y="18"/>
                    </a:lnTo>
                    <a:lnTo>
                      <a:pt x="44" y="16"/>
                    </a:lnTo>
                    <a:lnTo>
                      <a:pt x="44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Freeform 68"/>
              <p:cNvSpPr>
                <a:spLocks/>
              </p:cNvSpPr>
              <p:nvPr/>
            </p:nvSpPr>
            <p:spPr bwMode="auto">
              <a:xfrm>
                <a:off x="2193899" y="3300244"/>
                <a:ext cx="55088" cy="25219"/>
              </a:xfrm>
              <a:custGeom>
                <a:avLst/>
                <a:gdLst>
                  <a:gd name="T0" fmla="*/ 0 w 30"/>
                  <a:gd name="T1" fmla="*/ 2147483647 h 14"/>
                  <a:gd name="T2" fmla="*/ 0 w 30"/>
                  <a:gd name="T3" fmla="*/ 2147483647 h 14"/>
                  <a:gd name="T4" fmla="*/ 2147483647 w 30"/>
                  <a:gd name="T5" fmla="*/ 2147483647 h 14"/>
                  <a:gd name="T6" fmla="*/ 2147483647 w 30"/>
                  <a:gd name="T7" fmla="*/ 0 h 14"/>
                  <a:gd name="T8" fmla="*/ 2147483647 w 30"/>
                  <a:gd name="T9" fmla="*/ 0 h 14"/>
                  <a:gd name="T10" fmla="*/ 2147483647 w 30"/>
                  <a:gd name="T11" fmla="*/ 2147483647 h 14"/>
                  <a:gd name="T12" fmla="*/ 2147483647 w 30"/>
                  <a:gd name="T13" fmla="*/ 2147483647 h 14"/>
                  <a:gd name="T14" fmla="*/ 2147483647 w 30"/>
                  <a:gd name="T15" fmla="*/ 2147483647 h 14"/>
                  <a:gd name="T16" fmla="*/ 2147483647 w 30"/>
                  <a:gd name="T17" fmla="*/ 2147483647 h 14"/>
                  <a:gd name="T18" fmla="*/ 2147483647 w 30"/>
                  <a:gd name="T19" fmla="*/ 2147483647 h 14"/>
                  <a:gd name="T20" fmla="*/ 2147483647 w 30"/>
                  <a:gd name="T21" fmla="*/ 2147483647 h 14"/>
                  <a:gd name="T22" fmla="*/ 0 w 30"/>
                  <a:gd name="T23" fmla="*/ 2147483647 h 14"/>
                  <a:gd name="T24" fmla="*/ 0 w 30"/>
                  <a:gd name="T25" fmla="*/ 2147483647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0"/>
                  <a:gd name="T40" fmla="*/ 0 h 14"/>
                  <a:gd name="T41" fmla="*/ 30 w 30"/>
                  <a:gd name="T42" fmla="*/ 14 h 1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0" h="14">
                    <a:moveTo>
                      <a:pt x="0" y="8"/>
                    </a:move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20" y="4"/>
                    </a:lnTo>
                    <a:lnTo>
                      <a:pt x="30" y="12"/>
                    </a:lnTo>
                    <a:lnTo>
                      <a:pt x="26" y="12"/>
                    </a:lnTo>
                    <a:lnTo>
                      <a:pt x="20" y="14"/>
                    </a:lnTo>
                    <a:lnTo>
                      <a:pt x="8" y="12"/>
                    </a:lnTo>
                    <a:lnTo>
                      <a:pt x="4" y="10"/>
                    </a:lnTo>
                    <a:lnTo>
                      <a:pt x="0" y="6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Freeform 69"/>
              <p:cNvSpPr>
                <a:spLocks/>
              </p:cNvSpPr>
              <p:nvPr/>
            </p:nvSpPr>
            <p:spPr bwMode="auto">
              <a:xfrm>
                <a:off x="2492755" y="3300244"/>
                <a:ext cx="45449" cy="22417"/>
              </a:xfrm>
              <a:custGeom>
                <a:avLst/>
                <a:gdLst>
                  <a:gd name="T0" fmla="*/ 2147483647 w 26"/>
                  <a:gd name="T1" fmla="*/ 2147483647 h 12"/>
                  <a:gd name="T2" fmla="*/ 2147483647 w 26"/>
                  <a:gd name="T3" fmla="*/ 0 h 12"/>
                  <a:gd name="T4" fmla="*/ 2147483647 w 26"/>
                  <a:gd name="T5" fmla="*/ 2147483647 h 12"/>
                  <a:gd name="T6" fmla="*/ 2147483647 w 26"/>
                  <a:gd name="T7" fmla="*/ 2147483647 h 12"/>
                  <a:gd name="T8" fmla="*/ 2147483647 w 26"/>
                  <a:gd name="T9" fmla="*/ 2147483647 h 12"/>
                  <a:gd name="T10" fmla="*/ 2147483647 w 26"/>
                  <a:gd name="T11" fmla="*/ 2147483647 h 12"/>
                  <a:gd name="T12" fmla="*/ 2147483647 w 26"/>
                  <a:gd name="T13" fmla="*/ 2147483647 h 12"/>
                  <a:gd name="T14" fmla="*/ 2147483647 w 26"/>
                  <a:gd name="T15" fmla="*/ 2147483647 h 12"/>
                  <a:gd name="T16" fmla="*/ 0 w 26"/>
                  <a:gd name="T17" fmla="*/ 2147483647 h 12"/>
                  <a:gd name="T18" fmla="*/ 0 w 26"/>
                  <a:gd name="T19" fmla="*/ 2147483647 h 12"/>
                  <a:gd name="T20" fmla="*/ 2147483647 w 26"/>
                  <a:gd name="T21" fmla="*/ 2147483647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12"/>
                  <a:gd name="T35" fmla="*/ 26 w 26"/>
                  <a:gd name="T36" fmla="*/ 12 h 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12">
                    <a:moveTo>
                      <a:pt x="10" y="2"/>
                    </a:moveTo>
                    <a:lnTo>
                      <a:pt x="24" y="0"/>
                    </a:lnTo>
                    <a:lnTo>
                      <a:pt x="24" y="2"/>
                    </a:lnTo>
                    <a:lnTo>
                      <a:pt x="26" y="6"/>
                    </a:lnTo>
                    <a:lnTo>
                      <a:pt x="24" y="8"/>
                    </a:lnTo>
                    <a:lnTo>
                      <a:pt x="22" y="10"/>
                    </a:lnTo>
                    <a:lnTo>
                      <a:pt x="12" y="12"/>
                    </a:lnTo>
                    <a:lnTo>
                      <a:pt x="4" y="10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Freeform 70"/>
              <p:cNvSpPr>
                <a:spLocks/>
              </p:cNvSpPr>
              <p:nvPr/>
            </p:nvSpPr>
            <p:spPr bwMode="auto">
              <a:xfrm>
                <a:off x="2217311" y="3105497"/>
                <a:ext cx="16526" cy="23818"/>
              </a:xfrm>
              <a:custGeom>
                <a:avLst/>
                <a:gdLst>
                  <a:gd name="T0" fmla="*/ 2147483647 w 10"/>
                  <a:gd name="T1" fmla="*/ 2147483647 h 14"/>
                  <a:gd name="T2" fmla="*/ 2147483647 w 10"/>
                  <a:gd name="T3" fmla="*/ 2147483647 h 14"/>
                  <a:gd name="T4" fmla="*/ 2147483647 w 10"/>
                  <a:gd name="T5" fmla="*/ 2147483647 h 14"/>
                  <a:gd name="T6" fmla="*/ 2147483647 w 10"/>
                  <a:gd name="T7" fmla="*/ 2147483647 h 14"/>
                  <a:gd name="T8" fmla="*/ 0 w 10"/>
                  <a:gd name="T9" fmla="*/ 2147483647 h 14"/>
                  <a:gd name="T10" fmla="*/ 2147483647 w 10"/>
                  <a:gd name="T11" fmla="*/ 2147483647 h 14"/>
                  <a:gd name="T12" fmla="*/ 2147483647 w 10"/>
                  <a:gd name="T13" fmla="*/ 0 h 14"/>
                  <a:gd name="T14" fmla="*/ 2147483647 w 10"/>
                  <a:gd name="T15" fmla="*/ 2147483647 h 14"/>
                  <a:gd name="T16" fmla="*/ 2147483647 w 10"/>
                  <a:gd name="T17" fmla="*/ 2147483647 h 1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"/>
                  <a:gd name="T28" fmla="*/ 0 h 14"/>
                  <a:gd name="T29" fmla="*/ 10 w 10"/>
                  <a:gd name="T30" fmla="*/ 14 h 1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" h="14">
                    <a:moveTo>
                      <a:pt x="10" y="8"/>
                    </a:moveTo>
                    <a:lnTo>
                      <a:pt x="8" y="12"/>
                    </a:lnTo>
                    <a:lnTo>
                      <a:pt x="4" y="14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10" y="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Freeform 71"/>
              <p:cNvSpPr>
                <a:spLocks/>
              </p:cNvSpPr>
              <p:nvPr/>
            </p:nvSpPr>
            <p:spPr bwMode="auto">
              <a:xfrm>
                <a:off x="2039651" y="3573451"/>
                <a:ext cx="151494" cy="68651"/>
              </a:xfrm>
              <a:custGeom>
                <a:avLst/>
                <a:gdLst>
                  <a:gd name="T0" fmla="*/ 0 w 88"/>
                  <a:gd name="T1" fmla="*/ 2147483647 h 42"/>
                  <a:gd name="T2" fmla="*/ 0 w 88"/>
                  <a:gd name="T3" fmla="*/ 2147483647 h 42"/>
                  <a:gd name="T4" fmla="*/ 0 w 88"/>
                  <a:gd name="T5" fmla="*/ 2147483647 h 42"/>
                  <a:gd name="T6" fmla="*/ 0 w 88"/>
                  <a:gd name="T7" fmla="*/ 2147483647 h 42"/>
                  <a:gd name="T8" fmla="*/ 2147483647 w 88"/>
                  <a:gd name="T9" fmla="*/ 2147483647 h 42"/>
                  <a:gd name="T10" fmla="*/ 2147483647 w 88"/>
                  <a:gd name="T11" fmla="*/ 2147483647 h 42"/>
                  <a:gd name="T12" fmla="*/ 2147483647 w 88"/>
                  <a:gd name="T13" fmla="*/ 2147483647 h 42"/>
                  <a:gd name="T14" fmla="*/ 2147483647 w 88"/>
                  <a:gd name="T15" fmla="*/ 2147483647 h 42"/>
                  <a:gd name="T16" fmla="*/ 2147483647 w 88"/>
                  <a:gd name="T17" fmla="*/ 2147483647 h 42"/>
                  <a:gd name="T18" fmla="*/ 2147483647 w 88"/>
                  <a:gd name="T19" fmla="*/ 2147483647 h 42"/>
                  <a:gd name="T20" fmla="*/ 2147483647 w 88"/>
                  <a:gd name="T21" fmla="*/ 2147483647 h 42"/>
                  <a:gd name="T22" fmla="*/ 2147483647 w 88"/>
                  <a:gd name="T23" fmla="*/ 2147483647 h 42"/>
                  <a:gd name="T24" fmla="*/ 2147483647 w 88"/>
                  <a:gd name="T25" fmla="*/ 2147483647 h 42"/>
                  <a:gd name="T26" fmla="*/ 2147483647 w 88"/>
                  <a:gd name="T27" fmla="*/ 2147483647 h 42"/>
                  <a:gd name="T28" fmla="*/ 2147483647 w 88"/>
                  <a:gd name="T29" fmla="*/ 0 h 42"/>
                  <a:gd name="T30" fmla="*/ 2147483647 w 88"/>
                  <a:gd name="T31" fmla="*/ 0 h 42"/>
                  <a:gd name="T32" fmla="*/ 2147483647 w 88"/>
                  <a:gd name="T33" fmla="*/ 2147483647 h 42"/>
                  <a:gd name="T34" fmla="*/ 2147483647 w 88"/>
                  <a:gd name="T35" fmla="*/ 2147483647 h 42"/>
                  <a:gd name="T36" fmla="*/ 2147483647 w 88"/>
                  <a:gd name="T37" fmla="*/ 2147483647 h 42"/>
                  <a:gd name="T38" fmla="*/ 2147483647 w 88"/>
                  <a:gd name="T39" fmla="*/ 2147483647 h 42"/>
                  <a:gd name="T40" fmla="*/ 2147483647 w 88"/>
                  <a:gd name="T41" fmla="*/ 2147483647 h 42"/>
                  <a:gd name="T42" fmla="*/ 2147483647 w 88"/>
                  <a:gd name="T43" fmla="*/ 2147483647 h 42"/>
                  <a:gd name="T44" fmla="*/ 2147483647 w 88"/>
                  <a:gd name="T45" fmla="*/ 2147483647 h 42"/>
                  <a:gd name="T46" fmla="*/ 2147483647 w 88"/>
                  <a:gd name="T47" fmla="*/ 2147483647 h 42"/>
                  <a:gd name="T48" fmla="*/ 2147483647 w 88"/>
                  <a:gd name="T49" fmla="*/ 2147483647 h 42"/>
                  <a:gd name="T50" fmla="*/ 2147483647 w 88"/>
                  <a:gd name="T51" fmla="*/ 2147483647 h 42"/>
                  <a:gd name="T52" fmla="*/ 2147483647 w 88"/>
                  <a:gd name="T53" fmla="*/ 2147483647 h 42"/>
                  <a:gd name="T54" fmla="*/ 2147483647 w 88"/>
                  <a:gd name="T55" fmla="*/ 2147483647 h 42"/>
                  <a:gd name="T56" fmla="*/ 2147483647 w 88"/>
                  <a:gd name="T57" fmla="*/ 2147483647 h 42"/>
                  <a:gd name="T58" fmla="*/ 2147483647 w 88"/>
                  <a:gd name="T59" fmla="*/ 2147483647 h 42"/>
                  <a:gd name="T60" fmla="*/ 2147483647 w 88"/>
                  <a:gd name="T61" fmla="*/ 2147483647 h 42"/>
                  <a:gd name="T62" fmla="*/ 2147483647 w 88"/>
                  <a:gd name="T63" fmla="*/ 2147483647 h 42"/>
                  <a:gd name="T64" fmla="*/ 2147483647 w 88"/>
                  <a:gd name="T65" fmla="*/ 2147483647 h 42"/>
                  <a:gd name="T66" fmla="*/ 2147483647 w 88"/>
                  <a:gd name="T67" fmla="*/ 2147483647 h 42"/>
                  <a:gd name="T68" fmla="*/ 2147483647 w 88"/>
                  <a:gd name="T69" fmla="*/ 2147483647 h 42"/>
                  <a:gd name="T70" fmla="*/ 2147483647 w 88"/>
                  <a:gd name="T71" fmla="*/ 2147483647 h 42"/>
                  <a:gd name="T72" fmla="*/ 2147483647 w 88"/>
                  <a:gd name="T73" fmla="*/ 2147483647 h 42"/>
                  <a:gd name="T74" fmla="*/ 2147483647 w 88"/>
                  <a:gd name="T75" fmla="*/ 2147483647 h 42"/>
                  <a:gd name="T76" fmla="*/ 2147483647 w 88"/>
                  <a:gd name="T77" fmla="*/ 2147483647 h 42"/>
                  <a:gd name="T78" fmla="*/ 2147483647 w 88"/>
                  <a:gd name="T79" fmla="*/ 2147483647 h 42"/>
                  <a:gd name="T80" fmla="*/ 2147483647 w 88"/>
                  <a:gd name="T81" fmla="*/ 2147483647 h 42"/>
                  <a:gd name="T82" fmla="*/ 2147483647 w 88"/>
                  <a:gd name="T83" fmla="*/ 2147483647 h 42"/>
                  <a:gd name="T84" fmla="*/ 2147483647 w 88"/>
                  <a:gd name="T85" fmla="*/ 2147483647 h 42"/>
                  <a:gd name="T86" fmla="*/ 2147483647 w 88"/>
                  <a:gd name="T87" fmla="*/ 2147483647 h 42"/>
                  <a:gd name="T88" fmla="*/ 2147483647 w 88"/>
                  <a:gd name="T89" fmla="*/ 2147483647 h 42"/>
                  <a:gd name="T90" fmla="*/ 2147483647 w 88"/>
                  <a:gd name="T91" fmla="*/ 2147483647 h 42"/>
                  <a:gd name="T92" fmla="*/ 2147483647 w 88"/>
                  <a:gd name="T93" fmla="*/ 2147483647 h 42"/>
                  <a:gd name="T94" fmla="*/ 2147483647 w 88"/>
                  <a:gd name="T95" fmla="*/ 2147483647 h 42"/>
                  <a:gd name="T96" fmla="*/ 2147483647 w 88"/>
                  <a:gd name="T97" fmla="*/ 2147483647 h 42"/>
                  <a:gd name="T98" fmla="*/ 0 w 88"/>
                  <a:gd name="T99" fmla="*/ 2147483647 h 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88"/>
                  <a:gd name="T151" fmla="*/ 0 h 42"/>
                  <a:gd name="T152" fmla="*/ 88 w 88"/>
                  <a:gd name="T153" fmla="*/ 42 h 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88" h="42">
                    <a:moveTo>
                      <a:pt x="0" y="22"/>
                    </a:moveTo>
                    <a:lnTo>
                      <a:pt x="0" y="18"/>
                    </a:lnTo>
                    <a:lnTo>
                      <a:pt x="0" y="1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8" y="6"/>
                    </a:lnTo>
                    <a:lnTo>
                      <a:pt x="12" y="10"/>
                    </a:lnTo>
                    <a:lnTo>
                      <a:pt x="16" y="10"/>
                    </a:lnTo>
                    <a:lnTo>
                      <a:pt x="20" y="14"/>
                    </a:lnTo>
                    <a:lnTo>
                      <a:pt x="26" y="14"/>
                    </a:lnTo>
                    <a:lnTo>
                      <a:pt x="30" y="14"/>
                    </a:lnTo>
                    <a:lnTo>
                      <a:pt x="36" y="12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48" y="0"/>
                    </a:lnTo>
                    <a:lnTo>
                      <a:pt x="52" y="0"/>
                    </a:lnTo>
                    <a:lnTo>
                      <a:pt x="62" y="2"/>
                    </a:lnTo>
                    <a:lnTo>
                      <a:pt x="70" y="8"/>
                    </a:lnTo>
                    <a:lnTo>
                      <a:pt x="80" y="14"/>
                    </a:lnTo>
                    <a:lnTo>
                      <a:pt x="86" y="18"/>
                    </a:lnTo>
                    <a:lnTo>
                      <a:pt x="88" y="18"/>
                    </a:lnTo>
                    <a:lnTo>
                      <a:pt x="86" y="20"/>
                    </a:lnTo>
                    <a:lnTo>
                      <a:pt x="86" y="26"/>
                    </a:lnTo>
                    <a:lnTo>
                      <a:pt x="88" y="32"/>
                    </a:lnTo>
                    <a:lnTo>
                      <a:pt x="86" y="34"/>
                    </a:lnTo>
                    <a:lnTo>
                      <a:pt x="82" y="38"/>
                    </a:lnTo>
                    <a:lnTo>
                      <a:pt x="76" y="42"/>
                    </a:lnTo>
                    <a:lnTo>
                      <a:pt x="70" y="30"/>
                    </a:lnTo>
                    <a:lnTo>
                      <a:pt x="70" y="26"/>
                    </a:lnTo>
                    <a:lnTo>
                      <a:pt x="76" y="26"/>
                    </a:lnTo>
                    <a:lnTo>
                      <a:pt x="68" y="16"/>
                    </a:lnTo>
                    <a:lnTo>
                      <a:pt x="64" y="14"/>
                    </a:lnTo>
                    <a:lnTo>
                      <a:pt x="56" y="14"/>
                    </a:lnTo>
                    <a:lnTo>
                      <a:pt x="52" y="14"/>
                    </a:lnTo>
                    <a:lnTo>
                      <a:pt x="46" y="20"/>
                    </a:lnTo>
                    <a:lnTo>
                      <a:pt x="38" y="30"/>
                    </a:lnTo>
                    <a:lnTo>
                      <a:pt x="40" y="32"/>
                    </a:lnTo>
                    <a:lnTo>
                      <a:pt x="44" y="32"/>
                    </a:lnTo>
                    <a:lnTo>
                      <a:pt x="44" y="38"/>
                    </a:lnTo>
                    <a:lnTo>
                      <a:pt x="42" y="42"/>
                    </a:lnTo>
                    <a:lnTo>
                      <a:pt x="38" y="42"/>
                    </a:lnTo>
                    <a:lnTo>
                      <a:pt x="36" y="42"/>
                    </a:lnTo>
                    <a:lnTo>
                      <a:pt x="32" y="42"/>
                    </a:lnTo>
                    <a:lnTo>
                      <a:pt x="30" y="42"/>
                    </a:lnTo>
                    <a:lnTo>
                      <a:pt x="30" y="36"/>
                    </a:lnTo>
                    <a:lnTo>
                      <a:pt x="24" y="34"/>
                    </a:lnTo>
                    <a:lnTo>
                      <a:pt x="20" y="32"/>
                    </a:lnTo>
                    <a:lnTo>
                      <a:pt x="16" y="30"/>
                    </a:lnTo>
                    <a:lnTo>
                      <a:pt x="12" y="26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Freeform 72"/>
              <p:cNvSpPr>
                <a:spLocks/>
              </p:cNvSpPr>
              <p:nvPr/>
            </p:nvSpPr>
            <p:spPr bwMode="auto">
              <a:xfrm>
                <a:off x="1958394" y="3535622"/>
                <a:ext cx="93650" cy="74256"/>
              </a:xfrm>
              <a:custGeom>
                <a:avLst/>
                <a:gdLst>
                  <a:gd name="T0" fmla="*/ 2147483647 w 54"/>
                  <a:gd name="T1" fmla="*/ 2147483647 h 44"/>
                  <a:gd name="T2" fmla="*/ 2147483647 w 54"/>
                  <a:gd name="T3" fmla="*/ 2147483647 h 44"/>
                  <a:gd name="T4" fmla="*/ 2147483647 w 54"/>
                  <a:gd name="T5" fmla="*/ 2147483647 h 44"/>
                  <a:gd name="T6" fmla="*/ 2147483647 w 54"/>
                  <a:gd name="T7" fmla="*/ 2147483647 h 44"/>
                  <a:gd name="T8" fmla="*/ 2147483647 w 54"/>
                  <a:gd name="T9" fmla="*/ 2147483647 h 44"/>
                  <a:gd name="T10" fmla="*/ 2147483647 w 54"/>
                  <a:gd name="T11" fmla="*/ 2147483647 h 44"/>
                  <a:gd name="T12" fmla="*/ 2147483647 w 54"/>
                  <a:gd name="T13" fmla="*/ 2147483647 h 44"/>
                  <a:gd name="T14" fmla="*/ 2147483647 w 54"/>
                  <a:gd name="T15" fmla="*/ 2147483647 h 44"/>
                  <a:gd name="T16" fmla="*/ 2147483647 w 54"/>
                  <a:gd name="T17" fmla="*/ 2147483647 h 44"/>
                  <a:gd name="T18" fmla="*/ 2147483647 w 54"/>
                  <a:gd name="T19" fmla="*/ 2147483647 h 44"/>
                  <a:gd name="T20" fmla="*/ 2147483647 w 54"/>
                  <a:gd name="T21" fmla="*/ 2147483647 h 44"/>
                  <a:gd name="T22" fmla="*/ 2147483647 w 54"/>
                  <a:gd name="T23" fmla="*/ 2147483647 h 44"/>
                  <a:gd name="T24" fmla="*/ 2147483647 w 54"/>
                  <a:gd name="T25" fmla="*/ 2147483647 h 44"/>
                  <a:gd name="T26" fmla="*/ 2147483647 w 54"/>
                  <a:gd name="T27" fmla="*/ 2147483647 h 44"/>
                  <a:gd name="T28" fmla="*/ 2147483647 w 54"/>
                  <a:gd name="T29" fmla="*/ 2147483647 h 44"/>
                  <a:gd name="T30" fmla="*/ 2147483647 w 54"/>
                  <a:gd name="T31" fmla="*/ 2147483647 h 44"/>
                  <a:gd name="T32" fmla="*/ 0 w 54"/>
                  <a:gd name="T33" fmla="*/ 2147483647 h 44"/>
                  <a:gd name="T34" fmla="*/ 2147483647 w 54"/>
                  <a:gd name="T35" fmla="*/ 2147483647 h 44"/>
                  <a:gd name="T36" fmla="*/ 2147483647 w 54"/>
                  <a:gd name="T37" fmla="*/ 2147483647 h 44"/>
                  <a:gd name="T38" fmla="*/ 2147483647 w 54"/>
                  <a:gd name="T39" fmla="*/ 2147483647 h 44"/>
                  <a:gd name="T40" fmla="*/ 2147483647 w 54"/>
                  <a:gd name="T41" fmla="*/ 0 h 44"/>
                  <a:gd name="T42" fmla="*/ 2147483647 w 54"/>
                  <a:gd name="T43" fmla="*/ 2147483647 h 44"/>
                  <a:gd name="T44" fmla="*/ 2147483647 w 54"/>
                  <a:gd name="T45" fmla="*/ 2147483647 h 4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4"/>
                  <a:gd name="T70" fmla="*/ 0 h 44"/>
                  <a:gd name="T71" fmla="*/ 54 w 54"/>
                  <a:gd name="T72" fmla="*/ 44 h 4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4" h="44">
                    <a:moveTo>
                      <a:pt x="38" y="6"/>
                    </a:moveTo>
                    <a:lnTo>
                      <a:pt x="46" y="18"/>
                    </a:lnTo>
                    <a:lnTo>
                      <a:pt x="54" y="28"/>
                    </a:lnTo>
                    <a:lnTo>
                      <a:pt x="46" y="28"/>
                    </a:lnTo>
                    <a:lnTo>
                      <a:pt x="46" y="44"/>
                    </a:lnTo>
                    <a:lnTo>
                      <a:pt x="32" y="40"/>
                    </a:lnTo>
                    <a:lnTo>
                      <a:pt x="34" y="36"/>
                    </a:lnTo>
                    <a:lnTo>
                      <a:pt x="34" y="34"/>
                    </a:lnTo>
                    <a:lnTo>
                      <a:pt x="24" y="22"/>
                    </a:lnTo>
                    <a:lnTo>
                      <a:pt x="18" y="16"/>
                    </a:lnTo>
                    <a:lnTo>
                      <a:pt x="12" y="14"/>
                    </a:lnTo>
                    <a:lnTo>
                      <a:pt x="16" y="22"/>
                    </a:lnTo>
                    <a:lnTo>
                      <a:pt x="12" y="22"/>
                    </a:lnTo>
                    <a:lnTo>
                      <a:pt x="8" y="22"/>
                    </a:lnTo>
                    <a:lnTo>
                      <a:pt x="4" y="20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4" y="0"/>
                    </a:lnTo>
                    <a:lnTo>
                      <a:pt x="20" y="4"/>
                    </a:lnTo>
                    <a:lnTo>
                      <a:pt x="38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Freeform 73"/>
              <p:cNvSpPr>
                <a:spLocks/>
              </p:cNvSpPr>
              <p:nvPr/>
            </p:nvSpPr>
            <p:spPr bwMode="auto">
              <a:xfrm>
                <a:off x="1919832" y="3416532"/>
                <a:ext cx="125327" cy="130299"/>
              </a:xfrm>
              <a:custGeom>
                <a:avLst/>
                <a:gdLst>
                  <a:gd name="T0" fmla="*/ 2147483647 w 72"/>
                  <a:gd name="T1" fmla="*/ 0 h 78"/>
                  <a:gd name="T2" fmla="*/ 2147483647 w 72"/>
                  <a:gd name="T3" fmla="*/ 2147483647 h 78"/>
                  <a:gd name="T4" fmla="*/ 2147483647 w 72"/>
                  <a:gd name="T5" fmla="*/ 2147483647 h 78"/>
                  <a:gd name="T6" fmla="*/ 2147483647 w 72"/>
                  <a:gd name="T7" fmla="*/ 2147483647 h 78"/>
                  <a:gd name="T8" fmla="*/ 2147483647 w 72"/>
                  <a:gd name="T9" fmla="*/ 2147483647 h 78"/>
                  <a:gd name="T10" fmla="*/ 2147483647 w 72"/>
                  <a:gd name="T11" fmla="*/ 2147483647 h 78"/>
                  <a:gd name="T12" fmla="*/ 2147483647 w 72"/>
                  <a:gd name="T13" fmla="*/ 2147483647 h 78"/>
                  <a:gd name="T14" fmla="*/ 2147483647 w 72"/>
                  <a:gd name="T15" fmla="*/ 2147483647 h 78"/>
                  <a:gd name="T16" fmla="*/ 2147483647 w 72"/>
                  <a:gd name="T17" fmla="*/ 2147483647 h 78"/>
                  <a:gd name="T18" fmla="*/ 2147483647 w 72"/>
                  <a:gd name="T19" fmla="*/ 2147483647 h 78"/>
                  <a:gd name="T20" fmla="*/ 2147483647 w 72"/>
                  <a:gd name="T21" fmla="*/ 2147483647 h 78"/>
                  <a:gd name="T22" fmla="*/ 2147483647 w 72"/>
                  <a:gd name="T23" fmla="*/ 2147483647 h 78"/>
                  <a:gd name="T24" fmla="*/ 2147483647 w 72"/>
                  <a:gd name="T25" fmla="*/ 2147483647 h 78"/>
                  <a:gd name="T26" fmla="*/ 2147483647 w 72"/>
                  <a:gd name="T27" fmla="*/ 2147483647 h 78"/>
                  <a:gd name="T28" fmla="*/ 2147483647 w 72"/>
                  <a:gd name="T29" fmla="*/ 2147483647 h 78"/>
                  <a:gd name="T30" fmla="*/ 2147483647 w 72"/>
                  <a:gd name="T31" fmla="*/ 2147483647 h 78"/>
                  <a:gd name="T32" fmla="*/ 2147483647 w 72"/>
                  <a:gd name="T33" fmla="*/ 2147483647 h 78"/>
                  <a:gd name="T34" fmla="*/ 2147483647 w 72"/>
                  <a:gd name="T35" fmla="*/ 2147483647 h 78"/>
                  <a:gd name="T36" fmla="*/ 2147483647 w 72"/>
                  <a:gd name="T37" fmla="*/ 2147483647 h 78"/>
                  <a:gd name="T38" fmla="*/ 2147483647 w 72"/>
                  <a:gd name="T39" fmla="*/ 2147483647 h 78"/>
                  <a:gd name="T40" fmla="*/ 0 w 72"/>
                  <a:gd name="T41" fmla="*/ 2147483647 h 78"/>
                  <a:gd name="T42" fmla="*/ 2147483647 w 72"/>
                  <a:gd name="T43" fmla="*/ 2147483647 h 78"/>
                  <a:gd name="T44" fmla="*/ 2147483647 w 72"/>
                  <a:gd name="T45" fmla="*/ 2147483647 h 78"/>
                  <a:gd name="T46" fmla="*/ 2147483647 w 72"/>
                  <a:gd name="T47" fmla="*/ 2147483647 h 78"/>
                  <a:gd name="T48" fmla="*/ 2147483647 w 72"/>
                  <a:gd name="T49" fmla="*/ 2147483647 h 78"/>
                  <a:gd name="T50" fmla="*/ 2147483647 w 72"/>
                  <a:gd name="T51" fmla="*/ 2147483647 h 78"/>
                  <a:gd name="T52" fmla="*/ 2147483647 w 72"/>
                  <a:gd name="T53" fmla="*/ 2147483647 h 78"/>
                  <a:gd name="T54" fmla="*/ 2147483647 w 72"/>
                  <a:gd name="T55" fmla="*/ 2147483647 h 78"/>
                  <a:gd name="T56" fmla="*/ 2147483647 w 72"/>
                  <a:gd name="T57" fmla="*/ 2147483647 h 78"/>
                  <a:gd name="T58" fmla="*/ 2147483647 w 72"/>
                  <a:gd name="T59" fmla="*/ 2147483647 h 78"/>
                  <a:gd name="T60" fmla="*/ 2147483647 w 72"/>
                  <a:gd name="T61" fmla="*/ 2147483647 h 78"/>
                  <a:gd name="T62" fmla="*/ 2147483647 w 72"/>
                  <a:gd name="T63" fmla="*/ 2147483647 h 78"/>
                  <a:gd name="T64" fmla="*/ 2147483647 w 72"/>
                  <a:gd name="T65" fmla="*/ 2147483647 h 78"/>
                  <a:gd name="T66" fmla="*/ 2147483647 w 72"/>
                  <a:gd name="T67" fmla="*/ 2147483647 h 78"/>
                  <a:gd name="T68" fmla="*/ 2147483647 w 72"/>
                  <a:gd name="T69" fmla="*/ 2147483647 h 78"/>
                  <a:gd name="T70" fmla="*/ 2147483647 w 72"/>
                  <a:gd name="T71" fmla="*/ 2147483647 h 78"/>
                  <a:gd name="T72" fmla="*/ 2147483647 w 72"/>
                  <a:gd name="T73" fmla="*/ 2147483647 h 78"/>
                  <a:gd name="T74" fmla="*/ 2147483647 w 72"/>
                  <a:gd name="T75" fmla="*/ 2147483647 h 78"/>
                  <a:gd name="T76" fmla="*/ 2147483647 w 72"/>
                  <a:gd name="T77" fmla="*/ 0 h 7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72"/>
                  <a:gd name="T118" fmla="*/ 0 h 78"/>
                  <a:gd name="T119" fmla="*/ 72 w 72"/>
                  <a:gd name="T120" fmla="*/ 78 h 7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72" h="78">
                    <a:moveTo>
                      <a:pt x="72" y="0"/>
                    </a:moveTo>
                    <a:lnTo>
                      <a:pt x="72" y="2"/>
                    </a:lnTo>
                    <a:lnTo>
                      <a:pt x="70" y="10"/>
                    </a:lnTo>
                    <a:lnTo>
                      <a:pt x="68" y="20"/>
                    </a:lnTo>
                    <a:lnTo>
                      <a:pt x="66" y="26"/>
                    </a:lnTo>
                    <a:lnTo>
                      <a:pt x="64" y="36"/>
                    </a:lnTo>
                    <a:lnTo>
                      <a:pt x="64" y="44"/>
                    </a:lnTo>
                    <a:lnTo>
                      <a:pt x="60" y="50"/>
                    </a:lnTo>
                    <a:lnTo>
                      <a:pt x="56" y="54"/>
                    </a:lnTo>
                    <a:lnTo>
                      <a:pt x="56" y="60"/>
                    </a:lnTo>
                    <a:lnTo>
                      <a:pt x="56" y="66"/>
                    </a:lnTo>
                    <a:lnTo>
                      <a:pt x="58" y="74"/>
                    </a:lnTo>
                    <a:lnTo>
                      <a:pt x="60" y="78"/>
                    </a:lnTo>
                    <a:lnTo>
                      <a:pt x="42" y="76"/>
                    </a:lnTo>
                    <a:lnTo>
                      <a:pt x="26" y="72"/>
                    </a:lnTo>
                    <a:lnTo>
                      <a:pt x="24" y="66"/>
                    </a:lnTo>
                    <a:lnTo>
                      <a:pt x="24" y="62"/>
                    </a:lnTo>
                    <a:lnTo>
                      <a:pt x="16" y="58"/>
                    </a:lnTo>
                    <a:lnTo>
                      <a:pt x="8" y="50"/>
                    </a:lnTo>
                    <a:lnTo>
                      <a:pt x="4" y="44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10" y="30"/>
                    </a:lnTo>
                    <a:lnTo>
                      <a:pt x="12" y="26"/>
                    </a:lnTo>
                    <a:lnTo>
                      <a:pt x="14" y="24"/>
                    </a:lnTo>
                    <a:lnTo>
                      <a:pt x="16" y="22"/>
                    </a:lnTo>
                    <a:lnTo>
                      <a:pt x="22" y="20"/>
                    </a:lnTo>
                    <a:lnTo>
                      <a:pt x="26" y="20"/>
                    </a:lnTo>
                    <a:lnTo>
                      <a:pt x="32" y="18"/>
                    </a:lnTo>
                    <a:lnTo>
                      <a:pt x="40" y="8"/>
                    </a:lnTo>
                    <a:lnTo>
                      <a:pt x="44" y="4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2" y="4"/>
                    </a:lnTo>
                    <a:lnTo>
                      <a:pt x="52" y="6"/>
                    </a:lnTo>
                    <a:lnTo>
                      <a:pt x="58" y="4"/>
                    </a:lnTo>
                    <a:lnTo>
                      <a:pt x="62" y="2"/>
                    </a:lnTo>
                    <a:lnTo>
                      <a:pt x="66" y="2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Freeform 74"/>
              <p:cNvSpPr>
                <a:spLocks/>
              </p:cNvSpPr>
              <p:nvPr/>
            </p:nvSpPr>
            <p:spPr bwMode="auto">
              <a:xfrm>
                <a:off x="1849595" y="3437549"/>
                <a:ext cx="67484" cy="25219"/>
              </a:xfrm>
              <a:custGeom>
                <a:avLst/>
                <a:gdLst>
                  <a:gd name="T0" fmla="*/ 2147483647 w 38"/>
                  <a:gd name="T1" fmla="*/ 2147483647 h 16"/>
                  <a:gd name="T2" fmla="*/ 2147483647 w 38"/>
                  <a:gd name="T3" fmla="*/ 2147483647 h 16"/>
                  <a:gd name="T4" fmla="*/ 2147483647 w 38"/>
                  <a:gd name="T5" fmla="*/ 2147483647 h 16"/>
                  <a:gd name="T6" fmla="*/ 2147483647 w 38"/>
                  <a:gd name="T7" fmla="*/ 2147483647 h 16"/>
                  <a:gd name="T8" fmla="*/ 2147483647 w 38"/>
                  <a:gd name="T9" fmla="*/ 2147483647 h 16"/>
                  <a:gd name="T10" fmla="*/ 0 w 38"/>
                  <a:gd name="T11" fmla="*/ 2147483647 h 16"/>
                  <a:gd name="T12" fmla="*/ 2147483647 w 38"/>
                  <a:gd name="T13" fmla="*/ 2147483647 h 16"/>
                  <a:gd name="T14" fmla="*/ 2147483647 w 38"/>
                  <a:gd name="T15" fmla="*/ 0 h 16"/>
                  <a:gd name="T16" fmla="*/ 2147483647 w 38"/>
                  <a:gd name="T17" fmla="*/ 0 h 16"/>
                  <a:gd name="T18" fmla="*/ 2147483647 w 38"/>
                  <a:gd name="T19" fmla="*/ 2147483647 h 16"/>
                  <a:gd name="T20" fmla="*/ 2147483647 w 38"/>
                  <a:gd name="T21" fmla="*/ 2147483647 h 16"/>
                  <a:gd name="T22" fmla="*/ 2147483647 w 38"/>
                  <a:gd name="T23" fmla="*/ 2147483647 h 16"/>
                  <a:gd name="T24" fmla="*/ 2147483647 w 38"/>
                  <a:gd name="T25" fmla="*/ 2147483647 h 16"/>
                  <a:gd name="T26" fmla="*/ 2147483647 w 38"/>
                  <a:gd name="T27" fmla="*/ 2147483647 h 16"/>
                  <a:gd name="T28" fmla="*/ 2147483647 w 38"/>
                  <a:gd name="T29" fmla="*/ 2147483647 h 16"/>
                  <a:gd name="T30" fmla="*/ 2147483647 w 38"/>
                  <a:gd name="T31" fmla="*/ 2147483647 h 16"/>
                  <a:gd name="T32" fmla="*/ 2147483647 w 38"/>
                  <a:gd name="T33" fmla="*/ 2147483647 h 16"/>
                  <a:gd name="T34" fmla="*/ 2147483647 w 38"/>
                  <a:gd name="T35" fmla="*/ 2147483647 h 1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8"/>
                  <a:gd name="T55" fmla="*/ 0 h 16"/>
                  <a:gd name="T56" fmla="*/ 38 w 38"/>
                  <a:gd name="T57" fmla="*/ 16 h 1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8" h="16">
                    <a:moveTo>
                      <a:pt x="36" y="16"/>
                    </a:moveTo>
                    <a:lnTo>
                      <a:pt x="30" y="16"/>
                    </a:lnTo>
                    <a:lnTo>
                      <a:pt x="24" y="16"/>
                    </a:lnTo>
                    <a:lnTo>
                      <a:pt x="10" y="14"/>
                    </a:lnTo>
                    <a:lnTo>
                      <a:pt x="4" y="12"/>
                    </a:lnTo>
                    <a:lnTo>
                      <a:pt x="0" y="8"/>
                    </a:lnTo>
                    <a:lnTo>
                      <a:pt x="6" y="6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2"/>
                    </a:lnTo>
                    <a:lnTo>
                      <a:pt x="20" y="4"/>
                    </a:lnTo>
                    <a:lnTo>
                      <a:pt x="24" y="8"/>
                    </a:lnTo>
                    <a:lnTo>
                      <a:pt x="30" y="10"/>
                    </a:lnTo>
                    <a:lnTo>
                      <a:pt x="34" y="10"/>
                    </a:lnTo>
                    <a:lnTo>
                      <a:pt x="36" y="12"/>
                    </a:lnTo>
                    <a:lnTo>
                      <a:pt x="38" y="14"/>
                    </a:lnTo>
                    <a:lnTo>
                      <a:pt x="38" y="16"/>
                    </a:lnTo>
                    <a:lnTo>
                      <a:pt x="36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Freeform 75"/>
              <p:cNvSpPr>
                <a:spLocks/>
              </p:cNvSpPr>
              <p:nvPr/>
            </p:nvSpPr>
            <p:spPr bwMode="auto">
              <a:xfrm>
                <a:off x="1870253" y="3375901"/>
                <a:ext cx="174906" cy="99476"/>
              </a:xfrm>
              <a:custGeom>
                <a:avLst/>
                <a:gdLst>
                  <a:gd name="T0" fmla="*/ 2147483647 w 100"/>
                  <a:gd name="T1" fmla="*/ 2147483647 h 60"/>
                  <a:gd name="T2" fmla="*/ 2147483647 w 100"/>
                  <a:gd name="T3" fmla="*/ 2147483647 h 60"/>
                  <a:gd name="T4" fmla="*/ 2147483647 w 100"/>
                  <a:gd name="T5" fmla="*/ 2147483647 h 60"/>
                  <a:gd name="T6" fmla="*/ 2147483647 w 100"/>
                  <a:gd name="T7" fmla="*/ 2147483647 h 60"/>
                  <a:gd name="T8" fmla="*/ 2147483647 w 100"/>
                  <a:gd name="T9" fmla="*/ 2147483647 h 60"/>
                  <a:gd name="T10" fmla="*/ 2147483647 w 100"/>
                  <a:gd name="T11" fmla="*/ 2147483647 h 60"/>
                  <a:gd name="T12" fmla="*/ 2147483647 w 100"/>
                  <a:gd name="T13" fmla="*/ 2147483647 h 60"/>
                  <a:gd name="T14" fmla="*/ 2147483647 w 100"/>
                  <a:gd name="T15" fmla="*/ 2147483647 h 60"/>
                  <a:gd name="T16" fmla="*/ 2147483647 w 100"/>
                  <a:gd name="T17" fmla="*/ 2147483647 h 60"/>
                  <a:gd name="T18" fmla="*/ 2147483647 w 100"/>
                  <a:gd name="T19" fmla="*/ 2147483647 h 60"/>
                  <a:gd name="T20" fmla="*/ 2147483647 w 100"/>
                  <a:gd name="T21" fmla="*/ 2147483647 h 60"/>
                  <a:gd name="T22" fmla="*/ 2147483647 w 100"/>
                  <a:gd name="T23" fmla="*/ 2147483647 h 60"/>
                  <a:gd name="T24" fmla="*/ 2147483647 w 100"/>
                  <a:gd name="T25" fmla="*/ 2147483647 h 60"/>
                  <a:gd name="T26" fmla="*/ 2147483647 w 100"/>
                  <a:gd name="T27" fmla="*/ 2147483647 h 60"/>
                  <a:gd name="T28" fmla="*/ 2147483647 w 100"/>
                  <a:gd name="T29" fmla="*/ 2147483647 h 60"/>
                  <a:gd name="T30" fmla="*/ 2147483647 w 100"/>
                  <a:gd name="T31" fmla="*/ 2147483647 h 60"/>
                  <a:gd name="T32" fmla="*/ 2147483647 w 100"/>
                  <a:gd name="T33" fmla="*/ 2147483647 h 60"/>
                  <a:gd name="T34" fmla="*/ 2147483647 w 100"/>
                  <a:gd name="T35" fmla="*/ 2147483647 h 60"/>
                  <a:gd name="T36" fmla="*/ 2147483647 w 100"/>
                  <a:gd name="T37" fmla="*/ 2147483647 h 60"/>
                  <a:gd name="T38" fmla="*/ 2147483647 w 100"/>
                  <a:gd name="T39" fmla="*/ 2147483647 h 60"/>
                  <a:gd name="T40" fmla="*/ 2147483647 w 100"/>
                  <a:gd name="T41" fmla="*/ 2147483647 h 60"/>
                  <a:gd name="T42" fmla="*/ 2147483647 w 100"/>
                  <a:gd name="T43" fmla="*/ 2147483647 h 60"/>
                  <a:gd name="T44" fmla="*/ 2147483647 w 100"/>
                  <a:gd name="T45" fmla="*/ 2147483647 h 60"/>
                  <a:gd name="T46" fmla="*/ 2147483647 w 100"/>
                  <a:gd name="T47" fmla="*/ 2147483647 h 60"/>
                  <a:gd name="T48" fmla="*/ 2147483647 w 100"/>
                  <a:gd name="T49" fmla="*/ 2147483647 h 60"/>
                  <a:gd name="T50" fmla="*/ 2147483647 w 100"/>
                  <a:gd name="T51" fmla="*/ 2147483647 h 60"/>
                  <a:gd name="T52" fmla="*/ 2147483647 w 100"/>
                  <a:gd name="T53" fmla="*/ 2147483647 h 60"/>
                  <a:gd name="T54" fmla="*/ 0 w 100"/>
                  <a:gd name="T55" fmla="*/ 2147483647 h 60"/>
                  <a:gd name="T56" fmla="*/ 2147483647 w 100"/>
                  <a:gd name="T57" fmla="*/ 2147483647 h 60"/>
                  <a:gd name="T58" fmla="*/ 2147483647 w 100"/>
                  <a:gd name="T59" fmla="*/ 2147483647 h 60"/>
                  <a:gd name="T60" fmla="*/ 2147483647 w 100"/>
                  <a:gd name="T61" fmla="*/ 2147483647 h 60"/>
                  <a:gd name="T62" fmla="*/ 2147483647 w 100"/>
                  <a:gd name="T63" fmla="*/ 2147483647 h 60"/>
                  <a:gd name="T64" fmla="*/ 2147483647 w 100"/>
                  <a:gd name="T65" fmla="*/ 2147483647 h 60"/>
                  <a:gd name="T66" fmla="*/ 2147483647 w 100"/>
                  <a:gd name="T67" fmla="*/ 0 h 60"/>
                  <a:gd name="T68" fmla="*/ 2147483647 w 100"/>
                  <a:gd name="T69" fmla="*/ 0 h 60"/>
                  <a:gd name="T70" fmla="*/ 2147483647 w 100"/>
                  <a:gd name="T71" fmla="*/ 2147483647 h 60"/>
                  <a:gd name="T72" fmla="*/ 2147483647 w 100"/>
                  <a:gd name="T73" fmla="*/ 2147483647 h 60"/>
                  <a:gd name="T74" fmla="*/ 2147483647 w 100"/>
                  <a:gd name="T75" fmla="*/ 2147483647 h 60"/>
                  <a:gd name="T76" fmla="*/ 2147483647 w 100"/>
                  <a:gd name="T77" fmla="*/ 2147483647 h 6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00"/>
                  <a:gd name="T118" fmla="*/ 0 h 60"/>
                  <a:gd name="T119" fmla="*/ 100 w 100"/>
                  <a:gd name="T120" fmla="*/ 60 h 6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00" h="60">
                    <a:moveTo>
                      <a:pt x="100" y="24"/>
                    </a:moveTo>
                    <a:lnTo>
                      <a:pt x="94" y="26"/>
                    </a:lnTo>
                    <a:lnTo>
                      <a:pt x="90" y="26"/>
                    </a:lnTo>
                    <a:lnTo>
                      <a:pt x="86" y="28"/>
                    </a:lnTo>
                    <a:lnTo>
                      <a:pt x="80" y="30"/>
                    </a:lnTo>
                    <a:lnTo>
                      <a:pt x="80" y="28"/>
                    </a:lnTo>
                    <a:lnTo>
                      <a:pt x="78" y="28"/>
                    </a:lnTo>
                    <a:lnTo>
                      <a:pt x="76" y="28"/>
                    </a:lnTo>
                    <a:lnTo>
                      <a:pt x="72" y="28"/>
                    </a:lnTo>
                    <a:lnTo>
                      <a:pt x="68" y="32"/>
                    </a:lnTo>
                    <a:lnTo>
                      <a:pt x="60" y="42"/>
                    </a:lnTo>
                    <a:lnTo>
                      <a:pt x="54" y="44"/>
                    </a:lnTo>
                    <a:lnTo>
                      <a:pt x="50" y="44"/>
                    </a:lnTo>
                    <a:lnTo>
                      <a:pt x="44" y="46"/>
                    </a:lnTo>
                    <a:lnTo>
                      <a:pt x="42" y="48"/>
                    </a:lnTo>
                    <a:lnTo>
                      <a:pt x="40" y="50"/>
                    </a:lnTo>
                    <a:lnTo>
                      <a:pt x="38" y="54"/>
                    </a:lnTo>
                    <a:lnTo>
                      <a:pt x="34" y="60"/>
                    </a:lnTo>
                    <a:lnTo>
                      <a:pt x="28" y="60"/>
                    </a:lnTo>
                    <a:lnTo>
                      <a:pt x="26" y="52"/>
                    </a:lnTo>
                    <a:lnTo>
                      <a:pt x="26" y="50"/>
                    </a:lnTo>
                    <a:lnTo>
                      <a:pt x="24" y="48"/>
                    </a:lnTo>
                    <a:lnTo>
                      <a:pt x="22" y="46"/>
                    </a:lnTo>
                    <a:lnTo>
                      <a:pt x="18" y="46"/>
                    </a:lnTo>
                    <a:lnTo>
                      <a:pt x="12" y="44"/>
                    </a:lnTo>
                    <a:lnTo>
                      <a:pt x="8" y="40"/>
                    </a:lnTo>
                    <a:lnTo>
                      <a:pt x="4" y="38"/>
                    </a:lnTo>
                    <a:lnTo>
                      <a:pt x="0" y="36"/>
                    </a:lnTo>
                    <a:lnTo>
                      <a:pt x="4" y="28"/>
                    </a:lnTo>
                    <a:lnTo>
                      <a:pt x="8" y="22"/>
                    </a:lnTo>
                    <a:lnTo>
                      <a:pt x="18" y="16"/>
                    </a:lnTo>
                    <a:lnTo>
                      <a:pt x="22" y="8"/>
                    </a:lnTo>
                    <a:lnTo>
                      <a:pt x="26" y="2"/>
                    </a:lnTo>
                    <a:lnTo>
                      <a:pt x="34" y="0"/>
                    </a:lnTo>
                    <a:lnTo>
                      <a:pt x="80" y="0"/>
                    </a:lnTo>
                    <a:lnTo>
                      <a:pt x="84" y="6"/>
                    </a:lnTo>
                    <a:lnTo>
                      <a:pt x="90" y="12"/>
                    </a:lnTo>
                    <a:lnTo>
                      <a:pt x="96" y="18"/>
                    </a:lnTo>
                    <a:lnTo>
                      <a:pt x="100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Freeform 76"/>
              <p:cNvSpPr>
                <a:spLocks/>
              </p:cNvSpPr>
              <p:nvPr/>
            </p:nvSpPr>
            <p:spPr bwMode="auto">
              <a:xfrm>
                <a:off x="1882648" y="3312854"/>
                <a:ext cx="41317" cy="68651"/>
              </a:xfrm>
              <a:custGeom>
                <a:avLst/>
                <a:gdLst>
                  <a:gd name="T0" fmla="*/ 2147483647 w 24"/>
                  <a:gd name="T1" fmla="*/ 2147483647 h 42"/>
                  <a:gd name="T2" fmla="*/ 2147483647 w 24"/>
                  <a:gd name="T3" fmla="*/ 2147483647 h 42"/>
                  <a:gd name="T4" fmla="*/ 2147483647 w 24"/>
                  <a:gd name="T5" fmla="*/ 2147483647 h 42"/>
                  <a:gd name="T6" fmla="*/ 2147483647 w 24"/>
                  <a:gd name="T7" fmla="*/ 2147483647 h 42"/>
                  <a:gd name="T8" fmla="*/ 2147483647 w 24"/>
                  <a:gd name="T9" fmla="*/ 2147483647 h 42"/>
                  <a:gd name="T10" fmla="*/ 2147483647 w 24"/>
                  <a:gd name="T11" fmla="*/ 2147483647 h 42"/>
                  <a:gd name="T12" fmla="*/ 2147483647 w 24"/>
                  <a:gd name="T13" fmla="*/ 2147483647 h 42"/>
                  <a:gd name="T14" fmla="*/ 0 w 24"/>
                  <a:gd name="T15" fmla="*/ 2147483647 h 42"/>
                  <a:gd name="T16" fmla="*/ 2147483647 w 24"/>
                  <a:gd name="T17" fmla="*/ 2147483647 h 42"/>
                  <a:gd name="T18" fmla="*/ 2147483647 w 24"/>
                  <a:gd name="T19" fmla="*/ 2147483647 h 42"/>
                  <a:gd name="T20" fmla="*/ 2147483647 w 24"/>
                  <a:gd name="T21" fmla="*/ 2147483647 h 42"/>
                  <a:gd name="T22" fmla="*/ 2147483647 w 24"/>
                  <a:gd name="T23" fmla="*/ 2147483647 h 42"/>
                  <a:gd name="T24" fmla="*/ 2147483647 w 24"/>
                  <a:gd name="T25" fmla="*/ 2147483647 h 42"/>
                  <a:gd name="T26" fmla="*/ 2147483647 w 24"/>
                  <a:gd name="T27" fmla="*/ 0 h 42"/>
                  <a:gd name="T28" fmla="*/ 2147483647 w 24"/>
                  <a:gd name="T29" fmla="*/ 0 h 42"/>
                  <a:gd name="T30" fmla="*/ 2147483647 w 24"/>
                  <a:gd name="T31" fmla="*/ 2147483647 h 42"/>
                  <a:gd name="T32" fmla="*/ 2147483647 w 24"/>
                  <a:gd name="T33" fmla="*/ 2147483647 h 42"/>
                  <a:gd name="T34" fmla="*/ 2147483647 w 24"/>
                  <a:gd name="T35" fmla="*/ 2147483647 h 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4"/>
                  <a:gd name="T55" fmla="*/ 0 h 42"/>
                  <a:gd name="T56" fmla="*/ 24 w 24"/>
                  <a:gd name="T57" fmla="*/ 42 h 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4" h="42">
                    <a:moveTo>
                      <a:pt x="24" y="6"/>
                    </a:moveTo>
                    <a:lnTo>
                      <a:pt x="18" y="10"/>
                    </a:lnTo>
                    <a:lnTo>
                      <a:pt x="18" y="18"/>
                    </a:lnTo>
                    <a:lnTo>
                      <a:pt x="16" y="26"/>
                    </a:lnTo>
                    <a:lnTo>
                      <a:pt x="14" y="32"/>
                    </a:lnTo>
                    <a:lnTo>
                      <a:pt x="10" y="36"/>
                    </a:lnTo>
                    <a:lnTo>
                      <a:pt x="10" y="42"/>
                    </a:lnTo>
                    <a:lnTo>
                      <a:pt x="0" y="42"/>
                    </a:lnTo>
                    <a:lnTo>
                      <a:pt x="4" y="10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2" y="6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2" y="2"/>
                    </a:lnTo>
                    <a:lnTo>
                      <a:pt x="22" y="6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Freeform 77"/>
              <p:cNvSpPr>
                <a:spLocks/>
              </p:cNvSpPr>
              <p:nvPr/>
            </p:nvSpPr>
            <p:spPr bwMode="auto">
              <a:xfrm>
                <a:off x="1791752" y="3328265"/>
                <a:ext cx="125327" cy="121893"/>
              </a:xfrm>
              <a:custGeom>
                <a:avLst/>
                <a:gdLst>
                  <a:gd name="T0" fmla="*/ 2147483647 w 72"/>
                  <a:gd name="T1" fmla="*/ 2147483647 h 72"/>
                  <a:gd name="T2" fmla="*/ 2147483647 w 72"/>
                  <a:gd name="T3" fmla="*/ 2147483647 h 72"/>
                  <a:gd name="T4" fmla="*/ 2147483647 w 72"/>
                  <a:gd name="T5" fmla="*/ 2147483647 h 72"/>
                  <a:gd name="T6" fmla="*/ 2147483647 w 72"/>
                  <a:gd name="T7" fmla="*/ 2147483647 h 72"/>
                  <a:gd name="T8" fmla="*/ 2147483647 w 72"/>
                  <a:gd name="T9" fmla="*/ 0 h 72"/>
                  <a:gd name="T10" fmla="*/ 2147483647 w 72"/>
                  <a:gd name="T11" fmla="*/ 0 h 72"/>
                  <a:gd name="T12" fmla="*/ 2147483647 w 72"/>
                  <a:gd name="T13" fmla="*/ 2147483647 h 72"/>
                  <a:gd name="T14" fmla="*/ 2147483647 w 72"/>
                  <a:gd name="T15" fmla="*/ 2147483647 h 72"/>
                  <a:gd name="T16" fmla="*/ 2147483647 w 72"/>
                  <a:gd name="T17" fmla="*/ 2147483647 h 72"/>
                  <a:gd name="T18" fmla="*/ 2147483647 w 72"/>
                  <a:gd name="T19" fmla="*/ 2147483647 h 72"/>
                  <a:gd name="T20" fmla="*/ 2147483647 w 72"/>
                  <a:gd name="T21" fmla="*/ 2147483647 h 72"/>
                  <a:gd name="T22" fmla="*/ 2147483647 w 72"/>
                  <a:gd name="T23" fmla="*/ 2147483647 h 72"/>
                  <a:gd name="T24" fmla="*/ 2147483647 w 72"/>
                  <a:gd name="T25" fmla="*/ 2147483647 h 72"/>
                  <a:gd name="T26" fmla="*/ 2147483647 w 72"/>
                  <a:gd name="T27" fmla="*/ 2147483647 h 72"/>
                  <a:gd name="T28" fmla="*/ 2147483647 w 72"/>
                  <a:gd name="T29" fmla="*/ 2147483647 h 72"/>
                  <a:gd name="T30" fmla="*/ 2147483647 w 72"/>
                  <a:gd name="T31" fmla="*/ 2147483647 h 72"/>
                  <a:gd name="T32" fmla="*/ 2147483647 w 72"/>
                  <a:gd name="T33" fmla="*/ 2147483647 h 72"/>
                  <a:gd name="T34" fmla="*/ 0 w 72"/>
                  <a:gd name="T35" fmla="*/ 2147483647 h 72"/>
                  <a:gd name="T36" fmla="*/ 2147483647 w 72"/>
                  <a:gd name="T37" fmla="*/ 2147483647 h 72"/>
                  <a:gd name="T38" fmla="*/ 2147483647 w 72"/>
                  <a:gd name="T39" fmla="*/ 2147483647 h 72"/>
                  <a:gd name="T40" fmla="*/ 2147483647 w 72"/>
                  <a:gd name="T41" fmla="*/ 2147483647 h 72"/>
                  <a:gd name="T42" fmla="*/ 2147483647 w 72"/>
                  <a:gd name="T43" fmla="*/ 2147483647 h 72"/>
                  <a:gd name="T44" fmla="*/ 2147483647 w 72"/>
                  <a:gd name="T45" fmla="*/ 2147483647 h 72"/>
                  <a:gd name="T46" fmla="*/ 2147483647 w 72"/>
                  <a:gd name="T47" fmla="*/ 2147483647 h 72"/>
                  <a:gd name="T48" fmla="*/ 2147483647 w 72"/>
                  <a:gd name="T49" fmla="*/ 2147483647 h 72"/>
                  <a:gd name="T50" fmla="*/ 2147483647 w 72"/>
                  <a:gd name="T51" fmla="*/ 2147483647 h 72"/>
                  <a:gd name="T52" fmla="*/ 2147483647 w 72"/>
                  <a:gd name="T53" fmla="*/ 2147483647 h 72"/>
                  <a:gd name="T54" fmla="*/ 2147483647 w 72"/>
                  <a:gd name="T55" fmla="*/ 2147483647 h 72"/>
                  <a:gd name="T56" fmla="*/ 2147483647 w 72"/>
                  <a:gd name="T57" fmla="*/ 2147483647 h 72"/>
                  <a:gd name="T58" fmla="*/ 2147483647 w 72"/>
                  <a:gd name="T59" fmla="*/ 2147483647 h 72"/>
                  <a:gd name="T60" fmla="*/ 2147483647 w 72"/>
                  <a:gd name="T61" fmla="*/ 2147483647 h 72"/>
                  <a:gd name="T62" fmla="*/ 2147483647 w 72"/>
                  <a:gd name="T63" fmla="*/ 2147483647 h 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72"/>
                  <a:gd name="T97" fmla="*/ 0 h 72"/>
                  <a:gd name="T98" fmla="*/ 72 w 72"/>
                  <a:gd name="T99" fmla="*/ 72 h 7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72" h="72">
                    <a:moveTo>
                      <a:pt x="72" y="30"/>
                    </a:moveTo>
                    <a:lnTo>
                      <a:pt x="68" y="32"/>
                    </a:lnTo>
                    <a:lnTo>
                      <a:pt x="62" y="32"/>
                    </a:lnTo>
                    <a:lnTo>
                      <a:pt x="52" y="32"/>
                    </a:lnTo>
                    <a:lnTo>
                      <a:pt x="5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4" y="6"/>
                    </a:lnTo>
                    <a:lnTo>
                      <a:pt x="20" y="14"/>
                    </a:lnTo>
                    <a:lnTo>
                      <a:pt x="22" y="18"/>
                    </a:lnTo>
                    <a:lnTo>
                      <a:pt x="24" y="22"/>
                    </a:lnTo>
                    <a:lnTo>
                      <a:pt x="28" y="24"/>
                    </a:lnTo>
                    <a:lnTo>
                      <a:pt x="30" y="28"/>
                    </a:lnTo>
                    <a:lnTo>
                      <a:pt x="30" y="34"/>
                    </a:lnTo>
                    <a:lnTo>
                      <a:pt x="10" y="34"/>
                    </a:lnTo>
                    <a:lnTo>
                      <a:pt x="6" y="40"/>
                    </a:lnTo>
                    <a:lnTo>
                      <a:pt x="4" y="46"/>
                    </a:lnTo>
                    <a:lnTo>
                      <a:pt x="0" y="58"/>
                    </a:lnTo>
                    <a:lnTo>
                      <a:pt x="8" y="66"/>
                    </a:lnTo>
                    <a:lnTo>
                      <a:pt x="14" y="68"/>
                    </a:lnTo>
                    <a:lnTo>
                      <a:pt x="16" y="70"/>
                    </a:lnTo>
                    <a:lnTo>
                      <a:pt x="26" y="70"/>
                    </a:lnTo>
                    <a:lnTo>
                      <a:pt x="30" y="70"/>
                    </a:lnTo>
                    <a:lnTo>
                      <a:pt x="34" y="72"/>
                    </a:lnTo>
                    <a:lnTo>
                      <a:pt x="40" y="70"/>
                    </a:lnTo>
                    <a:lnTo>
                      <a:pt x="42" y="64"/>
                    </a:lnTo>
                    <a:lnTo>
                      <a:pt x="46" y="64"/>
                    </a:lnTo>
                    <a:lnTo>
                      <a:pt x="50" y="56"/>
                    </a:lnTo>
                    <a:lnTo>
                      <a:pt x="54" y="50"/>
                    </a:lnTo>
                    <a:lnTo>
                      <a:pt x="64" y="44"/>
                    </a:lnTo>
                    <a:lnTo>
                      <a:pt x="68" y="36"/>
                    </a:lnTo>
                    <a:lnTo>
                      <a:pt x="72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Freeform 78"/>
              <p:cNvSpPr>
                <a:spLocks/>
              </p:cNvSpPr>
              <p:nvPr/>
            </p:nvSpPr>
            <p:spPr bwMode="auto">
              <a:xfrm>
                <a:off x="2297190" y="3258212"/>
                <a:ext cx="77124" cy="61646"/>
              </a:xfrm>
              <a:custGeom>
                <a:avLst/>
                <a:gdLst>
                  <a:gd name="T0" fmla="*/ 2147483647 w 44"/>
                  <a:gd name="T1" fmla="*/ 2147483647 h 36"/>
                  <a:gd name="T2" fmla="*/ 2147483647 w 44"/>
                  <a:gd name="T3" fmla="*/ 2147483647 h 36"/>
                  <a:gd name="T4" fmla="*/ 2147483647 w 44"/>
                  <a:gd name="T5" fmla="*/ 2147483647 h 36"/>
                  <a:gd name="T6" fmla="*/ 2147483647 w 44"/>
                  <a:gd name="T7" fmla="*/ 2147483647 h 36"/>
                  <a:gd name="T8" fmla="*/ 2147483647 w 44"/>
                  <a:gd name="T9" fmla="*/ 2147483647 h 36"/>
                  <a:gd name="T10" fmla="*/ 0 w 44"/>
                  <a:gd name="T11" fmla="*/ 2147483647 h 36"/>
                  <a:gd name="T12" fmla="*/ 2147483647 w 44"/>
                  <a:gd name="T13" fmla="*/ 2147483647 h 36"/>
                  <a:gd name="T14" fmla="*/ 2147483647 w 44"/>
                  <a:gd name="T15" fmla="*/ 2147483647 h 36"/>
                  <a:gd name="T16" fmla="*/ 2147483647 w 44"/>
                  <a:gd name="T17" fmla="*/ 2147483647 h 36"/>
                  <a:gd name="T18" fmla="*/ 2147483647 w 44"/>
                  <a:gd name="T19" fmla="*/ 2147483647 h 36"/>
                  <a:gd name="T20" fmla="*/ 2147483647 w 44"/>
                  <a:gd name="T21" fmla="*/ 2147483647 h 36"/>
                  <a:gd name="T22" fmla="*/ 2147483647 w 44"/>
                  <a:gd name="T23" fmla="*/ 2147483647 h 36"/>
                  <a:gd name="T24" fmla="*/ 2147483647 w 44"/>
                  <a:gd name="T25" fmla="*/ 2147483647 h 36"/>
                  <a:gd name="T26" fmla="*/ 2147483647 w 44"/>
                  <a:gd name="T27" fmla="*/ 2147483647 h 36"/>
                  <a:gd name="T28" fmla="*/ 2147483647 w 44"/>
                  <a:gd name="T29" fmla="*/ 2147483647 h 36"/>
                  <a:gd name="T30" fmla="*/ 2147483647 w 44"/>
                  <a:gd name="T31" fmla="*/ 2147483647 h 36"/>
                  <a:gd name="T32" fmla="*/ 2147483647 w 44"/>
                  <a:gd name="T33" fmla="*/ 2147483647 h 36"/>
                  <a:gd name="T34" fmla="*/ 2147483647 w 44"/>
                  <a:gd name="T35" fmla="*/ 2147483647 h 36"/>
                  <a:gd name="T36" fmla="*/ 2147483647 w 44"/>
                  <a:gd name="T37" fmla="*/ 0 h 36"/>
                  <a:gd name="T38" fmla="*/ 2147483647 w 44"/>
                  <a:gd name="T39" fmla="*/ 2147483647 h 36"/>
                  <a:gd name="T40" fmla="*/ 2147483647 w 44"/>
                  <a:gd name="T41" fmla="*/ 2147483647 h 36"/>
                  <a:gd name="T42" fmla="*/ 2147483647 w 44"/>
                  <a:gd name="T43" fmla="*/ 2147483647 h 36"/>
                  <a:gd name="T44" fmla="*/ 2147483647 w 44"/>
                  <a:gd name="T45" fmla="*/ 2147483647 h 36"/>
                  <a:gd name="T46" fmla="*/ 2147483647 w 44"/>
                  <a:gd name="T47" fmla="*/ 2147483647 h 36"/>
                  <a:gd name="T48" fmla="*/ 2147483647 w 44"/>
                  <a:gd name="T49" fmla="*/ 2147483647 h 36"/>
                  <a:gd name="T50" fmla="*/ 2147483647 w 44"/>
                  <a:gd name="T51" fmla="*/ 2147483647 h 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44"/>
                  <a:gd name="T79" fmla="*/ 0 h 36"/>
                  <a:gd name="T80" fmla="*/ 44 w 44"/>
                  <a:gd name="T81" fmla="*/ 36 h 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44" h="36">
                    <a:moveTo>
                      <a:pt x="42" y="36"/>
                    </a:moveTo>
                    <a:lnTo>
                      <a:pt x="42" y="34"/>
                    </a:lnTo>
                    <a:lnTo>
                      <a:pt x="14" y="34"/>
                    </a:lnTo>
                    <a:lnTo>
                      <a:pt x="4" y="32"/>
                    </a:lnTo>
                    <a:lnTo>
                      <a:pt x="2" y="30"/>
                    </a:lnTo>
                    <a:lnTo>
                      <a:pt x="0" y="26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6"/>
                    </a:lnTo>
                    <a:lnTo>
                      <a:pt x="28" y="24"/>
                    </a:lnTo>
                    <a:lnTo>
                      <a:pt x="30" y="20"/>
                    </a:lnTo>
                    <a:lnTo>
                      <a:pt x="28" y="18"/>
                    </a:lnTo>
                    <a:lnTo>
                      <a:pt x="28" y="14"/>
                    </a:lnTo>
                    <a:lnTo>
                      <a:pt x="28" y="10"/>
                    </a:lnTo>
                    <a:lnTo>
                      <a:pt x="24" y="8"/>
                    </a:lnTo>
                    <a:lnTo>
                      <a:pt x="22" y="6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28" y="0"/>
                    </a:lnTo>
                    <a:lnTo>
                      <a:pt x="44" y="2"/>
                    </a:lnTo>
                    <a:lnTo>
                      <a:pt x="44" y="6"/>
                    </a:lnTo>
                    <a:lnTo>
                      <a:pt x="42" y="8"/>
                    </a:lnTo>
                    <a:lnTo>
                      <a:pt x="42" y="18"/>
                    </a:lnTo>
                    <a:lnTo>
                      <a:pt x="40" y="28"/>
                    </a:lnTo>
                    <a:lnTo>
                      <a:pt x="40" y="34"/>
                    </a:lnTo>
                    <a:lnTo>
                      <a:pt x="42" y="3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Freeform 79"/>
              <p:cNvSpPr>
                <a:spLocks/>
              </p:cNvSpPr>
              <p:nvPr/>
            </p:nvSpPr>
            <p:spPr bwMode="auto">
              <a:xfrm>
                <a:off x="2366051" y="3263817"/>
                <a:ext cx="101914" cy="58844"/>
              </a:xfrm>
              <a:custGeom>
                <a:avLst/>
                <a:gdLst>
                  <a:gd name="T0" fmla="*/ 0 w 58"/>
                  <a:gd name="T1" fmla="*/ 2147483647 h 36"/>
                  <a:gd name="T2" fmla="*/ 0 w 58"/>
                  <a:gd name="T3" fmla="*/ 2147483647 h 36"/>
                  <a:gd name="T4" fmla="*/ 2147483647 w 58"/>
                  <a:gd name="T5" fmla="*/ 2147483647 h 36"/>
                  <a:gd name="T6" fmla="*/ 2147483647 w 58"/>
                  <a:gd name="T7" fmla="*/ 2147483647 h 36"/>
                  <a:gd name="T8" fmla="*/ 2147483647 w 58"/>
                  <a:gd name="T9" fmla="*/ 2147483647 h 36"/>
                  <a:gd name="T10" fmla="*/ 2147483647 w 58"/>
                  <a:gd name="T11" fmla="*/ 0 h 36"/>
                  <a:gd name="T12" fmla="*/ 2147483647 w 58"/>
                  <a:gd name="T13" fmla="*/ 2147483647 h 36"/>
                  <a:gd name="T14" fmla="*/ 2147483647 w 58"/>
                  <a:gd name="T15" fmla="*/ 2147483647 h 36"/>
                  <a:gd name="T16" fmla="*/ 2147483647 w 58"/>
                  <a:gd name="T17" fmla="*/ 2147483647 h 36"/>
                  <a:gd name="T18" fmla="*/ 2147483647 w 58"/>
                  <a:gd name="T19" fmla="*/ 2147483647 h 36"/>
                  <a:gd name="T20" fmla="*/ 2147483647 w 58"/>
                  <a:gd name="T21" fmla="*/ 2147483647 h 36"/>
                  <a:gd name="T22" fmla="*/ 2147483647 w 58"/>
                  <a:gd name="T23" fmla="*/ 2147483647 h 36"/>
                  <a:gd name="T24" fmla="*/ 2147483647 w 58"/>
                  <a:gd name="T25" fmla="*/ 2147483647 h 36"/>
                  <a:gd name="T26" fmla="*/ 2147483647 w 58"/>
                  <a:gd name="T27" fmla="*/ 2147483647 h 36"/>
                  <a:gd name="T28" fmla="*/ 2147483647 w 58"/>
                  <a:gd name="T29" fmla="*/ 2147483647 h 36"/>
                  <a:gd name="T30" fmla="*/ 2147483647 w 58"/>
                  <a:gd name="T31" fmla="*/ 2147483647 h 36"/>
                  <a:gd name="T32" fmla="*/ 2147483647 w 58"/>
                  <a:gd name="T33" fmla="*/ 2147483647 h 36"/>
                  <a:gd name="T34" fmla="*/ 2147483647 w 58"/>
                  <a:gd name="T35" fmla="*/ 2147483647 h 36"/>
                  <a:gd name="T36" fmla="*/ 2147483647 w 58"/>
                  <a:gd name="T37" fmla="*/ 2147483647 h 36"/>
                  <a:gd name="T38" fmla="*/ 2147483647 w 58"/>
                  <a:gd name="T39" fmla="*/ 2147483647 h 36"/>
                  <a:gd name="T40" fmla="*/ 2147483647 w 58"/>
                  <a:gd name="T41" fmla="*/ 2147483647 h 36"/>
                  <a:gd name="T42" fmla="*/ 2147483647 w 58"/>
                  <a:gd name="T43" fmla="*/ 2147483647 h 36"/>
                  <a:gd name="T44" fmla="*/ 2147483647 w 58"/>
                  <a:gd name="T45" fmla="*/ 2147483647 h 36"/>
                  <a:gd name="T46" fmla="*/ 2147483647 w 58"/>
                  <a:gd name="T47" fmla="*/ 2147483647 h 36"/>
                  <a:gd name="T48" fmla="*/ 2147483647 w 58"/>
                  <a:gd name="T49" fmla="*/ 2147483647 h 36"/>
                  <a:gd name="T50" fmla="*/ 2147483647 w 58"/>
                  <a:gd name="T51" fmla="*/ 2147483647 h 36"/>
                  <a:gd name="T52" fmla="*/ 2147483647 w 58"/>
                  <a:gd name="T53" fmla="*/ 2147483647 h 36"/>
                  <a:gd name="T54" fmla="*/ 2147483647 w 58"/>
                  <a:gd name="T55" fmla="*/ 2147483647 h 36"/>
                  <a:gd name="T56" fmla="*/ 2147483647 w 58"/>
                  <a:gd name="T57" fmla="*/ 2147483647 h 36"/>
                  <a:gd name="T58" fmla="*/ 2147483647 w 58"/>
                  <a:gd name="T59" fmla="*/ 2147483647 h 36"/>
                  <a:gd name="T60" fmla="*/ 2147483647 w 58"/>
                  <a:gd name="T61" fmla="*/ 2147483647 h 36"/>
                  <a:gd name="T62" fmla="*/ 2147483647 w 58"/>
                  <a:gd name="T63" fmla="*/ 2147483647 h 36"/>
                  <a:gd name="T64" fmla="*/ 2147483647 w 58"/>
                  <a:gd name="T65" fmla="*/ 2147483647 h 36"/>
                  <a:gd name="T66" fmla="*/ 2147483647 w 58"/>
                  <a:gd name="T67" fmla="*/ 2147483647 h 36"/>
                  <a:gd name="T68" fmla="*/ 0 w 58"/>
                  <a:gd name="T69" fmla="*/ 2147483647 h 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8"/>
                  <a:gd name="T106" fmla="*/ 0 h 36"/>
                  <a:gd name="T107" fmla="*/ 58 w 58"/>
                  <a:gd name="T108" fmla="*/ 36 h 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8" h="36">
                    <a:moveTo>
                      <a:pt x="0" y="32"/>
                    </a:moveTo>
                    <a:lnTo>
                      <a:pt x="0" y="26"/>
                    </a:lnTo>
                    <a:lnTo>
                      <a:pt x="2" y="16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14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34" y="4"/>
                    </a:lnTo>
                    <a:lnTo>
                      <a:pt x="36" y="4"/>
                    </a:lnTo>
                    <a:lnTo>
                      <a:pt x="38" y="6"/>
                    </a:lnTo>
                    <a:lnTo>
                      <a:pt x="40" y="8"/>
                    </a:lnTo>
                    <a:lnTo>
                      <a:pt x="42" y="8"/>
                    </a:lnTo>
                    <a:lnTo>
                      <a:pt x="42" y="10"/>
                    </a:lnTo>
                    <a:lnTo>
                      <a:pt x="42" y="12"/>
                    </a:lnTo>
                    <a:lnTo>
                      <a:pt x="48" y="14"/>
                    </a:lnTo>
                    <a:lnTo>
                      <a:pt x="52" y="16"/>
                    </a:lnTo>
                    <a:lnTo>
                      <a:pt x="54" y="18"/>
                    </a:lnTo>
                    <a:lnTo>
                      <a:pt x="58" y="26"/>
                    </a:lnTo>
                    <a:lnTo>
                      <a:pt x="52" y="28"/>
                    </a:lnTo>
                    <a:lnTo>
                      <a:pt x="50" y="32"/>
                    </a:lnTo>
                    <a:lnTo>
                      <a:pt x="48" y="30"/>
                    </a:lnTo>
                    <a:lnTo>
                      <a:pt x="46" y="28"/>
                    </a:lnTo>
                    <a:lnTo>
                      <a:pt x="30" y="28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18" y="30"/>
                    </a:lnTo>
                    <a:lnTo>
                      <a:pt x="14" y="30"/>
                    </a:lnTo>
                    <a:lnTo>
                      <a:pt x="12" y="34"/>
                    </a:lnTo>
                    <a:lnTo>
                      <a:pt x="8" y="36"/>
                    </a:lnTo>
                    <a:lnTo>
                      <a:pt x="2" y="36"/>
                    </a:lnTo>
                    <a:lnTo>
                      <a:pt x="2" y="34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Freeform 85"/>
              <p:cNvSpPr>
                <a:spLocks/>
              </p:cNvSpPr>
              <p:nvPr/>
            </p:nvSpPr>
            <p:spPr bwMode="auto">
              <a:xfrm>
                <a:off x="2629099" y="3535622"/>
                <a:ext cx="19282" cy="21015"/>
              </a:xfrm>
              <a:custGeom>
                <a:avLst/>
                <a:gdLst>
                  <a:gd name="T0" fmla="*/ 2147483647 w 12"/>
                  <a:gd name="T1" fmla="*/ 2147483647 h 12"/>
                  <a:gd name="T2" fmla="*/ 2147483647 w 12"/>
                  <a:gd name="T3" fmla="*/ 2147483647 h 12"/>
                  <a:gd name="T4" fmla="*/ 2147483647 w 12"/>
                  <a:gd name="T5" fmla="*/ 2147483647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0 h 12"/>
                  <a:gd name="T12" fmla="*/ 0 w 12"/>
                  <a:gd name="T13" fmla="*/ 2147483647 h 12"/>
                  <a:gd name="T14" fmla="*/ 2147483647 w 12"/>
                  <a:gd name="T15" fmla="*/ 2147483647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2"/>
                  <a:gd name="T25" fmla="*/ 0 h 12"/>
                  <a:gd name="T26" fmla="*/ 12 w 12"/>
                  <a:gd name="T27" fmla="*/ 12 h 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2" h="12">
                    <a:moveTo>
                      <a:pt x="8" y="12"/>
                    </a:moveTo>
                    <a:lnTo>
                      <a:pt x="10" y="8"/>
                    </a:lnTo>
                    <a:lnTo>
                      <a:pt x="12" y="8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6" name="Freeform 86"/>
              <p:cNvSpPr>
                <a:spLocks/>
              </p:cNvSpPr>
              <p:nvPr/>
            </p:nvSpPr>
            <p:spPr bwMode="auto">
              <a:xfrm>
                <a:off x="2929332" y="3862068"/>
                <a:ext cx="68861" cy="57443"/>
              </a:xfrm>
              <a:custGeom>
                <a:avLst/>
                <a:gdLst>
                  <a:gd name="T0" fmla="*/ 0 w 40"/>
                  <a:gd name="T1" fmla="*/ 2147483647 h 34"/>
                  <a:gd name="T2" fmla="*/ 2147483647 w 40"/>
                  <a:gd name="T3" fmla="*/ 2147483647 h 34"/>
                  <a:gd name="T4" fmla="*/ 2147483647 w 40"/>
                  <a:gd name="T5" fmla="*/ 2147483647 h 34"/>
                  <a:gd name="T6" fmla="*/ 2147483647 w 40"/>
                  <a:gd name="T7" fmla="*/ 2147483647 h 34"/>
                  <a:gd name="T8" fmla="*/ 2147483647 w 40"/>
                  <a:gd name="T9" fmla="*/ 2147483647 h 34"/>
                  <a:gd name="T10" fmla="*/ 2147483647 w 40"/>
                  <a:gd name="T11" fmla="*/ 2147483647 h 34"/>
                  <a:gd name="T12" fmla="*/ 2147483647 w 40"/>
                  <a:gd name="T13" fmla="*/ 2147483647 h 34"/>
                  <a:gd name="T14" fmla="*/ 2147483647 w 40"/>
                  <a:gd name="T15" fmla="*/ 2147483647 h 34"/>
                  <a:gd name="T16" fmla="*/ 2147483647 w 40"/>
                  <a:gd name="T17" fmla="*/ 2147483647 h 34"/>
                  <a:gd name="T18" fmla="*/ 2147483647 w 40"/>
                  <a:gd name="T19" fmla="*/ 2147483647 h 34"/>
                  <a:gd name="T20" fmla="*/ 2147483647 w 40"/>
                  <a:gd name="T21" fmla="*/ 2147483647 h 34"/>
                  <a:gd name="T22" fmla="*/ 2147483647 w 40"/>
                  <a:gd name="T23" fmla="*/ 0 h 34"/>
                  <a:gd name="T24" fmla="*/ 2147483647 w 40"/>
                  <a:gd name="T25" fmla="*/ 0 h 34"/>
                  <a:gd name="T26" fmla="*/ 2147483647 w 40"/>
                  <a:gd name="T27" fmla="*/ 0 h 34"/>
                  <a:gd name="T28" fmla="*/ 2147483647 w 40"/>
                  <a:gd name="T29" fmla="*/ 2147483647 h 34"/>
                  <a:gd name="T30" fmla="*/ 2147483647 w 40"/>
                  <a:gd name="T31" fmla="*/ 2147483647 h 34"/>
                  <a:gd name="T32" fmla="*/ 2147483647 w 40"/>
                  <a:gd name="T33" fmla="*/ 2147483647 h 34"/>
                  <a:gd name="T34" fmla="*/ 0 w 40"/>
                  <a:gd name="T35" fmla="*/ 2147483647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40"/>
                  <a:gd name="T55" fmla="*/ 0 h 34"/>
                  <a:gd name="T56" fmla="*/ 40 w 40"/>
                  <a:gd name="T57" fmla="*/ 34 h 3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40" h="34">
                    <a:moveTo>
                      <a:pt x="0" y="22"/>
                    </a:moveTo>
                    <a:lnTo>
                      <a:pt x="4" y="30"/>
                    </a:lnTo>
                    <a:lnTo>
                      <a:pt x="18" y="32"/>
                    </a:lnTo>
                    <a:lnTo>
                      <a:pt x="26" y="34"/>
                    </a:lnTo>
                    <a:lnTo>
                      <a:pt x="28" y="32"/>
                    </a:lnTo>
                    <a:lnTo>
                      <a:pt x="32" y="32"/>
                    </a:lnTo>
                    <a:lnTo>
                      <a:pt x="36" y="22"/>
                    </a:lnTo>
                    <a:lnTo>
                      <a:pt x="38" y="12"/>
                    </a:lnTo>
                    <a:lnTo>
                      <a:pt x="40" y="6"/>
                    </a:lnTo>
                    <a:lnTo>
                      <a:pt x="30" y="4"/>
                    </a:lnTo>
                    <a:lnTo>
                      <a:pt x="22" y="4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14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7" name="Freeform 87"/>
              <p:cNvSpPr>
                <a:spLocks/>
              </p:cNvSpPr>
              <p:nvPr/>
            </p:nvSpPr>
            <p:spPr bwMode="auto">
              <a:xfrm>
                <a:off x="2889393" y="5428451"/>
                <a:ext cx="71616" cy="26620"/>
              </a:xfrm>
              <a:custGeom>
                <a:avLst/>
                <a:gdLst>
                  <a:gd name="T0" fmla="*/ 2147483647 w 40"/>
                  <a:gd name="T1" fmla="*/ 2147483647 h 16"/>
                  <a:gd name="T2" fmla="*/ 2147483647 w 40"/>
                  <a:gd name="T3" fmla="*/ 2147483647 h 16"/>
                  <a:gd name="T4" fmla="*/ 2147483647 w 40"/>
                  <a:gd name="T5" fmla="*/ 2147483647 h 16"/>
                  <a:gd name="T6" fmla="*/ 2147483647 w 40"/>
                  <a:gd name="T7" fmla="*/ 2147483647 h 16"/>
                  <a:gd name="T8" fmla="*/ 2147483647 w 40"/>
                  <a:gd name="T9" fmla="*/ 2147483647 h 16"/>
                  <a:gd name="T10" fmla="*/ 2147483647 w 40"/>
                  <a:gd name="T11" fmla="*/ 2147483647 h 16"/>
                  <a:gd name="T12" fmla="*/ 2147483647 w 40"/>
                  <a:gd name="T13" fmla="*/ 2147483647 h 16"/>
                  <a:gd name="T14" fmla="*/ 2147483647 w 40"/>
                  <a:gd name="T15" fmla="*/ 2147483647 h 16"/>
                  <a:gd name="T16" fmla="*/ 2147483647 w 40"/>
                  <a:gd name="T17" fmla="*/ 2147483647 h 16"/>
                  <a:gd name="T18" fmla="*/ 2147483647 w 40"/>
                  <a:gd name="T19" fmla="*/ 2147483647 h 16"/>
                  <a:gd name="T20" fmla="*/ 2147483647 w 40"/>
                  <a:gd name="T21" fmla="*/ 2147483647 h 16"/>
                  <a:gd name="T22" fmla="*/ 2147483647 w 40"/>
                  <a:gd name="T23" fmla="*/ 0 h 16"/>
                  <a:gd name="T24" fmla="*/ 2147483647 w 40"/>
                  <a:gd name="T25" fmla="*/ 0 h 16"/>
                  <a:gd name="T26" fmla="*/ 2147483647 w 40"/>
                  <a:gd name="T27" fmla="*/ 0 h 16"/>
                  <a:gd name="T28" fmla="*/ 2147483647 w 40"/>
                  <a:gd name="T29" fmla="*/ 2147483647 h 16"/>
                  <a:gd name="T30" fmla="*/ 2147483647 w 40"/>
                  <a:gd name="T31" fmla="*/ 2147483647 h 16"/>
                  <a:gd name="T32" fmla="*/ 2147483647 w 40"/>
                  <a:gd name="T33" fmla="*/ 2147483647 h 16"/>
                  <a:gd name="T34" fmla="*/ 0 w 40"/>
                  <a:gd name="T35" fmla="*/ 2147483647 h 16"/>
                  <a:gd name="T36" fmla="*/ 2147483647 w 40"/>
                  <a:gd name="T37" fmla="*/ 2147483647 h 16"/>
                  <a:gd name="T38" fmla="*/ 2147483647 w 40"/>
                  <a:gd name="T39" fmla="*/ 2147483647 h 1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0"/>
                  <a:gd name="T61" fmla="*/ 0 h 16"/>
                  <a:gd name="T62" fmla="*/ 40 w 40"/>
                  <a:gd name="T63" fmla="*/ 16 h 1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0" h="16">
                    <a:moveTo>
                      <a:pt x="12" y="14"/>
                    </a:moveTo>
                    <a:lnTo>
                      <a:pt x="14" y="14"/>
                    </a:lnTo>
                    <a:lnTo>
                      <a:pt x="14" y="12"/>
                    </a:lnTo>
                    <a:lnTo>
                      <a:pt x="16" y="8"/>
                    </a:lnTo>
                    <a:lnTo>
                      <a:pt x="16" y="14"/>
                    </a:lnTo>
                    <a:lnTo>
                      <a:pt x="18" y="16"/>
                    </a:lnTo>
                    <a:lnTo>
                      <a:pt x="20" y="16"/>
                    </a:lnTo>
                    <a:lnTo>
                      <a:pt x="22" y="14"/>
                    </a:lnTo>
                    <a:lnTo>
                      <a:pt x="28" y="14"/>
                    </a:lnTo>
                    <a:lnTo>
                      <a:pt x="32" y="10"/>
                    </a:lnTo>
                    <a:lnTo>
                      <a:pt x="38" y="6"/>
                    </a:lnTo>
                    <a:lnTo>
                      <a:pt x="40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8" y="2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2" y="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8" name="Freeform 88"/>
              <p:cNvSpPr>
                <a:spLocks/>
              </p:cNvSpPr>
              <p:nvPr/>
            </p:nvSpPr>
            <p:spPr bwMode="auto">
              <a:xfrm>
                <a:off x="2631853" y="3602874"/>
                <a:ext cx="122572" cy="231174"/>
              </a:xfrm>
              <a:custGeom>
                <a:avLst/>
                <a:gdLst>
                  <a:gd name="T0" fmla="*/ 2147483647 w 70"/>
                  <a:gd name="T1" fmla="*/ 0 h 138"/>
                  <a:gd name="T2" fmla="*/ 2147483647 w 70"/>
                  <a:gd name="T3" fmla="*/ 2147483647 h 138"/>
                  <a:gd name="T4" fmla="*/ 2147483647 w 70"/>
                  <a:gd name="T5" fmla="*/ 2147483647 h 138"/>
                  <a:gd name="T6" fmla="*/ 2147483647 w 70"/>
                  <a:gd name="T7" fmla="*/ 2147483647 h 138"/>
                  <a:gd name="T8" fmla="*/ 2147483647 w 70"/>
                  <a:gd name="T9" fmla="*/ 2147483647 h 138"/>
                  <a:gd name="T10" fmla="*/ 2147483647 w 70"/>
                  <a:gd name="T11" fmla="*/ 2147483647 h 138"/>
                  <a:gd name="T12" fmla="*/ 2147483647 w 70"/>
                  <a:gd name="T13" fmla="*/ 2147483647 h 138"/>
                  <a:gd name="T14" fmla="*/ 0 w 70"/>
                  <a:gd name="T15" fmla="*/ 2147483647 h 138"/>
                  <a:gd name="T16" fmla="*/ 0 w 70"/>
                  <a:gd name="T17" fmla="*/ 2147483647 h 138"/>
                  <a:gd name="T18" fmla="*/ 2147483647 w 70"/>
                  <a:gd name="T19" fmla="*/ 2147483647 h 138"/>
                  <a:gd name="T20" fmla="*/ 2147483647 w 70"/>
                  <a:gd name="T21" fmla="*/ 2147483647 h 138"/>
                  <a:gd name="T22" fmla="*/ 2147483647 w 70"/>
                  <a:gd name="T23" fmla="*/ 2147483647 h 138"/>
                  <a:gd name="T24" fmla="*/ 2147483647 w 70"/>
                  <a:gd name="T25" fmla="*/ 2147483647 h 138"/>
                  <a:gd name="T26" fmla="*/ 2147483647 w 70"/>
                  <a:gd name="T27" fmla="*/ 2147483647 h 138"/>
                  <a:gd name="T28" fmla="*/ 2147483647 w 70"/>
                  <a:gd name="T29" fmla="*/ 2147483647 h 138"/>
                  <a:gd name="T30" fmla="*/ 2147483647 w 70"/>
                  <a:gd name="T31" fmla="*/ 2147483647 h 138"/>
                  <a:gd name="T32" fmla="*/ 2147483647 w 70"/>
                  <a:gd name="T33" fmla="*/ 2147483647 h 138"/>
                  <a:gd name="T34" fmla="*/ 2147483647 w 70"/>
                  <a:gd name="T35" fmla="*/ 2147483647 h 138"/>
                  <a:gd name="T36" fmla="*/ 2147483647 w 70"/>
                  <a:gd name="T37" fmla="*/ 2147483647 h 138"/>
                  <a:gd name="T38" fmla="*/ 2147483647 w 70"/>
                  <a:gd name="T39" fmla="*/ 2147483647 h 138"/>
                  <a:gd name="T40" fmla="*/ 2147483647 w 70"/>
                  <a:gd name="T41" fmla="*/ 2147483647 h 138"/>
                  <a:gd name="T42" fmla="*/ 2147483647 w 70"/>
                  <a:gd name="T43" fmla="*/ 2147483647 h 138"/>
                  <a:gd name="T44" fmla="*/ 2147483647 w 70"/>
                  <a:gd name="T45" fmla="*/ 2147483647 h 138"/>
                  <a:gd name="T46" fmla="*/ 2147483647 w 70"/>
                  <a:gd name="T47" fmla="*/ 2147483647 h 138"/>
                  <a:gd name="T48" fmla="*/ 2147483647 w 70"/>
                  <a:gd name="T49" fmla="*/ 2147483647 h 138"/>
                  <a:gd name="T50" fmla="*/ 2147483647 w 70"/>
                  <a:gd name="T51" fmla="*/ 2147483647 h 138"/>
                  <a:gd name="T52" fmla="*/ 2147483647 w 70"/>
                  <a:gd name="T53" fmla="*/ 2147483647 h 138"/>
                  <a:gd name="T54" fmla="*/ 2147483647 w 70"/>
                  <a:gd name="T55" fmla="*/ 2147483647 h 138"/>
                  <a:gd name="T56" fmla="*/ 2147483647 w 70"/>
                  <a:gd name="T57" fmla="*/ 2147483647 h 138"/>
                  <a:gd name="T58" fmla="*/ 2147483647 w 70"/>
                  <a:gd name="T59" fmla="*/ 2147483647 h 138"/>
                  <a:gd name="T60" fmla="*/ 2147483647 w 70"/>
                  <a:gd name="T61" fmla="*/ 2147483647 h 138"/>
                  <a:gd name="T62" fmla="*/ 2147483647 w 70"/>
                  <a:gd name="T63" fmla="*/ 2147483647 h 138"/>
                  <a:gd name="T64" fmla="*/ 2147483647 w 70"/>
                  <a:gd name="T65" fmla="*/ 2147483647 h 138"/>
                  <a:gd name="T66" fmla="*/ 2147483647 w 70"/>
                  <a:gd name="T67" fmla="*/ 2147483647 h 138"/>
                  <a:gd name="T68" fmla="*/ 2147483647 w 70"/>
                  <a:gd name="T69" fmla="*/ 2147483647 h 138"/>
                  <a:gd name="T70" fmla="*/ 2147483647 w 70"/>
                  <a:gd name="T71" fmla="*/ 2147483647 h 138"/>
                  <a:gd name="T72" fmla="*/ 2147483647 w 70"/>
                  <a:gd name="T73" fmla="*/ 2147483647 h 138"/>
                  <a:gd name="T74" fmla="*/ 2147483647 w 70"/>
                  <a:gd name="T75" fmla="*/ 2147483647 h 138"/>
                  <a:gd name="T76" fmla="*/ 2147483647 w 70"/>
                  <a:gd name="T77" fmla="*/ 2147483647 h 138"/>
                  <a:gd name="T78" fmla="*/ 2147483647 w 70"/>
                  <a:gd name="T79" fmla="*/ 2147483647 h 138"/>
                  <a:gd name="T80" fmla="*/ 2147483647 w 70"/>
                  <a:gd name="T81" fmla="*/ 2147483647 h 138"/>
                  <a:gd name="T82" fmla="*/ 2147483647 w 70"/>
                  <a:gd name="T83" fmla="*/ 2147483647 h 138"/>
                  <a:gd name="T84" fmla="*/ 2147483647 w 70"/>
                  <a:gd name="T85" fmla="*/ 2147483647 h 138"/>
                  <a:gd name="T86" fmla="*/ 2147483647 w 70"/>
                  <a:gd name="T87" fmla="*/ 2147483647 h 138"/>
                  <a:gd name="T88" fmla="*/ 2147483647 w 70"/>
                  <a:gd name="T89" fmla="*/ 2147483647 h 138"/>
                  <a:gd name="T90" fmla="*/ 2147483647 w 70"/>
                  <a:gd name="T91" fmla="*/ 2147483647 h 138"/>
                  <a:gd name="T92" fmla="*/ 2147483647 w 70"/>
                  <a:gd name="T93" fmla="*/ 2147483647 h 138"/>
                  <a:gd name="T94" fmla="*/ 2147483647 w 70"/>
                  <a:gd name="T95" fmla="*/ 2147483647 h 138"/>
                  <a:gd name="T96" fmla="*/ 2147483647 w 70"/>
                  <a:gd name="T97" fmla="*/ 2147483647 h 138"/>
                  <a:gd name="T98" fmla="*/ 2147483647 w 70"/>
                  <a:gd name="T99" fmla="*/ 2147483647 h 138"/>
                  <a:gd name="T100" fmla="*/ 2147483647 w 70"/>
                  <a:gd name="T101" fmla="*/ 2147483647 h 138"/>
                  <a:gd name="T102" fmla="*/ 2147483647 w 70"/>
                  <a:gd name="T103" fmla="*/ 2147483647 h 138"/>
                  <a:gd name="T104" fmla="*/ 2147483647 w 70"/>
                  <a:gd name="T105" fmla="*/ 2147483647 h 138"/>
                  <a:gd name="T106" fmla="*/ 2147483647 w 70"/>
                  <a:gd name="T107" fmla="*/ 2147483647 h 138"/>
                  <a:gd name="T108" fmla="*/ 2147483647 w 70"/>
                  <a:gd name="T109" fmla="*/ 0 h 13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70"/>
                  <a:gd name="T166" fmla="*/ 0 h 138"/>
                  <a:gd name="T167" fmla="*/ 70 w 70"/>
                  <a:gd name="T168" fmla="*/ 138 h 138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70" h="138">
                    <a:moveTo>
                      <a:pt x="26" y="0"/>
                    </a:moveTo>
                    <a:lnTo>
                      <a:pt x="22" y="8"/>
                    </a:lnTo>
                    <a:lnTo>
                      <a:pt x="18" y="14"/>
                    </a:lnTo>
                    <a:lnTo>
                      <a:pt x="12" y="18"/>
                    </a:lnTo>
                    <a:lnTo>
                      <a:pt x="10" y="24"/>
                    </a:lnTo>
                    <a:lnTo>
                      <a:pt x="12" y="28"/>
                    </a:lnTo>
                    <a:lnTo>
                      <a:pt x="18" y="32"/>
                    </a:lnTo>
                    <a:lnTo>
                      <a:pt x="0" y="42"/>
                    </a:lnTo>
                    <a:lnTo>
                      <a:pt x="0" y="54"/>
                    </a:lnTo>
                    <a:lnTo>
                      <a:pt x="2" y="58"/>
                    </a:lnTo>
                    <a:lnTo>
                      <a:pt x="4" y="60"/>
                    </a:lnTo>
                    <a:lnTo>
                      <a:pt x="8" y="64"/>
                    </a:lnTo>
                    <a:lnTo>
                      <a:pt x="8" y="68"/>
                    </a:lnTo>
                    <a:lnTo>
                      <a:pt x="20" y="68"/>
                    </a:lnTo>
                    <a:lnTo>
                      <a:pt x="20" y="76"/>
                    </a:lnTo>
                    <a:lnTo>
                      <a:pt x="20" y="78"/>
                    </a:lnTo>
                    <a:lnTo>
                      <a:pt x="24" y="82"/>
                    </a:lnTo>
                    <a:lnTo>
                      <a:pt x="26" y="88"/>
                    </a:lnTo>
                    <a:lnTo>
                      <a:pt x="26" y="94"/>
                    </a:lnTo>
                    <a:lnTo>
                      <a:pt x="26" y="98"/>
                    </a:lnTo>
                    <a:lnTo>
                      <a:pt x="26" y="102"/>
                    </a:lnTo>
                    <a:lnTo>
                      <a:pt x="24" y="106"/>
                    </a:lnTo>
                    <a:lnTo>
                      <a:pt x="22" y="112"/>
                    </a:lnTo>
                    <a:lnTo>
                      <a:pt x="24" y="122"/>
                    </a:lnTo>
                    <a:lnTo>
                      <a:pt x="26" y="130"/>
                    </a:lnTo>
                    <a:lnTo>
                      <a:pt x="32" y="136"/>
                    </a:lnTo>
                    <a:lnTo>
                      <a:pt x="34" y="138"/>
                    </a:lnTo>
                    <a:lnTo>
                      <a:pt x="38" y="138"/>
                    </a:lnTo>
                    <a:lnTo>
                      <a:pt x="44" y="138"/>
                    </a:lnTo>
                    <a:lnTo>
                      <a:pt x="48" y="136"/>
                    </a:lnTo>
                    <a:lnTo>
                      <a:pt x="54" y="132"/>
                    </a:lnTo>
                    <a:lnTo>
                      <a:pt x="60" y="126"/>
                    </a:lnTo>
                    <a:lnTo>
                      <a:pt x="64" y="124"/>
                    </a:lnTo>
                    <a:lnTo>
                      <a:pt x="70" y="124"/>
                    </a:lnTo>
                    <a:lnTo>
                      <a:pt x="68" y="118"/>
                    </a:lnTo>
                    <a:lnTo>
                      <a:pt x="66" y="112"/>
                    </a:lnTo>
                    <a:lnTo>
                      <a:pt x="60" y="104"/>
                    </a:lnTo>
                    <a:lnTo>
                      <a:pt x="54" y="96"/>
                    </a:lnTo>
                    <a:lnTo>
                      <a:pt x="54" y="92"/>
                    </a:lnTo>
                    <a:lnTo>
                      <a:pt x="54" y="86"/>
                    </a:lnTo>
                    <a:lnTo>
                      <a:pt x="54" y="82"/>
                    </a:lnTo>
                    <a:lnTo>
                      <a:pt x="54" y="78"/>
                    </a:lnTo>
                    <a:lnTo>
                      <a:pt x="58" y="74"/>
                    </a:lnTo>
                    <a:lnTo>
                      <a:pt x="64" y="70"/>
                    </a:lnTo>
                    <a:lnTo>
                      <a:pt x="68" y="64"/>
                    </a:lnTo>
                    <a:lnTo>
                      <a:pt x="70" y="44"/>
                    </a:lnTo>
                    <a:lnTo>
                      <a:pt x="60" y="36"/>
                    </a:lnTo>
                    <a:lnTo>
                      <a:pt x="56" y="32"/>
                    </a:lnTo>
                    <a:lnTo>
                      <a:pt x="52" y="32"/>
                    </a:lnTo>
                    <a:lnTo>
                      <a:pt x="46" y="32"/>
                    </a:lnTo>
                    <a:lnTo>
                      <a:pt x="46" y="24"/>
                    </a:lnTo>
                    <a:lnTo>
                      <a:pt x="44" y="20"/>
                    </a:lnTo>
                    <a:lnTo>
                      <a:pt x="40" y="12"/>
                    </a:lnTo>
                    <a:lnTo>
                      <a:pt x="32" y="4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9" name="Freeform 89"/>
              <p:cNvSpPr>
                <a:spLocks/>
              </p:cNvSpPr>
              <p:nvPr/>
            </p:nvSpPr>
            <p:spPr bwMode="auto">
              <a:xfrm>
                <a:off x="2725503" y="3677129"/>
                <a:ext cx="115686" cy="142908"/>
              </a:xfrm>
              <a:custGeom>
                <a:avLst/>
                <a:gdLst>
                  <a:gd name="T0" fmla="*/ 2147483647 w 66"/>
                  <a:gd name="T1" fmla="*/ 2147483647 h 86"/>
                  <a:gd name="T2" fmla="*/ 2147483647 w 66"/>
                  <a:gd name="T3" fmla="*/ 2147483647 h 86"/>
                  <a:gd name="T4" fmla="*/ 2147483647 w 66"/>
                  <a:gd name="T5" fmla="*/ 2147483647 h 86"/>
                  <a:gd name="T6" fmla="*/ 2147483647 w 66"/>
                  <a:gd name="T7" fmla="*/ 2147483647 h 86"/>
                  <a:gd name="T8" fmla="*/ 2147483647 w 66"/>
                  <a:gd name="T9" fmla="*/ 2147483647 h 86"/>
                  <a:gd name="T10" fmla="*/ 2147483647 w 66"/>
                  <a:gd name="T11" fmla="*/ 2147483647 h 86"/>
                  <a:gd name="T12" fmla="*/ 2147483647 w 66"/>
                  <a:gd name="T13" fmla="*/ 2147483647 h 86"/>
                  <a:gd name="T14" fmla="*/ 2147483647 w 66"/>
                  <a:gd name="T15" fmla="*/ 2147483647 h 86"/>
                  <a:gd name="T16" fmla="*/ 2147483647 w 66"/>
                  <a:gd name="T17" fmla="*/ 2147483647 h 86"/>
                  <a:gd name="T18" fmla="*/ 2147483647 w 66"/>
                  <a:gd name="T19" fmla="*/ 2147483647 h 86"/>
                  <a:gd name="T20" fmla="*/ 2147483647 w 66"/>
                  <a:gd name="T21" fmla="*/ 2147483647 h 86"/>
                  <a:gd name="T22" fmla="*/ 2147483647 w 66"/>
                  <a:gd name="T23" fmla="*/ 2147483647 h 86"/>
                  <a:gd name="T24" fmla="*/ 2147483647 w 66"/>
                  <a:gd name="T25" fmla="*/ 2147483647 h 86"/>
                  <a:gd name="T26" fmla="*/ 2147483647 w 66"/>
                  <a:gd name="T27" fmla="*/ 2147483647 h 86"/>
                  <a:gd name="T28" fmla="*/ 2147483647 w 66"/>
                  <a:gd name="T29" fmla="*/ 2147483647 h 86"/>
                  <a:gd name="T30" fmla="*/ 2147483647 w 66"/>
                  <a:gd name="T31" fmla="*/ 2147483647 h 86"/>
                  <a:gd name="T32" fmla="*/ 2147483647 w 66"/>
                  <a:gd name="T33" fmla="*/ 2147483647 h 86"/>
                  <a:gd name="T34" fmla="*/ 2147483647 w 66"/>
                  <a:gd name="T35" fmla="*/ 2147483647 h 86"/>
                  <a:gd name="T36" fmla="*/ 2147483647 w 66"/>
                  <a:gd name="T37" fmla="*/ 2147483647 h 86"/>
                  <a:gd name="T38" fmla="*/ 2147483647 w 66"/>
                  <a:gd name="T39" fmla="*/ 2147483647 h 86"/>
                  <a:gd name="T40" fmla="*/ 2147483647 w 66"/>
                  <a:gd name="T41" fmla="*/ 2147483647 h 86"/>
                  <a:gd name="T42" fmla="*/ 2147483647 w 66"/>
                  <a:gd name="T43" fmla="*/ 2147483647 h 86"/>
                  <a:gd name="T44" fmla="*/ 2147483647 w 66"/>
                  <a:gd name="T45" fmla="*/ 2147483647 h 86"/>
                  <a:gd name="T46" fmla="*/ 2147483647 w 66"/>
                  <a:gd name="T47" fmla="*/ 2147483647 h 86"/>
                  <a:gd name="T48" fmla="*/ 0 w 66"/>
                  <a:gd name="T49" fmla="*/ 2147483647 h 86"/>
                  <a:gd name="T50" fmla="*/ 0 w 66"/>
                  <a:gd name="T51" fmla="*/ 2147483647 h 86"/>
                  <a:gd name="T52" fmla="*/ 0 w 66"/>
                  <a:gd name="T53" fmla="*/ 2147483647 h 86"/>
                  <a:gd name="T54" fmla="*/ 0 w 66"/>
                  <a:gd name="T55" fmla="*/ 2147483647 h 86"/>
                  <a:gd name="T56" fmla="*/ 0 w 66"/>
                  <a:gd name="T57" fmla="*/ 2147483647 h 86"/>
                  <a:gd name="T58" fmla="*/ 2147483647 w 66"/>
                  <a:gd name="T59" fmla="*/ 2147483647 h 86"/>
                  <a:gd name="T60" fmla="*/ 2147483647 w 66"/>
                  <a:gd name="T61" fmla="*/ 2147483647 h 86"/>
                  <a:gd name="T62" fmla="*/ 2147483647 w 66"/>
                  <a:gd name="T63" fmla="*/ 2147483647 h 86"/>
                  <a:gd name="T64" fmla="*/ 2147483647 w 66"/>
                  <a:gd name="T65" fmla="*/ 0 h 86"/>
                  <a:gd name="T66" fmla="*/ 2147483647 w 66"/>
                  <a:gd name="T67" fmla="*/ 2147483647 h 86"/>
                  <a:gd name="T68" fmla="*/ 2147483647 w 66"/>
                  <a:gd name="T69" fmla="*/ 2147483647 h 86"/>
                  <a:gd name="T70" fmla="*/ 2147483647 w 66"/>
                  <a:gd name="T71" fmla="*/ 2147483647 h 86"/>
                  <a:gd name="T72" fmla="*/ 2147483647 w 66"/>
                  <a:gd name="T73" fmla="*/ 2147483647 h 86"/>
                  <a:gd name="T74" fmla="*/ 2147483647 w 66"/>
                  <a:gd name="T75" fmla="*/ 214748364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66"/>
                  <a:gd name="T115" fmla="*/ 0 h 86"/>
                  <a:gd name="T116" fmla="*/ 66 w 66"/>
                  <a:gd name="T117" fmla="*/ 86 h 8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66" h="86">
                    <a:moveTo>
                      <a:pt x="66" y="10"/>
                    </a:moveTo>
                    <a:lnTo>
                      <a:pt x="64" y="18"/>
                    </a:lnTo>
                    <a:lnTo>
                      <a:pt x="60" y="24"/>
                    </a:lnTo>
                    <a:lnTo>
                      <a:pt x="58" y="30"/>
                    </a:lnTo>
                    <a:lnTo>
                      <a:pt x="56" y="36"/>
                    </a:lnTo>
                    <a:lnTo>
                      <a:pt x="58" y="42"/>
                    </a:lnTo>
                    <a:lnTo>
                      <a:pt x="60" y="46"/>
                    </a:lnTo>
                    <a:lnTo>
                      <a:pt x="62" y="52"/>
                    </a:lnTo>
                    <a:lnTo>
                      <a:pt x="64" y="58"/>
                    </a:lnTo>
                    <a:lnTo>
                      <a:pt x="62" y="62"/>
                    </a:lnTo>
                    <a:lnTo>
                      <a:pt x="58" y="66"/>
                    </a:lnTo>
                    <a:lnTo>
                      <a:pt x="54" y="76"/>
                    </a:lnTo>
                    <a:lnTo>
                      <a:pt x="52" y="74"/>
                    </a:lnTo>
                    <a:lnTo>
                      <a:pt x="50" y="68"/>
                    </a:lnTo>
                    <a:lnTo>
                      <a:pt x="40" y="72"/>
                    </a:lnTo>
                    <a:lnTo>
                      <a:pt x="28" y="76"/>
                    </a:lnTo>
                    <a:lnTo>
                      <a:pt x="28" y="86"/>
                    </a:lnTo>
                    <a:lnTo>
                      <a:pt x="26" y="84"/>
                    </a:lnTo>
                    <a:lnTo>
                      <a:pt x="22" y="82"/>
                    </a:lnTo>
                    <a:lnTo>
                      <a:pt x="20" y="80"/>
                    </a:lnTo>
                    <a:lnTo>
                      <a:pt x="16" y="80"/>
                    </a:lnTo>
                    <a:lnTo>
                      <a:pt x="14" y="74"/>
                    </a:lnTo>
                    <a:lnTo>
                      <a:pt x="12" y="68"/>
                    </a:lnTo>
                    <a:lnTo>
                      <a:pt x="6" y="60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4"/>
                    </a:lnTo>
                    <a:lnTo>
                      <a:pt x="4" y="30"/>
                    </a:lnTo>
                    <a:lnTo>
                      <a:pt x="10" y="26"/>
                    </a:lnTo>
                    <a:lnTo>
                      <a:pt x="14" y="20"/>
                    </a:lnTo>
                    <a:lnTo>
                      <a:pt x="16" y="0"/>
                    </a:lnTo>
                    <a:lnTo>
                      <a:pt x="24" y="6"/>
                    </a:lnTo>
                    <a:lnTo>
                      <a:pt x="28" y="6"/>
                    </a:lnTo>
                    <a:lnTo>
                      <a:pt x="44" y="6"/>
                    </a:lnTo>
                    <a:lnTo>
                      <a:pt x="48" y="8"/>
                    </a:lnTo>
                    <a:lnTo>
                      <a:pt x="66" y="1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0" name="Freeform 90"/>
              <p:cNvSpPr>
                <a:spLocks/>
              </p:cNvSpPr>
              <p:nvPr/>
            </p:nvSpPr>
            <p:spPr bwMode="auto">
              <a:xfrm>
                <a:off x="2820532" y="3693942"/>
                <a:ext cx="99160" cy="112085"/>
              </a:xfrm>
              <a:custGeom>
                <a:avLst/>
                <a:gdLst>
                  <a:gd name="T0" fmla="*/ 2147483647 w 56"/>
                  <a:gd name="T1" fmla="*/ 2147483647 h 68"/>
                  <a:gd name="T2" fmla="*/ 2147483647 w 56"/>
                  <a:gd name="T3" fmla="*/ 2147483647 h 68"/>
                  <a:gd name="T4" fmla="*/ 2147483647 w 56"/>
                  <a:gd name="T5" fmla="*/ 2147483647 h 68"/>
                  <a:gd name="T6" fmla="*/ 2147483647 w 56"/>
                  <a:gd name="T7" fmla="*/ 2147483647 h 68"/>
                  <a:gd name="T8" fmla="*/ 2147483647 w 56"/>
                  <a:gd name="T9" fmla="*/ 2147483647 h 68"/>
                  <a:gd name="T10" fmla="*/ 2147483647 w 56"/>
                  <a:gd name="T11" fmla="*/ 2147483647 h 68"/>
                  <a:gd name="T12" fmla="*/ 2147483647 w 56"/>
                  <a:gd name="T13" fmla="*/ 2147483647 h 68"/>
                  <a:gd name="T14" fmla="*/ 2147483647 w 56"/>
                  <a:gd name="T15" fmla="*/ 2147483647 h 68"/>
                  <a:gd name="T16" fmla="*/ 2147483647 w 56"/>
                  <a:gd name="T17" fmla="*/ 2147483647 h 68"/>
                  <a:gd name="T18" fmla="*/ 0 w 56"/>
                  <a:gd name="T19" fmla="*/ 2147483647 h 68"/>
                  <a:gd name="T20" fmla="*/ 2147483647 w 56"/>
                  <a:gd name="T21" fmla="*/ 2147483647 h 68"/>
                  <a:gd name="T22" fmla="*/ 2147483647 w 56"/>
                  <a:gd name="T23" fmla="*/ 2147483647 h 68"/>
                  <a:gd name="T24" fmla="*/ 2147483647 w 56"/>
                  <a:gd name="T25" fmla="*/ 2147483647 h 68"/>
                  <a:gd name="T26" fmla="*/ 2147483647 w 56"/>
                  <a:gd name="T27" fmla="*/ 2147483647 h 68"/>
                  <a:gd name="T28" fmla="*/ 2147483647 w 56"/>
                  <a:gd name="T29" fmla="*/ 2147483647 h 68"/>
                  <a:gd name="T30" fmla="*/ 2147483647 w 56"/>
                  <a:gd name="T31" fmla="*/ 2147483647 h 68"/>
                  <a:gd name="T32" fmla="*/ 2147483647 w 56"/>
                  <a:gd name="T33" fmla="*/ 2147483647 h 68"/>
                  <a:gd name="T34" fmla="*/ 2147483647 w 56"/>
                  <a:gd name="T35" fmla="*/ 2147483647 h 68"/>
                  <a:gd name="T36" fmla="*/ 2147483647 w 56"/>
                  <a:gd name="T37" fmla="*/ 2147483647 h 68"/>
                  <a:gd name="T38" fmla="*/ 2147483647 w 56"/>
                  <a:gd name="T39" fmla="*/ 2147483647 h 68"/>
                  <a:gd name="T40" fmla="*/ 2147483647 w 56"/>
                  <a:gd name="T41" fmla="*/ 0 h 68"/>
                  <a:gd name="T42" fmla="*/ 2147483647 w 56"/>
                  <a:gd name="T43" fmla="*/ 2147483647 h 68"/>
                  <a:gd name="T44" fmla="*/ 2147483647 w 56"/>
                  <a:gd name="T45" fmla="*/ 2147483647 h 68"/>
                  <a:gd name="T46" fmla="*/ 2147483647 w 56"/>
                  <a:gd name="T47" fmla="*/ 2147483647 h 68"/>
                  <a:gd name="T48" fmla="*/ 2147483647 w 56"/>
                  <a:gd name="T49" fmla="*/ 2147483647 h 68"/>
                  <a:gd name="T50" fmla="*/ 2147483647 w 56"/>
                  <a:gd name="T51" fmla="*/ 2147483647 h 6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6"/>
                  <a:gd name="T79" fmla="*/ 0 h 68"/>
                  <a:gd name="T80" fmla="*/ 56 w 56"/>
                  <a:gd name="T81" fmla="*/ 68 h 6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6" h="68">
                    <a:moveTo>
                      <a:pt x="56" y="28"/>
                    </a:moveTo>
                    <a:lnTo>
                      <a:pt x="54" y="26"/>
                    </a:lnTo>
                    <a:lnTo>
                      <a:pt x="48" y="40"/>
                    </a:lnTo>
                    <a:lnTo>
                      <a:pt x="40" y="52"/>
                    </a:lnTo>
                    <a:lnTo>
                      <a:pt x="34" y="58"/>
                    </a:lnTo>
                    <a:lnTo>
                      <a:pt x="28" y="64"/>
                    </a:lnTo>
                    <a:lnTo>
                      <a:pt x="22" y="68"/>
                    </a:lnTo>
                    <a:lnTo>
                      <a:pt x="12" y="68"/>
                    </a:lnTo>
                    <a:lnTo>
                      <a:pt x="6" y="68"/>
                    </a:lnTo>
                    <a:lnTo>
                      <a:pt x="0" y="66"/>
                    </a:lnTo>
                    <a:lnTo>
                      <a:pt x="4" y="56"/>
                    </a:lnTo>
                    <a:lnTo>
                      <a:pt x="8" y="52"/>
                    </a:lnTo>
                    <a:lnTo>
                      <a:pt x="10" y="48"/>
                    </a:lnTo>
                    <a:lnTo>
                      <a:pt x="8" y="42"/>
                    </a:lnTo>
                    <a:lnTo>
                      <a:pt x="6" y="36"/>
                    </a:lnTo>
                    <a:lnTo>
                      <a:pt x="4" y="32"/>
                    </a:lnTo>
                    <a:lnTo>
                      <a:pt x="2" y="26"/>
                    </a:lnTo>
                    <a:lnTo>
                      <a:pt x="4" y="20"/>
                    </a:lnTo>
                    <a:lnTo>
                      <a:pt x="6" y="14"/>
                    </a:lnTo>
                    <a:lnTo>
                      <a:pt x="10" y="8"/>
                    </a:lnTo>
                    <a:lnTo>
                      <a:pt x="12" y="0"/>
                    </a:lnTo>
                    <a:lnTo>
                      <a:pt x="26" y="4"/>
                    </a:lnTo>
                    <a:lnTo>
                      <a:pt x="34" y="10"/>
                    </a:lnTo>
                    <a:lnTo>
                      <a:pt x="44" y="18"/>
                    </a:lnTo>
                    <a:lnTo>
                      <a:pt x="54" y="26"/>
                    </a:lnTo>
                    <a:lnTo>
                      <a:pt x="56" y="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Freeform 91"/>
              <p:cNvSpPr>
                <a:spLocks/>
              </p:cNvSpPr>
              <p:nvPr/>
            </p:nvSpPr>
            <p:spPr bwMode="auto">
              <a:xfrm>
                <a:off x="2302698" y="3510403"/>
                <a:ext cx="375980" cy="340458"/>
              </a:xfrm>
              <a:custGeom>
                <a:avLst/>
                <a:gdLst>
                  <a:gd name="T0" fmla="*/ 2147483647 w 214"/>
                  <a:gd name="T1" fmla="*/ 2147483647 h 204"/>
                  <a:gd name="T2" fmla="*/ 2147483647 w 214"/>
                  <a:gd name="T3" fmla="*/ 2147483647 h 204"/>
                  <a:gd name="T4" fmla="*/ 2147483647 w 214"/>
                  <a:gd name="T5" fmla="*/ 2147483647 h 204"/>
                  <a:gd name="T6" fmla="*/ 2147483647 w 214"/>
                  <a:gd name="T7" fmla="*/ 2147483647 h 204"/>
                  <a:gd name="T8" fmla="*/ 2147483647 w 214"/>
                  <a:gd name="T9" fmla="*/ 2147483647 h 204"/>
                  <a:gd name="T10" fmla="*/ 2147483647 w 214"/>
                  <a:gd name="T11" fmla="*/ 2147483647 h 204"/>
                  <a:gd name="T12" fmla="*/ 2147483647 w 214"/>
                  <a:gd name="T13" fmla="*/ 2147483647 h 204"/>
                  <a:gd name="T14" fmla="*/ 2147483647 w 214"/>
                  <a:gd name="T15" fmla="*/ 2147483647 h 204"/>
                  <a:gd name="T16" fmla="*/ 2147483647 w 214"/>
                  <a:gd name="T17" fmla="*/ 2147483647 h 204"/>
                  <a:gd name="T18" fmla="*/ 2147483647 w 214"/>
                  <a:gd name="T19" fmla="*/ 2147483647 h 204"/>
                  <a:gd name="T20" fmla="*/ 2147483647 w 214"/>
                  <a:gd name="T21" fmla="*/ 2147483647 h 204"/>
                  <a:gd name="T22" fmla="*/ 2147483647 w 214"/>
                  <a:gd name="T23" fmla="*/ 2147483647 h 204"/>
                  <a:gd name="T24" fmla="*/ 2147483647 w 214"/>
                  <a:gd name="T25" fmla="*/ 2147483647 h 204"/>
                  <a:gd name="T26" fmla="*/ 2147483647 w 214"/>
                  <a:gd name="T27" fmla="*/ 2147483647 h 204"/>
                  <a:gd name="T28" fmla="*/ 2147483647 w 214"/>
                  <a:gd name="T29" fmla="*/ 2147483647 h 204"/>
                  <a:gd name="T30" fmla="*/ 2147483647 w 214"/>
                  <a:gd name="T31" fmla="*/ 2147483647 h 204"/>
                  <a:gd name="T32" fmla="*/ 2147483647 w 214"/>
                  <a:gd name="T33" fmla="*/ 2147483647 h 204"/>
                  <a:gd name="T34" fmla="*/ 2147483647 w 214"/>
                  <a:gd name="T35" fmla="*/ 2147483647 h 204"/>
                  <a:gd name="T36" fmla="*/ 2147483647 w 214"/>
                  <a:gd name="T37" fmla="*/ 2147483647 h 204"/>
                  <a:gd name="T38" fmla="*/ 2147483647 w 214"/>
                  <a:gd name="T39" fmla="*/ 2147483647 h 204"/>
                  <a:gd name="T40" fmla="*/ 2147483647 w 214"/>
                  <a:gd name="T41" fmla="*/ 2147483647 h 204"/>
                  <a:gd name="T42" fmla="*/ 2147483647 w 214"/>
                  <a:gd name="T43" fmla="*/ 2147483647 h 204"/>
                  <a:gd name="T44" fmla="*/ 2147483647 w 214"/>
                  <a:gd name="T45" fmla="*/ 2147483647 h 204"/>
                  <a:gd name="T46" fmla="*/ 0 w 214"/>
                  <a:gd name="T47" fmla="*/ 2147483647 h 204"/>
                  <a:gd name="T48" fmla="*/ 2147483647 w 214"/>
                  <a:gd name="T49" fmla="*/ 2147483647 h 204"/>
                  <a:gd name="T50" fmla="*/ 2147483647 w 214"/>
                  <a:gd name="T51" fmla="*/ 2147483647 h 204"/>
                  <a:gd name="T52" fmla="*/ 2147483647 w 214"/>
                  <a:gd name="T53" fmla="*/ 2147483647 h 204"/>
                  <a:gd name="T54" fmla="*/ 2147483647 w 214"/>
                  <a:gd name="T55" fmla="*/ 2147483647 h 204"/>
                  <a:gd name="T56" fmla="*/ 2147483647 w 214"/>
                  <a:gd name="T57" fmla="*/ 2147483647 h 204"/>
                  <a:gd name="T58" fmla="*/ 2147483647 w 214"/>
                  <a:gd name="T59" fmla="*/ 2147483647 h 204"/>
                  <a:gd name="T60" fmla="*/ 2147483647 w 214"/>
                  <a:gd name="T61" fmla="*/ 2147483647 h 204"/>
                  <a:gd name="T62" fmla="*/ 2147483647 w 214"/>
                  <a:gd name="T63" fmla="*/ 2147483647 h 204"/>
                  <a:gd name="T64" fmla="*/ 2147483647 w 214"/>
                  <a:gd name="T65" fmla="*/ 2147483647 h 204"/>
                  <a:gd name="T66" fmla="*/ 2147483647 w 214"/>
                  <a:gd name="T67" fmla="*/ 2147483647 h 204"/>
                  <a:gd name="T68" fmla="*/ 2147483647 w 214"/>
                  <a:gd name="T69" fmla="*/ 2147483647 h 204"/>
                  <a:gd name="T70" fmla="*/ 2147483647 w 214"/>
                  <a:gd name="T71" fmla="*/ 2147483647 h 204"/>
                  <a:gd name="T72" fmla="*/ 2147483647 w 214"/>
                  <a:gd name="T73" fmla="*/ 2147483647 h 204"/>
                  <a:gd name="T74" fmla="*/ 2147483647 w 214"/>
                  <a:gd name="T75" fmla="*/ 2147483647 h 204"/>
                  <a:gd name="T76" fmla="*/ 2147483647 w 214"/>
                  <a:gd name="T77" fmla="*/ 2147483647 h 204"/>
                  <a:gd name="T78" fmla="*/ 2147483647 w 214"/>
                  <a:gd name="T79" fmla="*/ 2147483647 h 204"/>
                  <a:gd name="T80" fmla="*/ 2147483647 w 214"/>
                  <a:gd name="T81" fmla="*/ 2147483647 h 204"/>
                  <a:gd name="T82" fmla="*/ 2147483647 w 214"/>
                  <a:gd name="T83" fmla="*/ 2147483647 h 2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14"/>
                  <a:gd name="T127" fmla="*/ 0 h 204"/>
                  <a:gd name="T128" fmla="*/ 214 w 214"/>
                  <a:gd name="T129" fmla="*/ 204 h 20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14" h="204">
                    <a:moveTo>
                      <a:pt x="214" y="56"/>
                    </a:moveTo>
                    <a:lnTo>
                      <a:pt x="210" y="64"/>
                    </a:lnTo>
                    <a:lnTo>
                      <a:pt x="206" y="70"/>
                    </a:lnTo>
                    <a:lnTo>
                      <a:pt x="200" y="74"/>
                    </a:lnTo>
                    <a:lnTo>
                      <a:pt x="198" y="80"/>
                    </a:lnTo>
                    <a:lnTo>
                      <a:pt x="200" y="84"/>
                    </a:lnTo>
                    <a:lnTo>
                      <a:pt x="206" y="88"/>
                    </a:lnTo>
                    <a:lnTo>
                      <a:pt x="188" y="98"/>
                    </a:lnTo>
                    <a:lnTo>
                      <a:pt x="188" y="110"/>
                    </a:lnTo>
                    <a:lnTo>
                      <a:pt x="190" y="114"/>
                    </a:lnTo>
                    <a:lnTo>
                      <a:pt x="192" y="116"/>
                    </a:lnTo>
                    <a:lnTo>
                      <a:pt x="196" y="120"/>
                    </a:lnTo>
                    <a:lnTo>
                      <a:pt x="196" y="124"/>
                    </a:lnTo>
                    <a:lnTo>
                      <a:pt x="196" y="130"/>
                    </a:lnTo>
                    <a:lnTo>
                      <a:pt x="192" y="134"/>
                    </a:lnTo>
                    <a:lnTo>
                      <a:pt x="188" y="136"/>
                    </a:lnTo>
                    <a:lnTo>
                      <a:pt x="184" y="140"/>
                    </a:lnTo>
                    <a:lnTo>
                      <a:pt x="170" y="146"/>
                    </a:lnTo>
                    <a:lnTo>
                      <a:pt x="166" y="150"/>
                    </a:lnTo>
                    <a:lnTo>
                      <a:pt x="162" y="154"/>
                    </a:lnTo>
                    <a:lnTo>
                      <a:pt x="150" y="148"/>
                    </a:lnTo>
                    <a:lnTo>
                      <a:pt x="144" y="144"/>
                    </a:lnTo>
                    <a:lnTo>
                      <a:pt x="134" y="142"/>
                    </a:lnTo>
                    <a:lnTo>
                      <a:pt x="142" y="162"/>
                    </a:lnTo>
                    <a:lnTo>
                      <a:pt x="146" y="170"/>
                    </a:lnTo>
                    <a:lnTo>
                      <a:pt x="148" y="172"/>
                    </a:lnTo>
                    <a:lnTo>
                      <a:pt x="152" y="176"/>
                    </a:lnTo>
                    <a:lnTo>
                      <a:pt x="146" y="186"/>
                    </a:lnTo>
                    <a:lnTo>
                      <a:pt x="134" y="194"/>
                    </a:lnTo>
                    <a:lnTo>
                      <a:pt x="124" y="200"/>
                    </a:lnTo>
                    <a:lnTo>
                      <a:pt x="116" y="204"/>
                    </a:lnTo>
                    <a:lnTo>
                      <a:pt x="108" y="204"/>
                    </a:lnTo>
                    <a:lnTo>
                      <a:pt x="102" y="204"/>
                    </a:lnTo>
                    <a:lnTo>
                      <a:pt x="98" y="202"/>
                    </a:lnTo>
                    <a:lnTo>
                      <a:pt x="96" y="198"/>
                    </a:lnTo>
                    <a:lnTo>
                      <a:pt x="96" y="188"/>
                    </a:lnTo>
                    <a:lnTo>
                      <a:pt x="92" y="178"/>
                    </a:lnTo>
                    <a:lnTo>
                      <a:pt x="88" y="170"/>
                    </a:lnTo>
                    <a:lnTo>
                      <a:pt x="86" y="166"/>
                    </a:lnTo>
                    <a:lnTo>
                      <a:pt x="86" y="162"/>
                    </a:lnTo>
                    <a:lnTo>
                      <a:pt x="88" y="162"/>
                    </a:lnTo>
                    <a:lnTo>
                      <a:pt x="90" y="158"/>
                    </a:lnTo>
                    <a:lnTo>
                      <a:pt x="90" y="156"/>
                    </a:lnTo>
                    <a:lnTo>
                      <a:pt x="88" y="150"/>
                    </a:lnTo>
                    <a:lnTo>
                      <a:pt x="86" y="146"/>
                    </a:lnTo>
                    <a:lnTo>
                      <a:pt x="82" y="142"/>
                    </a:lnTo>
                    <a:lnTo>
                      <a:pt x="80" y="136"/>
                    </a:lnTo>
                    <a:lnTo>
                      <a:pt x="82" y="130"/>
                    </a:lnTo>
                    <a:lnTo>
                      <a:pt x="84" y="120"/>
                    </a:lnTo>
                    <a:lnTo>
                      <a:pt x="92" y="104"/>
                    </a:lnTo>
                    <a:lnTo>
                      <a:pt x="84" y="104"/>
                    </a:lnTo>
                    <a:lnTo>
                      <a:pt x="78" y="106"/>
                    </a:lnTo>
                    <a:lnTo>
                      <a:pt x="74" y="106"/>
                    </a:lnTo>
                    <a:lnTo>
                      <a:pt x="66" y="106"/>
                    </a:lnTo>
                    <a:lnTo>
                      <a:pt x="60" y="106"/>
                    </a:lnTo>
                    <a:lnTo>
                      <a:pt x="54" y="104"/>
                    </a:lnTo>
                    <a:lnTo>
                      <a:pt x="50" y="100"/>
                    </a:lnTo>
                    <a:lnTo>
                      <a:pt x="50" y="94"/>
                    </a:lnTo>
                    <a:lnTo>
                      <a:pt x="38" y="92"/>
                    </a:lnTo>
                    <a:lnTo>
                      <a:pt x="24" y="90"/>
                    </a:lnTo>
                    <a:lnTo>
                      <a:pt x="20" y="8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10" y="80"/>
                    </a:lnTo>
                    <a:lnTo>
                      <a:pt x="12" y="76"/>
                    </a:lnTo>
                    <a:lnTo>
                      <a:pt x="16" y="70"/>
                    </a:lnTo>
                    <a:lnTo>
                      <a:pt x="14" y="64"/>
                    </a:lnTo>
                    <a:lnTo>
                      <a:pt x="10" y="60"/>
                    </a:lnTo>
                    <a:lnTo>
                      <a:pt x="8" y="56"/>
                    </a:lnTo>
                    <a:lnTo>
                      <a:pt x="6" y="52"/>
                    </a:lnTo>
                    <a:lnTo>
                      <a:pt x="2" y="50"/>
                    </a:lnTo>
                    <a:lnTo>
                      <a:pt x="0" y="44"/>
                    </a:lnTo>
                    <a:lnTo>
                      <a:pt x="2" y="36"/>
                    </a:lnTo>
                    <a:lnTo>
                      <a:pt x="6" y="28"/>
                    </a:lnTo>
                    <a:lnTo>
                      <a:pt x="18" y="16"/>
                    </a:lnTo>
                    <a:lnTo>
                      <a:pt x="26" y="6"/>
                    </a:lnTo>
                    <a:lnTo>
                      <a:pt x="28" y="12"/>
                    </a:lnTo>
                    <a:lnTo>
                      <a:pt x="30" y="16"/>
                    </a:lnTo>
                    <a:lnTo>
                      <a:pt x="30" y="20"/>
                    </a:lnTo>
                    <a:lnTo>
                      <a:pt x="28" y="24"/>
                    </a:lnTo>
                    <a:lnTo>
                      <a:pt x="24" y="28"/>
                    </a:lnTo>
                    <a:lnTo>
                      <a:pt x="24" y="34"/>
                    </a:lnTo>
                    <a:lnTo>
                      <a:pt x="24" y="44"/>
                    </a:lnTo>
                    <a:lnTo>
                      <a:pt x="28" y="48"/>
                    </a:lnTo>
                    <a:lnTo>
                      <a:pt x="30" y="48"/>
                    </a:lnTo>
                    <a:lnTo>
                      <a:pt x="34" y="46"/>
                    </a:lnTo>
                    <a:lnTo>
                      <a:pt x="38" y="44"/>
                    </a:lnTo>
                    <a:lnTo>
                      <a:pt x="40" y="38"/>
                    </a:lnTo>
                    <a:lnTo>
                      <a:pt x="38" y="34"/>
                    </a:lnTo>
                    <a:lnTo>
                      <a:pt x="36" y="30"/>
                    </a:lnTo>
                    <a:lnTo>
                      <a:pt x="32" y="26"/>
                    </a:lnTo>
                    <a:lnTo>
                      <a:pt x="30" y="24"/>
                    </a:lnTo>
                    <a:lnTo>
                      <a:pt x="32" y="20"/>
                    </a:lnTo>
                    <a:lnTo>
                      <a:pt x="34" y="16"/>
                    </a:lnTo>
                    <a:lnTo>
                      <a:pt x="44" y="10"/>
                    </a:lnTo>
                    <a:lnTo>
                      <a:pt x="50" y="4"/>
                    </a:lnTo>
                    <a:lnTo>
                      <a:pt x="58" y="0"/>
                    </a:lnTo>
                    <a:lnTo>
                      <a:pt x="62" y="4"/>
                    </a:lnTo>
                    <a:lnTo>
                      <a:pt x="66" y="4"/>
                    </a:lnTo>
                    <a:lnTo>
                      <a:pt x="70" y="6"/>
                    </a:lnTo>
                    <a:lnTo>
                      <a:pt x="76" y="6"/>
                    </a:lnTo>
                    <a:lnTo>
                      <a:pt x="82" y="12"/>
                    </a:lnTo>
                    <a:lnTo>
                      <a:pt x="88" y="18"/>
                    </a:lnTo>
                    <a:lnTo>
                      <a:pt x="94" y="20"/>
                    </a:lnTo>
                    <a:lnTo>
                      <a:pt x="106" y="22"/>
                    </a:lnTo>
                    <a:lnTo>
                      <a:pt x="114" y="22"/>
                    </a:lnTo>
                    <a:lnTo>
                      <a:pt x="120" y="24"/>
                    </a:lnTo>
                    <a:lnTo>
                      <a:pt x="126" y="26"/>
                    </a:lnTo>
                    <a:lnTo>
                      <a:pt x="132" y="28"/>
                    </a:lnTo>
                    <a:lnTo>
                      <a:pt x="146" y="24"/>
                    </a:lnTo>
                    <a:lnTo>
                      <a:pt x="162" y="20"/>
                    </a:lnTo>
                    <a:lnTo>
                      <a:pt x="174" y="16"/>
                    </a:lnTo>
                    <a:lnTo>
                      <a:pt x="176" y="16"/>
                    </a:lnTo>
                    <a:lnTo>
                      <a:pt x="174" y="18"/>
                    </a:lnTo>
                    <a:lnTo>
                      <a:pt x="170" y="24"/>
                    </a:lnTo>
                    <a:lnTo>
                      <a:pt x="170" y="26"/>
                    </a:lnTo>
                    <a:lnTo>
                      <a:pt x="174" y="34"/>
                    </a:lnTo>
                    <a:lnTo>
                      <a:pt x="180" y="32"/>
                    </a:lnTo>
                    <a:lnTo>
                      <a:pt x="184" y="34"/>
                    </a:lnTo>
                    <a:lnTo>
                      <a:pt x="190" y="38"/>
                    </a:lnTo>
                    <a:lnTo>
                      <a:pt x="194" y="40"/>
                    </a:lnTo>
                    <a:lnTo>
                      <a:pt x="196" y="46"/>
                    </a:lnTo>
                    <a:lnTo>
                      <a:pt x="196" y="52"/>
                    </a:lnTo>
                    <a:lnTo>
                      <a:pt x="192" y="56"/>
                    </a:lnTo>
                    <a:lnTo>
                      <a:pt x="200" y="54"/>
                    </a:lnTo>
                    <a:lnTo>
                      <a:pt x="204" y="54"/>
                    </a:lnTo>
                    <a:lnTo>
                      <a:pt x="208" y="56"/>
                    </a:lnTo>
                    <a:lnTo>
                      <a:pt x="214" y="5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2" name="Freeform 92"/>
              <p:cNvSpPr>
                <a:spLocks/>
              </p:cNvSpPr>
              <p:nvPr/>
            </p:nvSpPr>
            <p:spPr bwMode="auto">
              <a:xfrm>
                <a:off x="2282040" y="3716358"/>
                <a:ext cx="1104527" cy="1164279"/>
              </a:xfrm>
              <a:custGeom>
                <a:avLst/>
                <a:gdLst>
                  <a:gd name="T0" fmla="*/ 2147483647 w 632"/>
                  <a:gd name="T1" fmla="*/ 2147483647 h 698"/>
                  <a:gd name="T2" fmla="*/ 2147483647 w 632"/>
                  <a:gd name="T3" fmla="*/ 2147483647 h 698"/>
                  <a:gd name="T4" fmla="*/ 2147483647 w 632"/>
                  <a:gd name="T5" fmla="*/ 2147483647 h 698"/>
                  <a:gd name="T6" fmla="*/ 2147483647 w 632"/>
                  <a:gd name="T7" fmla="*/ 2147483647 h 698"/>
                  <a:gd name="T8" fmla="*/ 2147483647 w 632"/>
                  <a:gd name="T9" fmla="*/ 2147483647 h 698"/>
                  <a:gd name="T10" fmla="*/ 2147483647 w 632"/>
                  <a:gd name="T11" fmla="*/ 2147483647 h 698"/>
                  <a:gd name="T12" fmla="*/ 2147483647 w 632"/>
                  <a:gd name="T13" fmla="*/ 2147483647 h 698"/>
                  <a:gd name="T14" fmla="*/ 2147483647 w 632"/>
                  <a:gd name="T15" fmla="*/ 2147483647 h 698"/>
                  <a:gd name="T16" fmla="*/ 2147483647 w 632"/>
                  <a:gd name="T17" fmla="*/ 2147483647 h 698"/>
                  <a:gd name="T18" fmla="*/ 2147483647 w 632"/>
                  <a:gd name="T19" fmla="*/ 2147483647 h 698"/>
                  <a:gd name="T20" fmla="*/ 2147483647 w 632"/>
                  <a:gd name="T21" fmla="*/ 2147483647 h 698"/>
                  <a:gd name="T22" fmla="*/ 2147483647 w 632"/>
                  <a:gd name="T23" fmla="*/ 2147483647 h 698"/>
                  <a:gd name="T24" fmla="*/ 2147483647 w 632"/>
                  <a:gd name="T25" fmla="*/ 2147483647 h 698"/>
                  <a:gd name="T26" fmla="*/ 2147483647 w 632"/>
                  <a:gd name="T27" fmla="*/ 2147483647 h 698"/>
                  <a:gd name="T28" fmla="*/ 2147483647 w 632"/>
                  <a:gd name="T29" fmla="*/ 2147483647 h 698"/>
                  <a:gd name="T30" fmla="*/ 0 w 632"/>
                  <a:gd name="T31" fmla="*/ 2147483647 h 698"/>
                  <a:gd name="T32" fmla="*/ 2147483647 w 632"/>
                  <a:gd name="T33" fmla="*/ 2147483647 h 698"/>
                  <a:gd name="T34" fmla="*/ 2147483647 w 632"/>
                  <a:gd name="T35" fmla="*/ 2147483647 h 698"/>
                  <a:gd name="T36" fmla="*/ 2147483647 w 632"/>
                  <a:gd name="T37" fmla="*/ 2147483647 h 698"/>
                  <a:gd name="T38" fmla="*/ 2147483647 w 632"/>
                  <a:gd name="T39" fmla="*/ 2147483647 h 698"/>
                  <a:gd name="T40" fmla="*/ 2147483647 w 632"/>
                  <a:gd name="T41" fmla="*/ 2147483647 h 698"/>
                  <a:gd name="T42" fmla="*/ 2147483647 w 632"/>
                  <a:gd name="T43" fmla="*/ 2147483647 h 698"/>
                  <a:gd name="T44" fmla="*/ 2147483647 w 632"/>
                  <a:gd name="T45" fmla="*/ 2147483647 h 698"/>
                  <a:gd name="T46" fmla="*/ 2147483647 w 632"/>
                  <a:gd name="T47" fmla="*/ 2147483647 h 698"/>
                  <a:gd name="T48" fmla="*/ 2147483647 w 632"/>
                  <a:gd name="T49" fmla="*/ 2147483647 h 698"/>
                  <a:gd name="T50" fmla="*/ 2147483647 w 632"/>
                  <a:gd name="T51" fmla="*/ 2147483647 h 698"/>
                  <a:gd name="T52" fmla="*/ 2147483647 w 632"/>
                  <a:gd name="T53" fmla="*/ 2147483647 h 698"/>
                  <a:gd name="T54" fmla="*/ 2147483647 w 632"/>
                  <a:gd name="T55" fmla="*/ 2147483647 h 698"/>
                  <a:gd name="T56" fmla="*/ 2147483647 w 632"/>
                  <a:gd name="T57" fmla="*/ 2147483647 h 698"/>
                  <a:gd name="T58" fmla="*/ 2147483647 w 632"/>
                  <a:gd name="T59" fmla="*/ 2147483647 h 698"/>
                  <a:gd name="T60" fmla="*/ 2147483647 w 632"/>
                  <a:gd name="T61" fmla="*/ 2147483647 h 698"/>
                  <a:gd name="T62" fmla="*/ 2147483647 w 632"/>
                  <a:gd name="T63" fmla="*/ 2147483647 h 698"/>
                  <a:gd name="T64" fmla="*/ 2147483647 w 632"/>
                  <a:gd name="T65" fmla="*/ 2147483647 h 698"/>
                  <a:gd name="T66" fmla="*/ 2147483647 w 632"/>
                  <a:gd name="T67" fmla="*/ 2147483647 h 698"/>
                  <a:gd name="T68" fmla="*/ 2147483647 w 632"/>
                  <a:gd name="T69" fmla="*/ 2147483647 h 698"/>
                  <a:gd name="T70" fmla="*/ 2147483647 w 632"/>
                  <a:gd name="T71" fmla="*/ 2147483647 h 698"/>
                  <a:gd name="T72" fmla="*/ 2147483647 w 632"/>
                  <a:gd name="T73" fmla="*/ 2147483647 h 698"/>
                  <a:gd name="T74" fmla="*/ 2147483647 w 632"/>
                  <a:gd name="T75" fmla="*/ 2147483647 h 698"/>
                  <a:gd name="T76" fmla="*/ 2147483647 w 632"/>
                  <a:gd name="T77" fmla="*/ 2147483647 h 698"/>
                  <a:gd name="T78" fmla="*/ 2147483647 w 632"/>
                  <a:gd name="T79" fmla="*/ 2147483647 h 698"/>
                  <a:gd name="T80" fmla="*/ 2147483647 w 632"/>
                  <a:gd name="T81" fmla="*/ 2147483647 h 698"/>
                  <a:gd name="T82" fmla="*/ 2147483647 w 632"/>
                  <a:gd name="T83" fmla="*/ 2147483647 h 698"/>
                  <a:gd name="T84" fmla="*/ 2147483647 w 632"/>
                  <a:gd name="T85" fmla="*/ 2147483647 h 698"/>
                  <a:gd name="T86" fmla="*/ 2147483647 w 632"/>
                  <a:gd name="T87" fmla="*/ 2147483647 h 698"/>
                  <a:gd name="T88" fmla="*/ 2147483647 w 632"/>
                  <a:gd name="T89" fmla="*/ 2147483647 h 698"/>
                  <a:gd name="T90" fmla="*/ 2147483647 w 632"/>
                  <a:gd name="T91" fmla="*/ 2147483647 h 698"/>
                  <a:gd name="T92" fmla="*/ 2147483647 w 632"/>
                  <a:gd name="T93" fmla="*/ 2147483647 h 698"/>
                  <a:gd name="T94" fmla="*/ 2147483647 w 632"/>
                  <a:gd name="T95" fmla="*/ 2147483647 h 698"/>
                  <a:gd name="T96" fmla="*/ 2147483647 w 632"/>
                  <a:gd name="T97" fmla="*/ 2147483647 h 698"/>
                  <a:gd name="T98" fmla="*/ 2147483647 w 632"/>
                  <a:gd name="T99" fmla="*/ 2147483647 h 698"/>
                  <a:gd name="T100" fmla="*/ 2147483647 w 632"/>
                  <a:gd name="T101" fmla="*/ 2147483647 h 698"/>
                  <a:gd name="T102" fmla="*/ 2147483647 w 632"/>
                  <a:gd name="T103" fmla="*/ 2147483647 h 698"/>
                  <a:gd name="T104" fmla="*/ 2147483647 w 632"/>
                  <a:gd name="T105" fmla="*/ 2147483647 h 698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632"/>
                  <a:gd name="T160" fmla="*/ 0 h 698"/>
                  <a:gd name="T161" fmla="*/ 632 w 632"/>
                  <a:gd name="T162" fmla="*/ 698 h 698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632" h="698">
                    <a:moveTo>
                      <a:pt x="362" y="12"/>
                    </a:moveTo>
                    <a:lnTo>
                      <a:pt x="356" y="26"/>
                    </a:lnTo>
                    <a:lnTo>
                      <a:pt x="348" y="38"/>
                    </a:lnTo>
                    <a:lnTo>
                      <a:pt x="342" y="44"/>
                    </a:lnTo>
                    <a:lnTo>
                      <a:pt x="336" y="50"/>
                    </a:lnTo>
                    <a:lnTo>
                      <a:pt x="330" y="54"/>
                    </a:lnTo>
                    <a:lnTo>
                      <a:pt x="320" y="54"/>
                    </a:lnTo>
                    <a:lnTo>
                      <a:pt x="314" y="54"/>
                    </a:lnTo>
                    <a:lnTo>
                      <a:pt x="308" y="52"/>
                    </a:lnTo>
                    <a:lnTo>
                      <a:pt x="306" y="50"/>
                    </a:lnTo>
                    <a:lnTo>
                      <a:pt x="304" y="44"/>
                    </a:lnTo>
                    <a:lnTo>
                      <a:pt x="294" y="48"/>
                    </a:lnTo>
                    <a:lnTo>
                      <a:pt x="282" y="52"/>
                    </a:lnTo>
                    <a:lnTo>
                      <a:pt x="282" y="62"/>
                    </a:lnTo>
                    <a:lnTo>
                      <a:pt x="280" y="60"/>
                    </a:lnTo>
                    <a:lnTo>
                      <a:pt x="276" y="58"/>
                    </a:lnTo>
                    <a:lnTo>
                      <a:pt x="274" y="56"/>
                    </a:lnTo>
                    <a:lnTo>
                      <a:pt x="270" y="56"/>
                    </a:lnTo>
                    <a:lnTo>
                      <a:pt x="264" y="56"/>
                    </a:lnTo>
                    <a:lnTo>
                      <a:pt x="260" y="58"/>
                    </a:lnTo>
                    <a:lnTo>
                      <a:pt x="254" y="64"/>
                    </a:lnTo>
                    <a:lnTo>
                      <a:pt x="248" y="68"/>
                    </a:lnTo>
                    <a:lnTo>
                      <a:pt x="244" y="70"/>
                    </a:lnTo>
                    <a:lnTo>
                      <a:pt x="238" y="70"/>
                    </a:lnTo>
                    <a:lnTo>
                      <a:pt x="234" y="70"/>
                    </a:lnTo>
                    <a:lnTo>
                      <a:pt x="232" y="68"/>
                    </a:lnTo>
                    <a:lnTo>
                      <a:pt x="226" y="62"/>
                    </a:lnTo>
                    <a:lnTo>
                      <a:pt x="224" y="54"/>
                    </a:lnTo>
                    <a:lnTo>
                      <a:pt x="222" y="44"/>
                    </a:lnTo>
                    <a:lnTo>
                      <a:pt x="224" y="38"/>
                    </a:lnTo>
                    <a:lnTo>
                      <a:pt x="226" y="34"/>
                    </a:lnTo>
                    <a:lnTo>
                      <a:pt x="226" y="30"/>
                    </a:lnTo>
                    <a:lnTo>
                      <a:pt x="226" y="26"/>
                    </a:lnTo>
                    <a:lnTo>
                      <a:pt x="226" y="20"/>
                    </a:lnTo>
                    <a:lnTo>
                      <a:pt x="224" y="14"/>
                    </a:lnTo>
                    <a:lnTo>
                      <a:pt x="220" y="10"/>
                    </a:lnTo>
                    <a:lnTo>
                      <a:pt x="220" y="8"/>
                    </a:lnTo>
                    <a:lnTo>
                      <a:pt x="220" y="0"/>
                    </a:lnTo>
                    <a:lnTo>
                      <a:pt x="208" y="0"/>
                    </a:lnTo>
                    <a:lnTo>
                      <a:pt x="208" y="6"/>
                    </a:lnTo>
                    <a:lnTo>
                      <a:pt x="204" y="10"/>
                    </a:lnTo>
                    <a:lnTo>
                      <a:pt x="200" y="12"/>
                    </a:lnTo>
                    <a:lnTo>
                      <a:pt x="196" y="16"/>
                    </a:lnTo>
                    <a:lnTo>
                      <a:pt x="182" y="22"/>
                    </a:lnTo>
                    <a:lnTo>
                      <a:pt x="178" y="26"/>
                    </a:lnTo>
                    <a:lnTo>
                      <a:pt x="174" y="30"/>
                    </a:lnTo>
                    <a:lnTo>
                      <a:pt x="162" y="24"/>
                    </a:lnTo>
                    <a:lnTo>
                      <a:pt x="156" y="20"/>
                    </a:lnTo>
                    <a:lnTo>
                      <a:pt x="146" y="18"/>
                    </a:lnTo>
                    <a:lnTo>
                      <a:pt x="154" y="38"/>
                    </a:lnTo>
                    <a:lnTo>
                      <a:pt x="158" y="46"/>
                    </a:lnTo>
                    <a:lnTo>
                      <a:pt x="160" y="48"/>
                    </a:lnTo>
                    <a:lnTo>
                      <a:pt x="164" y="52"/>
                    </a:lnTo>
                    <a:lnTo>
                      <a:pt x="158" y="62"/>
                    </a:lnTo>
                    <a:lnTo>
                      <a:pt x="146" y="70"/>
                    </a:lnTo>
                    <a:lnTo>
                      <a:pt x="136" y="76"/>
                    </a:lnTo>
                    <a:lnTo>
                      <a:pt x="128" y="80"/>
                    </a:lnTo>
                    <a:lnTo>
                      <a:pt x="120" y="80"/>
                    </a:lnTo>
                    <a:lnTo>
                      <a:pt x="114" y="80"/>
                    </a:lnTo>
                    <a:lnTo>
                      <a:pt x="110" y="78"/>
                    </a:lnTo>
                    <a:lnTo>
                      <a:pt x="108" y="74"/>
                    </a:lnTo>
                    <a:lnTo>
                      <a:pt x="108" y="64"/>
                    </a:lnTo>
                    <a:lnTo>
                      <a:pt x="104" y="54"/>
                    </a:lnTo>
                    <a:lnTo>
                      <a:pt x="90" y="62"/>
                    </a:lnTo>
                    <a:lnTo>
                      <a:pt x="80" y="64"/>
                    </a:lnTo>
                    <a:lnTo>
                      <a:pt x="68" y="64"/>
                    </a:lnTo>
                    <a:lnTo>
                      <a:pt x="62" y="68"/>
                    </a:lnTo>
                    <a:lnTo>
                      <a:pt x="64" y="68"/>
                    </a:lnTo>
                    <a:lnTo>
                      <a:pt x="66" y="70"/>
                    </a:lnTo>
                    <a:lnTo>
                      <a:pt x="68" y="74"/>
                    </a:lnTo>
                    <a:lnTo>
                      <a:pt x="72" y="76"/>
                    </a:lnTo>
                    <a:lnTo>
                      <a:pt x="72" y="84"/>
                    </a:lnTo>
                    <a:lnTo>
                      <a:pt x="66" y="84"/>
                    </a:lnTo>
                    <a:lnTo>
                      <a:pt x="62" y="86"/>
                    </a:lnTo>
                    <a:lnTo>
                      <a:pt x="60" y="90"/>
                    </a:lnTo>
                    <a:lnTo>
                      <a:pt x="58" y="92"/>
                    </a:lnTo>
                    <a:lnTo>
                      <a:pt x="60" y="98"/>
                    </a:lnTo>
                    <a:lnTo>
                      <a:pt x="62" y="104"/>
                    </a:lnTo>
                    <a:lnTo>
                      <a:pt x="66" y="110"/>
                    </a:lnTo>
                    <a:lnTo>
                      <a:pt x="68" y="116"/>
                    </a:lnTo>
                    <a:lnTo>
                      <a:pt x="66" y="140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58" y="174"/>
                    </a:lnTo>
                    <a:lnTo>
                      <a:pt x="46" y="176"/>
                    </a:lnTo>
                    <a:lnTo>
                      <a:pt x="36" y="178"/>
                    </a:lnTo>
                    <a:lnTo>
                      <a:pt x="26" y="180"/>
                    </a:lnTo>
                    <a:lnTo>
                      <a:pt x="20" y="184"/>
                    </a:lnTo>
                    <a:lnTo>
                      <a:pt x="18" y="188"/>
                    </a:lnTo>
                    <a:lnTo>
                      <a:pt x="16" y="196"/>
                    </a:lnTo>
                    <a:lnTo>
                      <a:pt x="14" y="204"/>
                    </a:lnTo>
                    <a:lnTo>
                      <a:pt x="10" y="216"/>
                    </a:lnTo>
                    <a:lnTo>
                      <a:pt x="8" y="220"/>
                    </a:lnTo>
                    <a:lnTo>
                      <a:pt x="6" y="222"/>
                    </a:lnTo>
                    <a:lnTo>
                      <a:pt x="2" y="226"/>
                    </a:lnTo>
                    <a:lnTo>
                      <a:pt x="0" y="230"/>
                    </a:lnTo>
                    <a:lnTo>
                      <a:pt x="2" y="236"/>
                    </a:lnTo>
                    <a:lnTo>
                      <a:pt x="4" y="240"/>
                    </a:lnTo>
                    <a:lnTo>
                      <a:pt x="8" y="248"/>
                    </a:lnTo>
                    <a:lnTo>
                      <a:pt x="14" y="256"/>
                    </a:lnTo>
                    <a:lnTo>
                      <a:pt x="16" y="260"/>
                    </a:lnTo>
                    <a:lnTo>
                      <a:pt x="16" y="266"/>
                    </a:lnTo>
                    <a:lnTo>
                      <a:pt x="24" y="268"/>
                    </a:lnTo>
                    <a:lnTo>
                      <a:pt x="30" y="272"/>
                    </a:lnTo>
                    <a:lnTo>
                      <a:pt x="36" y="278"/>
                    </a:lnTo>
                    <a:lnTo>
                      <a:pt x="40" y="280"/>
                    </a:lnTo>
                    <a:lnTo>
                      <a:pt x="44" y="278"/>
                    </a:lnTo>
                    <a:lnTo>
                      <a:pt x="46" y="278"/>
                    </a:lnTo>
                    <a:lnTo>
                      <a:pt x="48" y="270"/>
                    </a:lnTo>
                    <a:lnTo>
                      <a:pt x="58" y="270"/>
                    </a:lnTo>
                    <a:lnTo>
                      <a:pt x="58" y="286"/>
                    </a:lnTo>
                    <a:lnTo>
                      <a:pt x="58" y="292"/>
                    </a:lnTo>
                    <a:lnTo>
                      <a:pt x="60" y="294"/>
                    </a:lnTo>
                    <a:lnTo>
                      <a:pt x="62" y="296"/>
                    </a:lnTo>
                    <a:lnTo>
                      <a:pt x="64" y="296"/>
                    </a:lnTo>
                    <a:lnTo>
                      <a:pt x="66" y="296"/>
                    </a:lnTo>
                    <a:lnTo>
                      <a:pt x="74" y="298"/>
                    </a:lnTo>
                    <a:lnTo>
                      <a:pt x="86" y="300"/>
                    </a:lnTo>
                    <a:lnTo>
                      <a:pt x="94" y="296"/>
                    </a:lnTo>
                    <a:lnTo>
                      <a:pt x="102" y="290"/>
                    </a:lnTo>
                    <a:lnTo>
                      <a:pt x="116" y="280"/>
                    </a:lnTo>
                    <a:lnTo>
                      <a:pt x="122" y="276"/>
                    </a:lnTo>
                    <a:lnTo>
                      <a:pt x="130" y="274"/>
                    </a:lnTo>
                    <a:lnTo>
                      <a:pt x="136" y="274"/>
                    </a:lnTo>
                    <a:lnTo>
                      <a:pt x="138" y="276"/>
                    </a:lnTo>
                    <a:lnTo>
                      <a:pt x="140" y="280"/>
                    </a:lnTo>
                    <a:lnTo>
                      <a:pt x="140" y="284"/>
                    </a:lnTo>
                    <a:lnTo>
                      <a:pt x="138" y="294"/>
                    </a:lnTo>
                    <a:lnTo>
                      <a:pt x="140" y="304"/>
                    </a:lnTo>
                    <a:lnTo>
                      <a:pt x="144" y="310"/>
                    </a:lnTo>
                    <a:lnTo>
                      <a:pt x="148" y="318"/>
                    </a:lnTo>
                    <a:lnTo>
                      <a:pt x="158" y="324"/>
                    </a:lnTo>
                    <a:lnTo>
                      <a:pt x="168" y="328"/>
                    </a:lnTo>
                    <a:lnTo>
                      <a:pt x="172" y="326"/>
                    </a:lnTo>
                    <a:lnTo>
                      <a:pt x="174" y="328"/>
                    </a:lnTo>
                    <a:lnTo>
                      <a:pt x="178" y="332"/>
                    </a:lnTo>
                    <a:lnTo>
                      <a:pt x="182" y="334"/>
                    </a:lnTo>
                    <a:lnTo>
                      <a:pt x="188" y="336"/>
                    </a:lnTo>
                    <a:lnTo>
                      <a:pt x="188" y="340"/>
                    </a:lnTo>
                    <a:lnTo>
                      <a:pt x="190" y="342"/>
                    </a:lnTo>
                    <a:lnTo>
                      <a:pt x="194" y="342"/>
                    </a:lnTo>
                    <a:lnTo>
                      <a:pt x="198" y="342"/>
                    </a:lnTo>
                    <a:lnTo>
                      <a:pt x="208" y="340"/>
                    </a:lnTo>
                    <a:lnTo>
                      <a:pt x="212" y="342"/>
                    </a:lnTo>
                    <a:lnTo>
                      <a:pt x="216" y="344"/>
                    </a:lnTo>
                    <a:lnTo>
                      <a:pt x="220" y="354"/>
                    </a:lnTo>
                    <a:lnTo>
                      <a:pt x="222" y="364"/>
                    </a:lnTo>
                    <a:lnTo>
                      <a:pt x="224" y="366"/>
                    </a:lnTo>
                    <a:lnTo>
                      <a:pt x="226" y="368"/>
                    </a:lnTo>
                    <a:lnTo>
                      <a:pt x="226" y="376"/>
                    </a:lnTo>
                    <a:lnTo>
                      <a:pt x="226" y="382"/>
                    </a:lnTo>
                    <a:lnTo>
                      <a:pt x="228" y="386"/>
                    </a:lnTo>
                    <a:lnTo>
                      <a:pt x="232" y="390"/>
                    </a:lnTo>
                    <a:lnTo>
                      <a:pt x="242" y="392"/>
                    </a:lnTo>
                    <a:lnTo>
                      <a:pt x="254" y="394"/>
                    </a:lnTo>
                    <a:lnTo>
                      <a:pt x="254" y="400"/>
                    </a:lnTo>
                    <a:lnTo>
                      <a:pt x="254" y="404"/>
                    </a:lnTo>
                    <a:lnTo>
                      <a:pt x="258" y="408"/>
                    </a:lnTo>
                    <a:lnTo>
                      <a:pt x="260" y="412"/>
                    </a:lnTo>
                    <a:lnTo>
                      <a:pt x="268" y="420"/>
                    </a:lnTo>
                    <a:lnTo>
                      <a:pt x="270" y="422"/>
                    </a:lnTo>
                    <a:lnTo>
                      <a:pt x="270" y="430"/>
                    </a:lnTo>
                    <a:lnTo>
                      <a:pt x="270" y="436"/>
                    </a:lnTo>
                    <a:lnTo>
                      <a:pt x="266" y="444"/>
                    </a:lnTo>
                    <a:lnTo>
                      <a:pt x="264" y="448"/>
                    </a:lnTo>
                    <a:lnTo>
                      <a:pt x="264" y="454"/>
                    </a:lnTo>
                    <a:lnTo>
                      <a:pt x="264" y="464"/>
                    </a:lnTo>
                    <a:lnTo>
                      <a:pt x="270" y="480"/>
                    </a:lnTo>
                    <a:lnTo>
                      <a:pt x="276" y="496"/>
                    </a:lnTo>
                    <a:lnTo>
                      <a:pt x="278" y="500"/>
                    </a:lnTo>
                    <a:lnTo>
                      <a:pt x="282" y="502"/>
                    </a:lnTo>
                    <a:lnTo>
                      <a:pt x="292" y="502"/>
                    </a:lnTo>
                    <a:lnTo>
                      <a:pt x="300" y="504"/>
                    </a:lnTo>
                    <a:lnTo>
                      <a:pt x="306" y="508"/>
                    </a:lnTo>
                    <a:lnTo>
                      <a:pt x="308" y="514"/>
                    </a:lnTo>
                    <a:lnTo>
                      <a:pt x="314" y="526"/>
                    </a:lnTo>
                    <a:lnTo>
                      <a:pt x="320" y="536"/>
                    </a:lnTo>
                    <a:lnTo>
                      <a:pt x="322" y="532"/>
                    </a:lnTo>
                    <a:lnTo>
                      <a:pt x="326" y="530"/>
                    </a:lnTo>
                    <a:lnTo>
                      <a:pt x="328" y="528"/>
                    </a:lnTo>
                    <a:lnTo>
                      <a:pt x="332" y="530"/>
                    </a:lnTo>
                    <a:lnTo>
                      <a:pt x="332" y="534"/>
                    </a:lnTo>
                    <a:lnTo>
                      <a:pt x="332" y="540"/>
                    </a:lnTo>
                    <a:lnTo>
                      <a:pt x="332" y="554"/>
                    </a:lnTo>
                    <a:lnTo>
                      <a:pt x="332" y="564"/>
                    </a:lnTo>
                    <a:lnTo>
                      <a:pt x="338" y="564"/>
                    </a:lnTo>
                    <a:lnTo>
                      <a:pt x="344" y="562"/>
                    </a:lnTo>
                    <a:lnTo>
                      <a:pt x="346" y="572"/>
                    </a:lnTo>
                    <a:lnTo>
                      <a:pt x="348" y="582"/>
                    </a:lnTo>
                    <a:lnTo>
                      <a:pt x="348" y="586"/>
                    </a:lnTo>
                    <a:lnTo>
                      <a:pt x="346" y="590"/>
                    </a:lnTo>
                    <a:lnTo>
                      <a:pt x="340" y="596"/>
                    </a:lnTo>
                    <a:lnTo>
                      <a:pt x="326" y="602"/>
                    </a:lnTo>
                    <a:lnTo>
                      <a:pt x="318" y="610"/>
                    </a:lnTo>
                    <a:lnTo>
                      <a:pt x="308" y="622"/>
                    </a:lnTo>
                    <a:lnTo>
                      <a:pt x="302" y="636"/>
                    </a:lnTo>
                    <a:lnTo>
                      <a:pt x="298" y="642"/>
                    </a:lnTo>
                    <a:lnTo>
                      <a:pt x="298" y="648"/>
                    </a:lnTo>
                    <a:lnTo>
                      <a:pt x="308" y="648"/>
                    </a:lnTo>
                    <a:lnTo>
                      <a:pt x="318" y="652"/>
                    </a:lnTo>
                    <a:lnTo>
                      <a:pt x="330" y="660"/>
                    </a:lnTo>
                    <a:lnTo>
                      <a:pt x="340" y="666"/>
                    </a:lnTo>
                    <a:lnTo>
                      <a:pt x="362" y="684"/>
                    </a:lnTo>
                    <a:lnTo>
                      <a:pt x="380" y="698"/>
                    </a:lnTo>
                    <a:lnTo>
                      <a:pt x="382" y="686"/>
                    </a:lnTo>
                    <a:lnTo>
                      <a:pt x="384" y="674"/>
                    </a:lnTo>
                    <a:lnTo>
                      <a:pt x="390" y="672"/>
                    </a:lnTo>
                    <a:lnTo>
                      <a:pt x="396" y="668"/>
                    </a:lnTo>
                    <a:lnTo>
                      <a:pt x="402" y="664"/>
                    </a:lnTo>
                    <a:lnTo>
                      <a:pt x="406" y="656"/>
                    </a:lnTo>
                    <a:lnTo>
                      <a:pt x="414" y="638"/>
                    </a:lnTo>
                    <a:lnTo>
                      <a:pt x="418" y="624"/>
                    </a:lnTo>
                    <a:lnTo>
                      <a:pt x="422" y="620"/>
                    </a:lnTo>
                    <a:lnTo>
                      <a:pt x="424" y="620"/>
                    </a:lnTo>
                    <a:lnTo>
                      <a:pt x="426" y="618"/>
                    </a:lnTo>
                    <a:lnTo>
                      <a:pt x="430" y="614"/>
                    </a:lnTo>
                    <a:lnTo>
                      <a:pt x="436" y="596"/>
                    </a:lnTo>
                    <a:lnTo>
                      <a:pt x="434" y="594"/>
                    </a:lnTo>
                    <a:lnTo>
                      <a:pt x="432" y="592"/>
                    </a:lnTo>
                    <a:lnTo>
                      <a:pt x="428" y="588"/>
                    </a:lnTo>
                    <a:lnTo>
                      <a:pt x="428" y="560"/>
                    </a:lnTo>
                    <a:lnTo>
                      <a:pt x="432" y="554"/>
                    </a:lnTo>
                    <a:lnTo>
                      <a:pt x="438" y="546"/>
                    </a:lnTo>
                    <a:lnTo>
                      <a:pt x="454" y="534"/>
                    </a:lnTo>
                    <a:lnTo>
                      <a:pt x="472" y="524"/>
                    </a:lnTo>
                    <a:lnTo>
                      <a:pt x="488" y="516"/>
                    </a:lnTo>
                    <a:lnTo>
                      <a:pt x="498" y="514"/>
                    </a:lnTo>
                    <a:lnTo>
                      <a:pt x="510" y="514"/>
                    </a:lnTo>
                    <a:lnTo>
                      <a:pt x="522" y="512"/>
                    </a:lnTo>
                    <a:lnTo>
                      <a:pt x="528" y="510"/>
                    </a:lnTo>
                    <a:lnTo>
                      <a:pt x="528" y="506"/>
                    </a:lnTo>
                    <a:lnTo>
                      <a:pt x="538" y="494"/>
                    </a:lnTo>
                    <a:lnTo>
                      <a:pt x="546" y="478"/>
                    </a:lnTo>
                    <a:lnTo>
                      <a:pt x="558" y="448"/>
                    </a:lnTo>
                    <a:lnTo>
                      <a:pt x="560" y="438"/>
                    </a:lnTo>
                    <a:lnTo>
                      <a:pt x="562" y="428"/>
                    </a:lnTo>
                    <a:lnTo>
                      <a:pt x="562" y="420"/>
                    </a:lnTo>
                    <a:lnTo>
                      <a:pt x="564" y="418"/>
                    </a:lnTo>
                    <a:lnTo>
                      <a:pt x="568" y="414"/>
                    </a:lnTo>
                    <a:lnTo>
                      <a:pt x="562" y="412"/>
                    </a:lnTo>
                    <a:lnTo>
                      <a:pt x="572" y="380"/>
                    </a:lnTo>
                    <a:lnTo>
                      <a:pt x="570" y="366"/>
                    </a:lnTo>
                    <a:lnTo>
                      <a:pt x="568" y="360"/>
                    </a:lnTo>
                    <a:lnTo>
                      <a:pt x="568" y="350"/>
                    </a:lnTo>
                    <a:lnTo>
                      <a:pt x="566" y="340"/>
                    </a:lnTo>
                    <a:lnTo>
                      <a:pt x="564" y="338"/>
                    </a:lnTo>
                    <a:lnTo>
                      <a:pt x="566" y="332"/>
                    </a:lnTo>
                    <a:lnTo>
                      <a:pt x="568" y="328"/>
                    </a:lnTo>
                    <a:lnTo>
                      <a:pt x="572" y="326"/>
                    </a:lnTo>
                    <a:lnTo>
                      <a:pt x="580" y="326"/>
                    </a:lnTo>
                    <a:lnTo>
                      <a:pt x="584" y="316"/>
                    </a:lnTo>
                    <a:lnTo>
                      <a:pt x="590" y="306"/>
                    </a:lnTo>
                    <a:lnTo>
                      <a:pt x="590" y="304"/>
                    </a:lnTo>
                    <a:lnTo>
                      <a:pt x="596" y="294"/>
                    </a:lnTo>
                    <a:lnTo>
                      <a:pt x="602" y="284"/>
                    </a:lnTo>
                    <a:lnTo>
                      <a:pt x="614" y="268"/>
                    </a:lnTo>
                    <a:lnTo>
                      <a:pt x="622" y="258"/>
                    </a:lnTo>
                    <a:lnTo>
                      <a:pt x="628" y="250"/>
                    </a:lnTo>
                    <a:lnTo>
                      <a:pt x="630" y="236"/>
                    </a:lnTo>
                    <a:lnTo>
                      <a:pt x="632" y="224"/>
                    </a:lnTo>
                    <a:lnTo>
                      <a:pt x="632" y="208"/>
                    </a:lnTo>
                    <a:lnTo>
                      <a:pt x="628" y="196"/>
                    </a:lnTo>
                    <a:lnTo>
                      <a:pt x="626" y="192"/>
                    </a:lnTo>
                    <a:lnTo>
                      <a:pt x="622" y="186"/>
                    </a:lnTo>
                    <a:lnTo>
                      <a:pt x="618" y="184"/>
                    </a:lnTo>
                    <a:lnTo>
                      <a:pt x="614" y="182"/>
                    </a:lnTo>
                    <a:lnTo>
                      <a:pt x="604" y="182"/>
                    </a:lnTo>
                    <a:lnTo>
                      <a:pt x="594" y="176"/>
                    </a:lnTo>
                    <a:lnTo>
                      <a:pt x="586" y="172"/>
                    </a:lnTo>
                    <a:lnTo>
                      <a:pt x="580" y="166"/>
                    </a:lnTo>
                    <a:lnTo>
                      <a:pt x="566" y="152"/>
                    </a:lnTo>
                    <a:lnTo>
                      <a:pt x="556" y="146"/>
                    </a:lnTo>
                    <a:lnTo>
                      <a:pt x="548" y="142"/>
                    </a:lnTo>
                    <a:lnTo>
                      <a:pt x="538" y="142"/>
                    </a:lnTo>
                    <a:lnTo>
                      <a:pt x="530" y="142"/>
                    </a:lnTo>
                    <a:lnTo>
                      <a:pt x="522" y="144"/>
                    </a:lnTo>
                    <a:lnTo>
                      <a:pt x="512" y="142"/>
                    </a:lnTo>
                    <a:lnTo>
                      <a:pt x="508" y="140"/>
                    </a:lnTo>
                    <a:lnTo>
                      <a:pt x="504" y="136"/>
                    </a:lnTo>
                    <a:lnTo>
                      <a:pt x="500" y="134"/>
                    </a:lnTo>
                    <a:lnTo>
                      <a:pt x="494" y="132"/>
                    </a:lnTo>
                    <a:lnTo>
                      <a:pt x="486" y="134"/>
                    </a:lnTo>
                    <a:lnTo>
                      <a:pt x="480" y="136"/>
                    </a:lnTo>
                    <a:lnTo>
                      <a:pt x="476" y="140"/>
                    </a:lnTo>
                    <a:lnTo>
                      <a:pt x="472" y="142"/>
                    </a:lnTo>
                    <a:lnTo>
                      <a:pt x="470" y="132"/>
                    </a:lnTo>
                    <a:lnTo>
                      <a:pt x="466" y="124"/>
                    </a:lnTo>
                    <a:lnTo>
                      <a:pt x="460" y="120"/>
                    </a:lnTo>
                    <a:lnTo>
                      <a:pt x="454" y="114"/>
                    </a:lnTo>
                    <a:lnTo>
                      <a:pt x="446" y="110"/>
                    </a:lnTo>
                    <a:lnTo>
                      <a:pt x="440" y="106"/>
                    </a:lnTo>
                    <a:lnTo>
                      <a:pt x="430" y="104"/>
                    </a:lnTo>
                    <a:lnTo>
                      <a:pt x="422" y="104"/>
                    </a:lnTo>
                    <a:lnTo>
                      <a:pt x="414" y="102"/>
                    </a:lnTo>
                    <a:lnTo>
                      <a:pt x="412" y="114"/>
                    </a:lnTo>
                    <a:lnTo>
                      <a:pt x="406" y="120"/>
                    </a:lnTo>
                    <a:lnTo>
                      <a:pt x="400" y="126"/>
                    </a:lnTo>
                    <a:lnTo>
                      <a:pt x="394" y="134"/>
                    </a:lnTo>
                    <a:lnTo>
                      <a:pt x="392" y="122"/>
                    </a:lnTo>
                    <a:lnTo>
                      <a:pt x="380" y="122"/>
                    </a:lnTo>
                    <a:lnTo>
                      <a:pt x="370" y="120"/>
                    </a:lnTo>
                    <a:lnTo>
                      <a:pt x="360" y="120"/>
                    </a:lnTo>
                    <a:lnTo>
                      <a:pt x="348" y="120"/>
                    </a:lnTo>
                    <a:lnTo>
                      <a:pt x="358" y="116"/>
                    </a:lnTo>
                    <a:lnTo>
                      <a:pt x="366" y="112"/>
                    </a:lnTo>
                    <a:lnTo>
                      <a:pt x="368" y="104"/>
                    </a:lnTo>
                    <a:lnTo>
                      <a:pt x="358" y="106"/>
                    </a:lnTo>
                    <a:lnTo>
                      <a:pt x="364" y="96"/>
                    </a:lnTo>
                    <a:lnTo>
                      <a:pt x="370" y="86"/>
                    </a:lnTo>
                    <a:lnTo>
                      <a:pt x="374" y="82"/>
                    </a:lnTo>
                    <a:lnTo>
                      <a:pt x="380" y="76"/>
                    </a:lnTo>
                    <a:lnTo>
                      <a:pt x="382" y="70"/>
                    </a:lnTo>
                    <a:lnTo>
                      <a:pt x="386" y="64"/>
                    </a:lnTo>
                    <a:lnTo>
                      <a:pt x="376" y="56"/>
                    </a:lnTo>
                    <a:lnTo>
                      <a:pt x="370" y="50"/>
                    </a:lnTo>
                    <a:lnTo>
                      <a:pt x="368" y="42"/>
                    </a:lnTo>
                    <a:lnTo>
                      <a:pt x="368" y="36"/>
                    </a:lnTo>
                    <a:lnTo>
                      <a:pt x="368" y="28"/>
                    </a:lnTo>
                    <a:lnTo>
                      <a:pt x="368" y="20"/>
                    </a:lnTo>
                    <a:lnTo>
                      <a:pt x="364" y="14"/>
                    </a:lnTo>
                    <a:lnTo>
                      <a:pt x="362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" name="Freeform 93"/>
              <p:cNvSpPr>
                <a:spLocks/>
              </p:cNvSpPr>
              <p:nvPr/>
            </p:nvSpPr>
            <p:spPr bwMode="auto">
              <a:xfrm>
                <a:off x="2083721" y="3827043"/>
                <a:ext cx="152871" cy="196148"/>
              </a:xfrm>
              <a:custGeom>
                <a:avLst/>
                <a:gdLst>
                  <a:gd name="T0" fmla="*/ 2147483647 w 88"/>
                  <a:gd name="T1" fmla="*/ 2147483647 h 118"/>
                  <a:gd name="T2" fmla="*/ 2147483647 w 88"/>
                  <a:gd name="T3" fmla="*/ 2147483647 h 118"/>
                  <a:gd name="T4" fmla="*/ 2147483647 w 88"/>
                  <a:gd name="T5" fmla="*/ 2147483647 h 118"/>
                  <a:gd name="T6" fmla="*/ 2147483647 w 88"/>
                  <a:gd name="T7" fmla="*/ 2147483647 h 118"/>
                  <a:gd name="T8" fmla="*/ 2147483647 w 88"/>
                  <a:gd name="T9" fmla="*/ 2147483647 h 118"/>
                  <a:gd name="T10" fmla="*/ 2147483647 w 88"/>
                  <a:gd name="T11" fmla="*/ 2147483647 h 118"/>
                  <a:gd name="T12" fmla="*/ 2147483647 w 88"/>
                  <a:gd name="T13" fmla="*/ 2147483647 h 118"/>
                  <a:gd name="T14" fmla="*/ 2147483647 w 88"/>
                  <a:gd name="T15" fmla="*/ 2147483647 h 118"/>
                  <a:gd name="T16" fmla="*/ 2147483647 w 88"/>
                  <a:gd name="T17" fmla="*/ 2147483647 h 118"/>
                  <a:gd name="T18" fmla="*/ 2147483647 w 88"/>
                  <a:gd name="T19" fmla="*/ 2147483647 h 118"/>
                  <a:gd name="T20" fmla="*/ 2147483647 w 88"/>
                  <a:gd name="T21" fmla="*/ 2147483647 h 118"/>
                  <a:gd name="T22" fmla="*/ 2147483647 w 88"/>
                  <a:gd name="T23" fmla="*/ 2147483647 h 118"/>
                  <a:gd name="T24" fmla="*/ 2147483647 w 88"/>
                  <a:gd name="T25" fmla="*/ 2147483647 h 118"/>
                  <a:gd name="T26" fmla="*/ 2147483647 w 88"/>
                  <a:gd name="T27" fmla="*/ 2147483647 h 118"/>
                  <a:gd name="T28" fmla="*/ 2147483647 w 88"/>
                  <a:gd name="T29" fmla="*/ 2147483647 h 118"/>
                  <a:gd name="T30" fmla="*/ 2147483647 w 88"/>
                  <a:gd name="T31" fmla="*/ 2147483647 h 118"/>
                  <a:gd name="T32" fmla="*/ 2147483647 w 88"/>
                  <a:gd name="T33" fmla="*/ 2147483647 h 118"/>
                  <a:gd name="T34" fmla="*/ 2147483647 w 88"/>
                  <a:gd name="T35" fmla="*/ 2147483647 h 118"/>
                  <a:gd name="T36" fmla="*/ 2147483647 w 88"/>
                  <a:gd name="T37" fmla="*/ 2147483647 h 118"/>
                  <a:gd name="T38" fmla="*/ 2147483647 w 88"/>
                  <a:gd name="T39" fmla="*/ 2147483647 h 118"/>
                  <a:gd name="T40" fmla="*/ 2147483647 w 88"/>
                  <a:gd name="T41" fmla="*/ 2147483647 h 118"/>
                  <a:gd name="T42" fmla="*/ 2147483647 w 88"/>
                  <a:gd name="T43" fmla="*/ 2147483647 h 118"/>
                  <a:gd name="T44" fmla="*/ 2147483647 w 88"/>
                  <a:gd name="T45" fmla="*/ 2147483647 h 118"/>
                  <a:gd name="T46" fmla="*/ 2147483647 w 88"/>
                  <a:gd name="T47" fmla="*/ 2147483647 h 118"/>
                  <a:gd name="T48" fmla="*/ 2147483647 w 88"/>
                  <a:gd name="T49" fmla="*/ 2147483647 h 118"/>
                  <a:gd name="T50" fmla="*/ 2147483647 w 88"/>
                  <a:gd name="T51" fmla="*/ 2147483647 h 118"/>
                  <a:gd name="T52" fmla="*/ 2147483647 w 88"/>
                  <a:gd name="T53" fmla="*/ 2147483647 h 118"/>
                  <a:gd name="T54" fmla="*/ 2147483647 w 88"/>
                  <a:gd name="T55" fmla="*/ 0 h 118"/>
                  <a:gd name="T56" fmla="*/ 2147483647 w 88"/>
                  <a:gd name="T57" fmla="*/ 2147483647 h 118"/>
                  <a:gd name="T58" fmla="*/ 2147483647 w 88"/>
                  <a:gd name="T59" fmla="*/ 2147483647 h 118"/>
                  <a:gd name="T60" fmla="*/ 2147483647 w 88"/>
                  <a:gd name="T61" fmla="*/ 2147483647 h 118"/>
                  <a:gd name="T62" fmla="*/ 2147483647 w 88"/>
                  <a:gd name="T63" fmla="*/ 2147483647 h 118"/>
                  <a:gd name="T64" fmla="*/ 2147483647 w 88"/>
                  <a:gd name="T65" fmla="*/ 2147483647 h 118"/>
                  <a:gd name="T66" fmla="*/ 2147483647 w 88"/>
                  <a:gd name="T67" fmla="*/ 2147483647 h 118"/>
                  <a:gd name="T68" fmla="*/ 2147483647 w 88"/>
                  <a:gd name="T69" fmla="*/ 2147483647 h 118"/>
                  <a:gd name="T70" fmla="*/ 0 w 88"/>
                  <a:gd name="T71" fmla="*/ 2147483647 h 118"/>
                  <a:gd name="T72" fmla="*/ 2147483647 w 88"/>
                  <a:gd name="T73" fmla="*/ 2147483647 h 118"/>
                  <a:gd name="T74" fmla="*/ 2147483647 w 88"/>
                  <a:gd name="T75" fmla="*/ 2147483647 h 118"/>
                  <a:gd name="T76" fmla="*/ 2147483647 w 88"/>
                  <a:gd name="T77" fmla="*/ 2147483647 h 118"/>
                  <a:gd name="T78" fmla="*/ 2147483647 w 88"/>
                  <a:gd name="T79" fmla="*/ 2147483647 h 118"/>
                  <a:gd name="T80" fmla="*/ 2147483647 w 88"/>
                  <a:gd name="T81" fmla="*/ 2147483647 h 118"/>
                  <a:gd name="T82" fmla="*/ 2147483647 w 88"/>
                  <a:gd name="T83" fmla="*/ 2147483647 h 118"/>
                  <a:gd name="T84" fmla="*/ 2147483647 w 88"/>
                  <a:gd name="T85" fmla="*/ 2147483647 h 118"/>
                  <a:gd name="T86" fmla="*/ 2147483647 w 88"/>
                  <a:gd name="T87" fmla="*/ 2147483647 h 118"/>
                  <a:gd name="T88" fmla="*/ 2147483647 w 88"/>
                  <a:gd name="T89" fmla="*/ 2147483647 h 118"/>
                  <a:gd name="T90" fmla="*/ 2147483647 w 88"/>
                  <a:gd name="T91" fmla="*/ 2147483647 h 118"/>
                  <a:gd name="T92" fmla="*/ 2147483647 w 88"/>
                  <a:gd name="T93" fmla="*/ 2147483647 h 11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88"/>
                  <a:gd name="T142" fmla="*/ 0 h 118"/>
                  <a:gd name="T143" fmla="*/ 88 w 88"/>
                  <a:gd name="T144" fmla="*/ 118 h 11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88" h="118">
                    <a:moveTo>
                      <a:pt x="12" y="86"/>
                    </a:moveTo>
                    <a:lnTo>
                      <a:pt x="10" y="90"/>
                    </a:lnTo>
                    <a:lnTo>
                      <a:pt x="12" y="92"/>
                    </a:lnTo>
                    <a:lnTo>
                      <a:pt x="12" y="98"/>
                    </a:lnTo>
                    <a:lnTo>
                      <a:pt x="10" y="102"/>
                    </a:lnTo>
                    <a:lnTo>
                      <a:pt x="8" y="106"/>
                    </a:lnTo>
                    <a:lnTo>
                      <a:pt x="18" y="112"/>
                    </a:lnTo>
                    <a:lnTo>
                      <a:pt x="30" y="118"/>
                    </a:lnTo>
                    <a:lnTo>
                      <a:pt x="34" y="116"/>
                    </a:lnTo>
                    <a:lnTo>
                      <a:pt x="36" y="112"/>
                    </a:lnTo>
                    <a:lnTo>
                      <a:pt x="40" y="102"/>
                    </a:lnTo>
                    <a:lnTo>
                      <a:pt x="46" y="88"/>
                    </a:lnTo>
                    <a:lnTo>
                      <a:pt x="50" y="84"/>
                    </a:lnTo>
                    <a:lnTo>
                      <a:pt x="56" y="80"/>
                    </a:lnTo>
                    <a:lnTo>
                      <a:pt x="68" y="74"/>
                    </a:lnTo>
                    <a:lnTo>
                      <a:pt x="78" y="66"/>
                    </a:lnTo>
                    <a:lnTo>
                      <a:pt x="84" y="54"/>
                    </a:lnTo>
                    <a:lnTo>
                      <a:pt x="86" y="50"/>
                    </a:lnTo>
                    <a:lnTo>
                      <a:pt x="86" y="42"/>
                    </a:lnTo>
                    <a:lnTo>
                      <a:pt x="88" y="40"/>
                    </a:lnTo>
                    <a:lnTo>
                      <a:pt x="86" y="32"/>
                    </a:lnTo>
                    <a:lnTo>
                      <a:pt x="84" y="28"/>
                    </a:lnTo>
                    <a:lnTo>
                      <a:pt x="86" y="26"/>
                    </a:lnTo>
                    <a:lnTo>
                      <a:pt x="70" y="24"/>
                    </a:lnTo>
                    <a:lnTo>
                      <a:pt x="56" y="18"/>
                    </a:lnTo>
                    <a:lnTo>
                      <a:pt x="42" y="10"/>
                    </a:lnTo>
                    <a:lnTo>
                      <a:pt x="34" y="2"/>
                    </a:lnTo>
                    <a:lnTo>
                      <a:pt x="28" y="0"/>
                    </a:lnTo>
                    <a:lnTo>
                      <a:pt x="20" y="2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12" y="14"/>
                    </a:lnTo>
                    <a:lnTo>
                      <a:pt x="12" y="26"/>
                    </a:lnTo>
                    <a:lnTo>
                      <a:pt x="6" y="40"/>
                    </a:lnTo>
                    <a:lnTo>
                      <a:pt x="2" y="54"/>
                    </a:lnTo>
                    <a:lnTo>
                      <a:pt x="0" y="64"/>
                    </a:lnTo>
                    <a:lnTo>
                      <a:pt x="4" y="70"/>
                    </a:lnTo>
                    <a:lnTo>
                      <a:pt x="6" y="72"/>
                    </a:lnTo>
                    <a:lnTo>
                      <a:pt x="10" y="72"/>
                    </a:lnTo>
                    <a:lnTo>
                      <a:pt x="14" y="70"/>
                    </a:lnTo>
                    <a:lnTo>
                      <a:pt x="18" y="66"/>
                    </a:lnTo>
                    <a:lnTo>
                      <a:pt x="18" y="74"/>
                    </a:lnTo>
                    <a:lnTo>
                      <a:pt x="18" y="80"/>
                    </a:lnTo>
                    <a:lnTo>
                      <a:pt x="12" y="84"/>
                    </a:lnTo>
                    <a:lnTo>
                      <a:pt x="8" y="86"/>
                    </a:lnTo>
                    <a:lnTo>
                      <a:pt x="10" y="86"/>
                    </a:lnTo>
                    <a:lnTo>
                      <a:pt x="12" y="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" name="Freeform 94"/>
              <p:cNvSpPr>
                <a:spLocks/>
              </p:cNvSpPr>
              <p:nvPr/>
            </p:nvSpPr>
            <p:spPr bwMode="auto">
              <a:xfrm>
                <a:off x="2075457" y="3878882"/>
                <a:ext cx="364962" cy="554819"/>
              </a:xfrm>
              <a:custGeom>
                <a:avLst/>
                <a:gdLst>
                  <a:gd name="T0" fmla="*/ 2147483647 w 208"/>
                  <a:gd name="T1" fmla="*/ 2147483647 h 332"/>
                  <a:gd name="T2" fmla="*/ 2147483647 w 208"/>
                  <a:gd name="T3" fmla="*/ 2147483647 h 332"/>
                  <a:gd name="T4" fmla="*/ 2147483647 w 208"/>
                  <a:gd name="T5" fmla="*/ 2147483647 h 332"/>
                  <a:gd name="T6" fmla="*/ 2147483647 w 208"/>
                  <a:gd name="T7" fmla="*/ 2147483647 h 332"/>
                  <a:gd name="T8" fmla="*/ 2147483647 w 208"/>
                  <a:gd name="T9" fmla="*/ 2147483647 h 332"/>
                  <a:gd name="T10" fmla="*/ 2147483647 w 208"/>
                  <a:gd name="T11" fmla="*/ 2147483647 h 332"/>
                  <a:gd name="T12" fmla="*/ 2147483647 w 208"/>
                  <a:gd name="T13" fmla="*/ 2147483647 h 332"/>
                  <a:gd name="T14" fmla="*/ 2147483647 w 208"/>
                  <a:gd name="T15" fmla="*/ 2147483647 h 332"/>
                  <a:gd name="T16" fmla="*/ 0 w 208"/>
                  <a:gd name="T17" fmla="*/ 2147483647 h 332"/>
                  <a:gd name="T18" fmla="*/ 2147483647 w 208"/>
                  <a:gd name="T19" fmla="*/ 2147483647 h 332"/>
                  <a:gd name="T20" fmla="*/ 2147483647 w 208"/>
                  <a:gd name="T21" fmla="*/ 2147483647 h 332"/>
                  <a:gd name="T22" fmla="*/ 2147483647 w 208"/>
                  <a:gd name="T23" fmla="*/ 2147483647 h 332"/>
                  <a:gd name="T24" fmla="*/ 2147483647 w 208"/>
                  <a:gd name="T25" fmla="*/ 2147483647 h 332"/>
                  <a:gd name="T26" fmla="*/ 2147483647 w 208"/>
                  <a:gd name="T27" fmla="*/ 2147483647 h 332"/>
                  <a:gd name="T28" fmla="*/ 2147483647 w 208"/>
                  <a:gd name="T29" fmla="*/ 2147483647 h 332"/>
                  <a:gd name="T30" fmla="*/ 2147483647 w 208"/>
                  <a:gd name="T31" fmla="*/ 2147483647 h 332"/>
                  <a:gd name="T32" fmla="*/ 2147483647 w 208"/>
                  <a:gd name="T33" fmla="*/ 0 h 332"/>
                  <a:gd name="T34" fmla="*/ 2147483647 w 208"/>
                  <a:gd name="T35" fmla="*/ 2147483647 h 332"/>
                  <a:gd name="T36" fmla="*/ 2147483647 w 208"/>
                  <a:gd name="T37" fmla="*/ 2147483647 h 332"/>
                  <a:gd name="T38" fmla="*/ 2147483647 w 208"/>
                  <a:gd name="T39" fmla="*/ 2147483647 h 332"/>
                  <a:gd name="T40" fmla="*/ 2147483647 w 208"/>
                  <a:gd name="T41" fmla="*/ 2147483647 h 332"/>
                  <a:gd name="T42" fmla="*/ 2147483647 w 208"/>
                  <a:gd name="T43" fmla="*/ 2147483647 h 332"/>
                  <a:gd name="T44" fmla="*/ 2147483647 w 208"/>
                  <a:gd name="T45" fmla="*/ 2147483647 h 332"/>
                  <a:gd name="T46" fmla="*/ 2147483647 w 208"/>
                  <a:gd name="T47" fmla="*/ 2147483647 h 332"/>
                  <a:gd name="T48" fmla="*/ 2147483647 w 208"/>
                  <a:gd name="T49" fmla="*/ 2147483647 h 332"/>
                  <a:gd name="T50" fmla="*/ 2147483647 w 208"/>
                  <a:gd name="T51" fmla="*/ 2147483647 h 332"/>
                  <a:gd name="T52" fmla="*/ 2147483647 w 208"/>
                  <a:gd name="T53" fmla="*/ 2147483647 h 332"/>
                  <a:gd name="T54" fmla="*/ 2147483647 w 208"/>
                  <a:gd name="T55" fmla="*/ 2147483647 h 332"/>
                  <a:gd name="T56" fmla="*/ 2147483647 w 208"/>
                  <a:gd name="T57" fmla="*/ 2147483647 h 332"/>
                  <a:gd name="T58" fmla="*/ 2147483647 w 208"/>
                  <a:gd name="T59" fmla="*/ 2147483647 h 332"/>
                  <a:gd name="T60" fmla="*/ 2147483647 w 208"/>
                  <a:gd name="T61" fmla="*/ 2147483647 h 332"/>
                  <a:gd name="T62" fmla="*/ 2147483647 w 208"/>
                  <a:gd name="T63" fmla="*/ 2147483647 h 332"/>
                  <a:gd name="T64" fmla="*/ 2147483647 w 208"/>
                  <a:gd name="T65" fmla="*/ 2147483647 h 332"/>
                  <a:gd name="T66" fmla="*/ 2147483647 w 208"/>
                  <a:gd name="T67" fmla="*/ 2147483647 h 332"/>
                  <a:gd name="T68" fmla="*/ 2147483647 w 208"/>
                  <a:gd name="T69" fmla="*/ 2147483647 h 332"/>
                  <a:gd name="T70" fmla="*/ 2147483647 w 208"/>
                  <a:gd name="T71" fmla="*/ 2147483647 h 332"/>
                  <a:gd name="T72" fmla="*/ 2147483647 w 208"/>
                  <a:gd name="T73" fmla="*/ 2147483647 h 332"/>
                  <a:gd name="T74" fmla="*/ 2147483647 w 208"/>
                  <a:gd name="T75" fmla="*/ 2147483647 h 332"/>
                  <a:gd name="T76" fmla="*/ 2147483647 w 208"/>
                  <a:gd name="T77" fmla="*/ 2147483647 h 332"/>
                  <a:gd name="T78" fmla="*/ 2147483647 w 208"/>
                  <a:gd name="T79" fmla="*/ 2147483647 h 332"/>
                  <a:gd name="T80" fmla="*/ 2147483647 w 208"/>
                  <a:gd name="T81" fmla="*/ 2147483647 h 332"/>
                  <a:gd name="T82" fmla="*/ 2147483647 w 208"/>
                  <a:gd name="T83" fmla="*/ 2147483647 h 332"/>
                  <a:gd name="T84" fmla="*/ 2147483647 w 208"/>
                  <a:gd name="T85" fmla="*/ 2147483647 h 3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208"/>
                  <a:gd name="T130" fmla="*/ 0 h 332"/>
                  <a:gd name="T131" fmla="*/ 208 w 208"/>
                  <a:gd name="T132" fmla="*/ 332 h 3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208" h="332">
                    <a:moveTo>
                      <a:pt x="186" y="332"/>
                    </a:moveTo>
                    <a:lnTo>
                      <a:pt x="180" y="324"/>
                    </a:lnTo>
                    <a:lnTo>
                      <a:pt x="174" y="318"/>
                    </a:lnTo>
                    <a:lnTo>
                      <a:pt x="154" y="300"/>
                    </a:lnTo>
                    <a:lnTo>
                      <a:pt x="146" y="294"/>
                    </a:lnTo>
                    <a:lnTo>
                      <a:pt x="136" y="292"/>
                    </a:lnTo>
                    <a:lnTo>
                      <a:pt x="118" y="282"/>
                    </a:lnTo>
                    <a:lnTo>
                      <a:pt x="108" y="276"/>
                    </a:lnTo>
                    <a:lnTo>
                      <a:pt x="98" y="268"/>
                    </a:lnTo>
                    <a:lnTo>
                      <a:pt x="94" y="262"/>
                    </a:lnTo>
                    <a:lnTo>
                      <a:pt x="90" y="254"/>
                    </a:lnTo>
                    <a:lnTo>
                      <a:pt x="80" y="232"/>
                    </a:lnTo>
                    <a:lnTo>
                      <a:pt x="72" y="212"/>
                    </a:lnTo>
                    <a:lnTo>
                      <a:pt x="62" y="194"/>
                    </a:lnTo>
                    <a:lnTo>
                      <a:pt x="52" y="174"/>
                    </a:lnTo>
                    <a:lnTo>
                      <a:pt x="46" y="158"/>
                    </a:lnTo>
                    <a:lnTo>
                      <a:pt x="40" y="146"/>
                    </a:lnTo>
                    <a:lnTo>
                      <a:pt x="32" y="132"/>
                    </a:lnTo>
                    <a:lnTo>
                      <a:pt x="24" y="118"/>
                    </a:lnTo>
                    <a:lnTo>
                      <a:pt x="22" y="114"/>
                    </a:lnTo>
                    <a:lnTo>
                      <a:pt x="18" y="112"/>
                    </a:lnTo>
                    <a:lnTo>
                      <a:pt x="12" y="108"/>
                    </a:lnTo>
                    <a:lnTo>
                      <a:pt x="4" y="106"/>
                    </a:lnTo>
                    <a:lnTo>
                      <a:pt x="2" y="104"/>
                    </a:lnTo>
                    <a:lnTo>
                      <a:pt x="0" y="100"/>
                    </a:lnTo>
                    <a:lnTo>
                      <a:pt x="0" y="82"/>
                    </a:lnTo>
                    <a:lnTo>
                      <a:pt x="0" y="66"/>
                    </a:lnTo>
                    <a:lnTo>
                      <a:pt x="2" y="64"/>
                    </a:lnTo>
                    <a:lnTo>
                      <a:pt x="4" y="60"/>
                    </a:lnTo>
                    <a:lnTo>
                      <a:pt x="12" y="54"/>
                    </a:lnTo>
                    <a:lnTo>
                      <a:pt x="16" y="54"/>
                    </a:lnTo>
                    <a:lnTo>
                      <a:pt x="14" y="58"/>
                    </a:lnTo>
                    <a:lnTo>
                      <a:pt x="16" y="60"/>
                    </a:lnTo>
                    <a:lnTo>
                      <a:pt x="16" y="66"/>
                    </a:lnTo>
                    <a:lnTo>
                      <a:pt x="14" y="70"/>
                    </a:lnTo>
                    <a:lnTo>
                      <a:pt x="12" y="74"/>
                    </a:lnTo>
                    <a:lnTo>
                      <a:pt x="22" y="80"/>
                    </a:lnTo>
                    <a:lnTo>
                      <a:pt x="34" y="86"/>
                    </a:lnTo>
                    <a:lnTo>
                      <a:pt x="38" y="84"/>
                    </a:lnTo>
                    <a:lnTo>
                      <a:pt x="40" y="80"/>
                    </a:lnTo>
                    <a:lnTo>
                      <a:pt x="44" y="70"/>
                    </a:lnTo>
                    <a:lnTo>
                      <a:pt x="50" y="56"/>
                    </a:lnTo>
                    <a:lnTo>
                      <a:pt x="54" y="52"/>
                    </a:lnTo>
                    <a:lnTo>
                      <a:pt x="60" y="48"/>
                    </a:lnTo>
                    <a:lnTo>
                      <a:pt x="72" y="42"/>
                    </a:lnTo>
                    <a:lnTo>
                      <a:pt x="82" y="34"/>
                    </a:lnTo>
                    <a:lnTo>
                      <a:pt x="88" y="22"/>
                    </a:lnTo>
                    <a:lnTo>
                      <a:pt x="90" y="18"/>
                    </a:lnTo>
                    <a:lnTo>
                      <a:pt x="90" y="10"/>
                    </a:lnTo>
                    <a:lnTo>
                      <a:pt x="92" y="8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0" y="4"/>
                    </a:lnTo>
                    <a:lnTo>
                      <a:pt x="106" y="8"/>
                    </a:lnTo>
                    <a:lnTo>
                      <a:pt x="114" y="14"/>
                    </a:lnTo>
                    <a:lnTo>
                      <a:pt x="120" y="22"/>
                    </a:lnTo>
                    <a:lnTo>
                      <a:pt x="124" y="26"/>
                    </a:lnTo>
                    <a:lnTo>
                      <a:pt x="126" y="34"/>
                    </a:lnTo>
                    <a:lnTo>
                      <a:pt x="128" y="42"/>
                    </a:lnTo>
                    <a:lnTo>
                      <a:pt x="144" y="42"/>
                    </a:lnTo>
                    <a:lnTo>
                      <a:pt x="146" y="42"/>
                    </a:lnTo>
                    <a:lnTo>
                      <a:pt x="148" y="40"/>
                    </a:lnTo>
                    <a:lnTo>
                      <a:pt x="152" y="38"/>
                    </a:lnTo>
                    <a:lnTo>
                      <a:pt x="154" y="38"/>
                    </a:lnTo>
                    <a:lnTo>
                      <a:pt x="156" y="40"/>
                    </a:lnTo>
                    <a:lnTo>
                      <a:pt x="160" y="44"/>
                    </a:lnTo>
                    <a:lnTo>
                      <a:pt x="160" y="40"/>
                    </a:lnTo>
                    <a:lnTo>
                      <a:pt x="164" y="38"/>
                    </a:lnTo>
                    <a:lnTo>
                      <a:pt x="172" y="40"/>
                    </a:lnTo>
                    <a:lnTo>
                      <a:pt x="178" y="44"/>
                    </a:lnTo>
                    <a:lnTo>
                      <a:pt x="176" y="48"/>
                    </a:lnTo>
                    <a:lnTo>
                      <a:pt x="174" y="52"/>
                    </a:lnTo>
                    <a:lnTo>
                      <a:pt x="170" y="56"/>
                    </a:lnTo>
                    <a:lnTo>
                      <a:pt x="168" y="60"/>
                    </a:lnTo>
                    <a:lnTo>
                      <a:pt x="170" y="64"/>
                    </a:lnTo>
                    <a:lnTo>
                      <a:pt x="174" y="66"/>
                    </a:lnTo>
                    <a:lnTo>
                      <a:pt x="180" y="70"/>
                    </a:lnTo>
                    <a:lnTo>
                      <a:pt x="180" y="74"/>
                    </a:lnTo>
                    <a:lnTo>
                      <a:pt x="176" y="76"/>
                    </a:lnTo>
                    <a:lnTo>
                      <a:pt x="164" y="78"/>
                    </a:lnTo>
                    <a:lnTo>
                      <a:pt x="154" y="80"/>
                    </a:lnTo>
                    <a:lnTo>
                      <a:pt x="144" y="82"/>
                    </a:lnTo>
                    <a:lnTo>
                      <a:pt x="138" y="86"/>
                    </a:lnTo>
                    <a:lnTo>
                      <a:pt x="136" y="90"/>
                    </a:lnTo>
                    <a:lnTo>
                      <a:pt x="134" y="98"/>
                    </a:lnTo>
                    <a:lnTo>
                      <a:pt x="132" y="106"/>
                    </a:lnTo>
                    <a:lnTo>
                      <a:pt x="128" y="118"/>
                    </a:lnTo>
                    <a:lnTo>
                      <a:pt x="126" y="122"/>
                    </a:lnTo>
                    <a:lnTo>
                      <a:pt x="124" y="124"/>
                    </a:lnTo>
                    <a:lnTo>
                      <a:pt x="120" y="128"/>
                    </a:lnTo>
                    <a:lnTo>
                      <a:pt x="118" y="132"/>
                    </a:lnTo>
                    <a:lnTo>
                      <a:pt x="120" y="138"/>
                    </a:lnTo>
                    <a:lnTo>
                      <a:pt x="122" y="142"/>
                    </a:lnTo>
                    <a:lnTo>
                      <a:pt x="126" y="150"/>
                    </a:lnTo>
                    <a:lnTo>
                      <a:pt x="132" y="158"/>
                    </a:lnTo>
                    <a:lnTo>
                      <a:pt x="134" y="162"/>
                    </a:lnTo>
                    <a:lnTo>
                      <a:pt x="134" y="168"/>
                    </a:lnTo>
                    <a:lnTo>
                      <a:pt x="142" y="170"/>
                    </a:lnTo>
                    <a:lnTo>
                      <a:pt x="148" y="174"/>
                    </a:lnTo>
                    <a:lnTo>
                      <a:pt x="154" y="180"/>
                    </a:lnTo>
                    <a:lnTo>
                      <a:pt x="158" y="182"/>
                    </a:lnTo>
                    <a:lnTo>
                      <a:pt x="162" y="180"/>
                    </a:lnTo>
                    <a:lnTo>
                      <a:pt x="164" y="180"/>
                    </a:lnTo>
                    <a:lnTo>
                      <a:pt x="166" y="172"/>
                    </a:lnTo>
                    <a:lnTo>
                      <a:pt x="176" y="172"/>
                    </a:lnTo>
                    <a:lnTo>
                      <a:pt x="176" y="188"/>
                    </a:lnTo>
                    <a:lnTo>
                      <a:pt x="176" y="194"/>
                    </a:lnTo>
                    <a:lnTo>
                      <a:pt x="178" y="196"/>
                    </a:lnTo>
                    <a:lnTo>
                      <a:pt x="180" y="198"/>
                    </a:lnTo>
                    <a:lnTo>
                      <a:pt x="182" y="198"/>
                    </a:lnTo>
                    <a:lnTo>
                      <a:pt x="184" y="198"/>
                    </a:lnTo>
                    <a:lnTo>
                      <a:pt x="192" y="200"/>
                    </a:lnTo>
                    <a:lnTo>
                      <a:pt x="202" y="212"/>
                    </a:lnTo>
                    <a:lnTo>
                      <a:pt x="206" y="218"/>
                    </a:lnTo>
                    <a:lnTo>
                      <a:pt x="208" y="226"/>
                    </a:lnTo>
                    <a:lnTo>
                      <a:pt x="206" y="258"/>
                    </a:lnTo>
                    <a:lnTo>
                      <a:pt x="204" y="264"/>
                    </a:lnTo>
                    <a:lnTo>
                      <a:pt x="204" y="266"/>
                    </a:lnTo>
                    <a:lnTo>
                      <a:pt x="202" y="270"/>
                    </a:lnTo>
                    <a:lnTo>
                      <a:pt x="200" y="276"/>
                    </a:lnTo>
                    <a:lnTo>
                      <a:pt x="202" y="290"/>
                    </a:lnTo>
                    <a:lnTo>
                      <a:pt x="204" y="294"/>
                    </a:lnTo>
                    <a:lnTo>
                      <a:pt x="208" y="296"/>
                    </a:lnTo>
                    <a:lnTo>
                      <a:pt x="204" y="306"/>
                    </a:lnTo>
                    <a:lnTo>
                      <a:pt x="202" y="316"/>
                    </a:lnTo>
                    <a:lnTo>
                      <a:pt x="200" y="322"/>
                    </a:lnTo>
                    <a:lnTo>
                      <a:pt x="196" y="326"/>
                    </a:lnTo>
                    <a:lnTo>
                      <a:pt x="190" y="330"/>
                    </a:lnTo>
                    <a:lnTo>
                      <a:pt x="186" y="33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5" name="Freeform 95"/>
              <p:cNvSpPr>
                <a:spLocks/>
              </p:cNvSpPr>
              <p:nvPr/>
            </p:nvSpPr>
            <p:spPr bwMode="auto">
              <a:xfrm>
                <a:off x="2412877" y="4173103"/>
                <a:ext cx="341549" cy="396499"/>
              </a:xfrm>
              <a:custGeom>
                <a:avLst/>
                <a:gdLst>
                  <a:gd name="T0" fmla="*/ 2147483647 w 196"/>
                  <a:gd name="T1" fmla="*/ 2147483647 h 238"/>
                  <a:gd name="T2" fmla="*/ 2147483647 w 196"/>
                  <a:gd name="T3" fmla="*/ 2147483647 h 238"/>
                  <a:gd name="T4" fmla="*/ 2147483647 w 196"/>
                  <a:gd name="T5" fmla="*/ 2147483647 h 238"/>
                  <a:gd name="T6" fmla="*/ 2147483647 w 196"/>
                  <a:gd name="T7" fmla="*/ 2147483647 h 238"/>
                  <a:gd name="T8" fmla="*/ 2147483647 w 196"/>
                  <a:gd name="T9" fmla="*/ 2147483647 h 238"/>
                  <a:gd name="T10" fmla="*/ 2147483647 w 196"/>
                  <a:gd name="T11" fmla="*/ 2147483647 h 238"/>
                  <a:gd name="T12" fmla="*/ 2147483647 w 196"/>
                  <a:gd name="T13" fmla="*/ 2147483647 h 238"/>
                  <a:gd name="T14" fmla="*/ 2147483647 w 196"/>
                  <a:gd name="T15" fmla="*/ 2147483647 h 238"/>
                  <a:gd name="T16" fmla="*/ 2147483647 w 196"/>
                  <a:gd name="T17" fmla="*/ 2147483647 h 238"/>
                  <a:gd name="T18" fmla="*/ 2147483647 w 196"/>
                  <a:gd name="T19" fmla="*/ 2147483647 h 238"/>
                  <a:gd name="T20" fmla="*/ 2147483647 w 196"/>
                  <a:gd name="T21" fmla="*/ 2147483647 h 238"/>
                  <a:gd name="T22" fmla="*/ 2147483647 w 196"/>
                  <a:gd name="T23" fmla="*/ 2147483647 h 238"/>
                  <a:gd name="T24" fmla="*/ 2147483647 w 196"/>
                  <a:gd name="T25" fmla="*/ 2147483647 h 238"/>
                  <a:gd name="T26" fmla="*/ 2147483647 w 196"/>
                  <a:gd name="T27" fmla="*/ 2147483647 h 238"/>
                  <a:gd name="T28" fmla="*/ 2147483647 w 196"/>
                  <a:gd name="T29" fmla="*/ 2147483647 h 238"/>
                  <a:gd name="T30" fmla="*/ 2147483647 w 196"/>
                  <a:gd name="T31" fmla="*/ 2147483647 h 238"/>
                  <a:gd name="T32" fmla="*/ 2147483647 w 196"/>
                  <a:gd name="T33" fmla="*/ 2147483647 h 238"/>
                  <a:gd name="T34" fmla="*/ 2147483647 w 196"/>
                  <a:gd name="T35" fmla="*/ 2147483647 h 238"/>
                  <a:gd name="T36" fmla="*/ 2147483647 w 196"/>
                  <a:gd name="T37" fmla="*/ 2147483647 h 238"/>
                  <a:gd name="T38" fmla="*/ 2147483647 w 196"/>
                  <a:gd name="T39" fmla="*/ 2147483647 h 238"/>
                  <a:gd name="T40" fmla="*/ 2147483647 w 196"/>
                  <a:gd name="T41" fmla="*/ 2147483647 h 238"/>
                  <a:gd name="T42" fmla="*/ 2147483647 w 196"/>
                  <a:gd name="T43" fmla="*/ 2147483647 h 238"/>
                  <a:gd name="T44" fmla="*/ 2147483647 w 196"/>
                  <a:gd name="T45" fmla="*/ 2147483647 h 238"/>
                  <a:gd name="T46" fmla="*/ 2147483647 w 196"/>
                  <a:gd name="T47" fmla="*/ 2147483647 h 238"/>
                  <a:gd name="T48" fmla="*/ 2147483647 w 196"/>
                  <a:gd name="T49" fmla="*/ 2147483647 h 238"/>
                  <a:gd name="T50" fmla="*/ 2147483647 w 196"/>
                  <a:gd name="T51" fmla="*/ 2147483647 h 238"/>
                  <a:gd name="T52" fmla="*/ 2147483647 w 196"/>
                  <a:gd name="T53" fmla="*/ 2147483647 h 238"/>
                  <a:gd name="T54" fmla="*/ 2147483647 w 196"/>
                  <a:gd name="T55" fmla="*/ 2147483647 h 238"/>
                  <a:gd name="T56" fmla="*/ 2147483647 w 196"/>
                  <a:gd name="T57" fmla="*/ 2147483647 h 238"/>
                  <a:gd name="T58" fmla="*/ 2147483647 w 196"/>
                  <a:gd name="T59" fmla="*/ 2147483647 h 238"/>
                  <a:gd name="T60" fmla="*/ 2147483647 w 196"/>
                  <a:gd name="T61" fmla="*/ 2147483647 h 238"/>
                  <a:gd name="T62" fmla="*/ 2147483647 w 196"/>
                  <a:gd name="T63" fmla="*/ 2147483647 h 238"/>
                  <a:gd name="T64" fmla="*/ 2147483647 w 196"/>
                  <a:gd name="T65" fmla="*/ 2147483647 h 238"/>
                  <a:gd name="T66" fmla="*/ 2147483647 w 196"/>
                  <a:gd name="T67" fmla="*/ 2147483647 h 238"/>
                  <a:gd name="T68" fmla="*/ 2147483647 w 196"/>
                  <a:gd name="T69" fmla="*/ 2147483647 h 238"/>
                  <a:gd name="T70" fmla="*/ 2147483647 w 196"/>
                  <a:gd name="T71" fmla="*/ 2147483647 h 238"/>
                  <a:gd name="T72" fmla="*/ 2147483647 w 196"/>
                  <a:gd name="T73" fmla="*/ 2147483647 h 238"/>
                  <a:gd name="T74" fmla="*/ 2147483647 w 196"/>
                  <a:gd name="T75" fmla="*/ 2147483647 h 238"/>
                  <a:gd name="T76" fmla="*/ 2147483647 w 196"/>
                  <a:gd name="T77" fmla="*/ 2147483647 h 238"/>
                  <a:gd name="T78" fmla="*/ 2147483647 w 196"/>
                  <a:gd name="T79" fmla="*/ 2147483647 h 238"/>
                  <a:gd name="T80" fmla="*/ 2147483647 w 196"/>
                  <a:gd name="T81" fmla="*/ 2147483647 h 238"/>
                  <a:gd name="T82" fmla="*/ 2147483647 w 196"/>
                  <a:gd name="T83" fmla="*/ 2147483647 h 238"/>
                  <a:gd name="T84" fmla="*/ 2147483647 w 196"/>
                  <a:gd name="T85" fmla="*/ 2147483647 h 238"/>
                  <a:gd name="T86" fmla="*/ 2147483647 w 196"/>
                  <a:gd name="T87" fmla="*/ 2147483647 h 238"/>
                  <a:gd name="T88" fmla="*/ 2147483647 w 196"/>
                  <a:gd name="T89" fmla="*/ 0 h 238"/>
                  <a:gd name="T90" fmla="*/ 2147483647 w 196"/>
                  <a:gd name="T91" fmla="*/ 2147483647 h 238"/>
                  <a:gd name="T92" fmla="*/ 2147483647 w 196"/>
                  <a:gd name="T93" fmla="*/ 2147483647 h 238"/>
                  <a:gd name="T94" fmla="*/ 2147483647 w 196"/>
                  <a:gd name="T95" fmla="*/ 2147483647 h 238"/>
                  <a:gd name="T96" fmla="*/ 0 w 196"/>
                  <a:gd name="T97" fmla="*/ 2147483647 h 23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6"/>
                  <a:gd name="T148" fmla="*/ 0 h 238"/>
                  <a:gd name="T149" fmla="*/ 196 w 196"/>
                  <a:gd name="T150" fmla="*/ 238 h 23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6" h="238">
                    <a:moveTo>
                      <a:pt x="0" y="24"/>
                    </a:moveTo>
                    <a:lnTo>
                      <a:pt x="10" y="34"/>
                    </a:lnTo>
                    <a:lnTo>
                      <a:pt x="14" y="42"/>
                    </a:lnTo>
                    <a:lnTo>
                      <a:pt x="16" y="50"/>
                    </a:lnTo>
                    <a:lnTo>
                      <a:pt x="14" y="82"/>
                    </a:lnTo>
                    <a:lnTo>
                      <a:pt x="12" y="88"/>
                    </a:lnTo>
                    <a:lnTo>
                      <a:pt x="12" y="90"/>
                    </a:lnTo>
                    <a:lnTo>
                      <a:pt x="10" y="94"/>
                    </a:lnTo>
                    <a:lnTo>
                      <a:pt x="8" y="100"/>
                    </a:lnTo>
                    <a:lnTo>
                      <a:pt x="10" y="114"/>
                    </a:lnTo>
                    <a:lnTo>
                      <a:pt x="12" y="118"/>
                    </a:lnTo>
                    <a:lnTo>
                      <a:pt x="16" y="120"/>
                    </a:lnTo>
                    <a:lnTo>
                      <a:pt x="14" y="126"/>
                    </a:lnTo>
                    <a:lnTo>
                      <a:pt x="12" y="132"/>
                    </a:lnTo>
                    <a:lnTo>
                      <a:pt x="8" y="146"/>
                    </a:lnTo>
                    <a:lnTo>
                      <a:pt x="18" y="156"/>
                    </a:lnTo>
                    <a:lnTo>
                      <a:pt x="22" y="168"/>
                    </a:lnTo>
                    <a:lnTo>
                      <a:pt x="26" y="198"/>
                    </a:lnTo>
                    <a:lnTo>
                      <a:pt x="28" y="200"/>
                    </a:lnTo>
                    <a:lnTo>
                      <a:pt x="30" y="202"/>
                    </a:lnTo>
                    <a:lnTo>
                      <a:pt x="34" y="204"/>
                    </a:lnTo>
                    <a:lnTo>
                      <a:pt x="36" y="208"/>
                    </a:lnTo>
                    <a:lnTo>
                      <a:pt x="42" y="228"/>
                    </a:lnTo>
                    <a:lnTo>
                      <a:pt x="44" y="234"/>
                    </a:lnTo>
                    <a:lnTo>
                      <a:pt x="46" y="238"/>
                    </a:lnTo>
                    <a:lnTo>
                      <a:pt x="50" y="238"/>
                    </a:lnTo>
                    <a:lnTo>
                      <a:pt x="56" y="236"/>
                    </a:lnTo>
                    <a:lnTo>
                      <a:pt x="60" y="232"/>
                    </a:lnTo>
                    <a:lnTo>
                      <a:pt x="70" y="220"/>
                    </a:lnTo>
                    <a:lnTo>
                      <a:pt x="76" y="226"/>
                    </a:lnTo>
                    <a:lnTo>
                      <a:pt x="84" y="228"/>
                    </a:lnTo>
                    <a:lnTo>
                      <a:pt x="92" y="230"/>
                    </a:lnTo>
                    <a:lnTo>
                      <a:pt x="98" y="238"/>
                    </a:lnTo>
                    <a:lnTo>
                      <a:pt x="100" y="232"/>
                    </a:lnTo>
                    <a:lnTo>
                      <a:pt x="104" y="230"/>
                    </a:lnTo>
                    <a:lnTo>
                      <a:pt x="112" y="228"/>
                    </a:lnTo>
                    <a:lnTo>
                      <a:pt x="126" y="228"/>
                    </a:lnTo>
                    <a:lnTo>
                      <a:pt x="126" y="204"/>
                    </a:lnTo>
                    <a:lnTo>
                      <a:pt x="128" y="196"/>
                    </a:lnTo>
                    <a:lnTo>
                      <a:pt x="132" y="188"/>
                    </a:lnTo>
                    <a:lnTo>
                      <a:pt x="136" y="180"/>
                    </a:lnTo>
                    <a:lnTo>
                      <a:pt x="144" y="176"/>
                    </a:lnTo>
                    <a:lnTo>
                      <a:pt x="152" y="172"/>
                    </a:lnTo>
                    <a:lnTo>
                      <a:pt x="162" y="172"/>
                    </a:lnTo>
                    <a:lnTo>
                      <a:pt x="170" y="172"/>
                    </a:lnTo>
                    <a:lnTo>
                      <a:pt x="178" y="174"/>
                    </a:lnTo>
                    <a:lnTo>
                      <a:pt x="190" y="180"/>
                    </a:lnTo>
                    <a:lnTo>
                      <a:pt x="190" y="174"/>
                    </a:lnTo>
                    <a:lnTo>
                      <a:pt x="192" y="170"/>
                    </a:lnTo>
                    <a:lnTo>
                      <a:pt x="196" y="162"/>
                    </a:lnTo>
                    <a:lnTo>
                      <a:pt x="196" y="156"/>
                    </a:lnTo>
                    <a:lnTo>
                      <a:pt x="196" y="148"/>
                    </a:lnTo>
                    <a:lnTo>
                      <a:pt x="194" y="146"/>
                    </a:lnTo>
                    <a:lnTo>
                      <a:pt x="186" y="138"/>
                    </a:lnTo>
                    <a:lnTo>
                      <a:pt x="184" y="134"/>
                    </a:lnTo>
                    <a:lnTo>
                      <a:pt x="180" y="130"/>
                    </a:lnTo>
                    <a:lnTo>
                      <a:pt x="180" y="126"/>
                    </a:lnTo>
                    <a:lnTo>
                      <a:pt x="180" y="120"/>
                    </a:lnTo>
                    <a:lnTo>
                      <a:pt x="168" y="118"/>
                    </a:lnTo>
                    <a:lnTo>
                      <a:pt x="158" y="116"/>
                    </a:lnTo>
                    <a:lnTo>
                      <a:pt x="154" y="112"/>
                    </a:lnTo>
                    <a:lnTo>
                      <a:pt x="152" y="108"/>
                    </a:lnTo>
                    <a:lnTo>
                      <a:pt x="152" y="102"/>
                    </a:lnTo>
                    <a:lnTo>
                      <a:pt x="152" y="94"/>
                    </a:lnTo>
                    <a:lnTo>
                      <a:pt x="150" y="92"/>
                    </a:lnTo>
                    <a:lnTo>
                      <a:pt x="148" y="90"/>
                    </a:lnTo>
                    <a:lnTo>
                      <a:pt x="146" y="80"/>
                    </a:lnTo>
                    <a:lnTo>
                      <a:pt x="142" y="70"/>
                    </a:lnTo>
                    <a:lnTo>
                      <a:pt x="138" y="68"/>
                    </a:lnTo>
                    <a:lnTo>
                      <a:pt x="134" y="66"/>
                    </a:lnTo>
                    <a:lnTo>
                      <a:pt x="124" y="68"/>
                    </a:lnTo>
                    <a:lnTo>
                      <a:pt x="120" y="68"/>
                    </a:lnTo>
                    <a:lnTo>
                      <a:pt x="116" y="68"/>
                    </a:lnTo>
                    <a:lnTo>
                      <a:pt x="114" y="66"/>
                    </a:lnTo>
                    <a:lnTo>
                      <a:pt x="114" y="62"/>
                    </a:lnTo>
                    <a:lnTo>
                      <a:pt x="108" y="60"/>
                    </a:lnTo>
                    <a:lnTo>
                      <a:pt x="104" y="58"/>
                    </a:lnTo>
                    <a:lnTo>
                      <a:pt x="100" y="54"/>
                    </a:lnTo>
                    <a:lnTo>
                      <a:pt x="98" y="52"/>
                    </a:lnTo>
                    <a:lnTo>
                      <a:pt x="94" y="54"/>
                    </a:lnTo>
                    <a:lnTo>
                      <a:pt x="84" y="50"/>
                    </a:lnTo>
                    <a:lnTo>
                      <a:pt x="74" y="44"/>
                    </a:lnTo>
                    <a:lnTo>
                      <a:pt x="70" y="36"/>
                    </a:lnTo>
                    <a:lnTo>
                      <a:pt x="66" y="30"/>
                    </a:lnTo>
                    <a:lnTo>
                      <a:pt x="64" y="20"/>
                    </a:lnTo>
                    <a:lnTo>
                      <a:pt x="66" y="10"/>
                    </a:lnTo>
                    <a:lnTo>
                      <a:pt x="66" y="6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48" y="2"/>
                    </a:lnTo>
                    <a:lnTo>
                      <a:pt x="42" y="6"/>
                    </a:lnTo>
                    <a:lnTo>
                      <a:pt x="30" y="14"/>
                    </a:lnTo>
                    <a:lnTo>
                      <a:pt x="20" y="22"/>
                    </a:lnTo>
                    <a:lnTo>
                      <a:pt x="12" y="26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6" name="Freeform 96"/>
              <p:cNvSpPr>
                <a:spLocks/>
              </p:cNvSpPr>
              <p:nvPr/>
            </p:nvSpPr>
            <p:spPr bwMode="auto">
              <a:xfrm>
                <a:off x="2631853" y="4461722"/>
                <a:ext cx="234127" cy="252191"/>
              </a:xfrm>
              <a:custGeom>
                <a:avLst/>
                <a:gdLst>
                  <a:gd name="T0" fmla="*/ 2147483647 w 134"/>
                  <a:gd name="T1" fmla="*/ 2147483647 h 152"/>
                  <a:gd name="T2" fmla="*/ 2147483647 w 134"/>
                  <a:gd name="T3" fmla="*/ 2147483647 h 152"/>
                  <a:gd name="T4" fmla="*/ 2147483647 w 134"/>
                  <a:gd name="T5" fmla="*/ 2147483647 h 152"/>
                  <a:gd name="T6" fmla="*/ 2147483647 w 134"/>
                  <a:gd name="T7" fmla="*/ 2147483647 h 152"/>
                  <a:gd name="T8" fmla="*/ 2147483647 w 134"/>
                  <a:gd name="T9" fmla="*/ 2147483647 h 152"/>
                  <a:gd name="T10" fmla="*/ 2147483647 w 134"/>
                  <a:gd name="T11" fmla="*/ 2147483647 h 152"/>
                  <a:gd name="T12" fmla="*/ 2147483647 w 134"/>
                  <a:gd name="T13" fmla="*/ 2147483647 h 152"/>
                  <a:gd name="T14" fmla="*/ 2147483647 w 134"/>
                  <a:gd name="T15" fmla="*/ 2147483647 h 152"/>
                  <a:gd name="T16" fmla="*/ 2147483647 w 134"/>
                  <a:gd name="T17" fmla="*/ 2147483647 h 152"/>
                  <a:gd name="T18" fmla="*/ 2147483647 w 134"/>
                  <a:gd name="T19" fmla="*/ 2147483647 h 152"/>
                  <a:gd name="T20" fmla="*/ 2147483647 w 134"/>
                  <a:gd name="T21" fmla="*/ 2147483647 h 152"/>
                  <a:gd name="T22" fmla="*/ 2147483647 w 134"/>
                  <a:gd name="T23" fmla="*/ 2147483647 h 152"/>
                  <a:gd name="T24" fmla="*/ 2147483647 w 134"/>
                  <a:gd name="T25" fmla="*/ 2147483647 h 152"/>
                  <a:gd name="T26" fmla="*/ 2147483647 w 134"/>
                  <a:gd name="T27" fmla="*/ 2147483647 h 152"/>
                  <a:gd name="T28" fmla="*/ 2147483647 w 134"/>
                  <a:gd name="T29" fmla="*/ 2147483647 h 152"/>
                  <a:gd name="T30" fmla="*/ 2147483647 w 134"/>
                  <a:gd name="T31" fmla="*/ 2147483647 h 152"/>
                  <a:gd name="T32" fmla="*/ 2147483647 w 134"/>
                  <a:gd name="T33" fmla="*/ 2147483647 h 152"/>
                  <a:gd name="T34" fmla="*/ 2147483647 w 134"/>
                  <a:gd name="T35" fmla="*/ 2147483647 h 152"/>
                  <a:gd name="T36" fmla="*/ 2147483647 w 134"/>
                  <a:gd name="T37" fmla="*/ 2147483647 h 152"/>
                  <a:gd name="T38" fmla="*/ 2147483647 w 134"/>
                  <a:gd name="T39" fmla="*/ 2147483647 h 152"/>
                  <a:gd name="T40" fmla="*/ 2147483647 w 134"/>
                  <a:gd name="T41" fmla="*/ 2147483647 h 152"/>
                  <a:gd name="T42" fmla="*/ 2147483647 w 134"/>
                  <a:gd name="T43" fmla="*/ 2147483647 h 152"/>
                  <a:gd name="T44" fmla="*/ 2147483647 w 134"/>
                  <a:gd name="T45" fmla="*/ 2147483647 h 152"/>
                  <a:gd name="T46" fmla="*/ 2147483647 w 134"/>
                  <a:gd name="T47" fmla="*/ 2147483647 h 152"/>
                  <a:gd name="T48" fmla="*/ 2147483647 w 134"/>
                  <a:gd name="T49" fmla="*/ 2147483647 h 152"/>
                  <a:gd name="T50" fmla="*/ 2147483647 w 134"/>
                  <a:gd name="T51" fmla="*/ 2147483647 h 152"/>
                  <a:gd name="T52" fmla="*/ 2147483647 w 134"/>
                  <a:gd name="T53" fmla="*/ 2147483647 h 152"/>
                  <a:gd name="T54" fmla="*/ 2147483647 w 134"/>
                  <a:gd name="T55" fmla="*/ 2147483647 h 152"/>
                  <a:gd name="T56" fmla="*/ 2147483647 w 134"/>
                  <a:gd name="T57" fmla="*/ 2147483647 h 152"/>
                  <a:gd name="T58" fmla="*/ 2147483647 w 134"/>
                  <a:gd name="T59" fmla="*/ 2147483647 h 152"/>
                  <a:gd name="T60" fmla="*/ 2147483647 w 134"/>
                  <a:gd name="T61" fmla="*/ 2147483647 h 152"/>
                  <a:gd name="T62" fmla="*/ 2147483647 w 134"/>
                  <a:gd name="T63" fmla="*/ 2147483647 h 152"/>
                  <a:gd name="T64" fmla="*/ 0 w 134"/>
                  <a:gd name="T65" fmla="*/ 2147483647 h 152"/>
                  <a:gd name="T66" fmla="*/ 0 w 134"/>
                  <a:gd name="T67" fmla="*/ 2147483647 h 152"/>
                  <a:gd name="T68" fmla="*/ 0 w 134"/>
                  <a:gd name="T69" fmla="*/ 2147483647 h 152"/>
                  <a:gd name="T70" fmla="*/ 2147483647 w 134"/>
                  <a:gd name="T71" fmla="*/ 2147483647 h 152"/>
                  <a:gd name="T72" fmla="*/ 2147483647 w 134"/>
                  <a:gd name="T73" fmla="*/ 2147483647 h 152"/>
                  <a:gd name="T74" fmla="*/ 2147483647 w 134"/>
                  <a:gd name="T75" fmla="*/ 2147483647 h 152"/>
                  <a:gd name="T76" fmla="*/ 2147483647 w 134"/>
                  <a:gd name="T77" fmla="*/ 2147483647 h 152"/>
                  <a:gd name="T78" fmla="*/ 2147483647 w 134"/>
                  <a:gd name="T79" fmla="*/ 0 h 152"/>
                  <a:gd name="T80" fmla="*/ 2147483647 w 134"/>
                  <a:gd name="T81" fmla="*/ 0 h 152"/>
                  <a:gd name="T82" fmla="*/ 2147483647 w 134"/>
                  <a:gd name="T83" fmla="*/ 0 h 152"/>
                  <a:gd name="T84" fmla="*/ 2147483647 w 134"/>
                  <a:gd name="T85" fmla="*/ 2147483647 h 152"/>
                  <a:gd name="T86" fmla="*/ 2147483647 w 134"/>
                  <a:gd name="T87" fmla="*/ 2147483647 h 152"/>
                  <a:gd name="T88" fmla="*/ 2147483647 w 134"/>
                  <a:gd name="T89" fmla="*/ 2147483647 h 152"/>
                  <a:gd name="T90" fmla="*/ 2147483647 w 134"/>
                  <a:gd name="T91" fmla="*/ 2147483647 h 152"/>
                  <a:gd name="T92" fmla="*/ 2147483647 w 134"/>
                  <a:gd name="T93" fmla="*/ 2147483647 h 152"/>
                  <a:gd name="T94" fmla="*/ 2147483647 w 134"/>
                  <a:gd name="T95" fmla="*/ 2147483647 h 152"/>
                  <a:gd name="T96" fmla="*/ 2147483647 w 134"/>
                  <a:gd name="T97" fmla="*/ 2147483647 h 152"/>
                  <a:gd name="T98" fmla="*/ 2147483647 w 134"/>
                  <a:gd name="T99" fmla="*/ 2147483647 h 152"/>
                  <a:gd name="T100" fmla="*/ 2147483647 w 134"/>
                  <a:gd name="T101" fmla="*/ 2147483647 h 152"/>
                  <a:gd name="T102" fmla="*/ 2147483647 w 134"/>
                  <a:gd name="T103" fmla="*/ 2147483647 h 152"/>
                  <a:gd name="T104" fmla="*/ 2147483647 w 134"/>
                  <a:gd name="T105" fmla="*/ 2147483647 h 152"/>
                  <a:gd name="T106" fmla="*/ 2147483647 w 134"/>
                  <a:gd name="T107" fmla="*/ 2147483647 h 152"/>
                  <a:gd name="T108" fmla="*/ 2147483647 w 134"/>
                  <a:gd name="T109" fmla="*/ 2147483647 h 152"/>
                  <a:gd name="T110" fmla="*/ 2147483647 w 134"/>
                  <a:gd name="T111" fmla="*/ 2147483647 h 152"/>
                  <a:gd name="T112" fmla="*/ 2147483647 w 134"/>
                  <a:gd name="T113" fmla="*/ 2147483647 h 152"/>
                  <a:gd name="T114" fmla="*/ 2147483647 w 134"/>
                  <a:gd name="T115" fmla="*/ 2147483647 h 152"/>
                  <a:gd name="T116" fmla="*/ 2147483647 w 134"/>
                  <a:gd name="T117" fmla="*/ 2147483647 h 152"/>
                  <a:gd name="T118" fmla="*/ 2147483647 w 134"/>
                  <a:gd name="T119" fmla="*/ 2147483647 h 152"/>
                  <a:gd name="T120" fmla="*/ 2147483647 w 134"/>
                  <a:gd name="T121" fmla="*/ 2147483647 h 152"/>
                  <a:gd name="T122" fmla="*/ 2147483647 w 134"/>
                  <a:gd name="T123" fmla="*/ 2147483647 h 152"/>
                  <a:gd name="T124" fmla="*/ 2147483647 w 134"/>
                  <a:gd name="T125" fmla="*/ 2147483647 h 15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34"/>
                  <a:gd name="T190" fmla="*/ 0 h 152"/>
                  <a:gd name="T191" fmla="*/ 134 w 134"/>
                  <a:gd name="T192" fmla="*/ 152 h 15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34" h="152">
                    <a:moveTo>
                      <a:pt x="132" y="118"/>
                    </a:moveTo>
                    <a:lnTo>
                      <a:pt x="134" y="122"/>
                    </a:lnTo>
                    <a:lnTo>
                      <a:pt x="134" y="130"/>
                    </a:lnTo>
                    <a:lnTo>
                      <a:pt x="134" y="136"/>
                    </a:lnTo>
                    <a:lnTo>
                      <a:pt x="130" y="138"/>
                    </a:lnTo>
                    <a:lnTo>
                      <a:pt x="122" y="146"/>
                    </a:lnTo>
                    <a:lnTo>
                      <a:pt x="112" y="150"/>
                    </a:lnTo>
                    <a:lnTo>
                      <a:pt x="102" y="152"/>
                    </a:lnTo>
                    <a:lnTo>
                      <a:pt x="94" y="152"/>
                    </a:lnTo>
                    <a:lnTo>
                      <a:pt x="86" y="150"/>
                    </a:lnTo>
                    <a:lnTo>
                      <a:pt x="82" y="148"/>
                    </a:lnTo>
                    <a:lnTo>
                      <a:pt x="74" y="148"/>
                    </a:lnTo>
                    <a:lnTo>
                      <a:pt x="76" y="138"/>
                    </a:lnTo>
                    <a:lnTo>
                      <a:pt x="80" y="132"/>
                    </a:lnTo>
                    <a:lnTo>
                      <a:pt x="82" y="124"/>
                    </a:lnTo>
                    <a:lnTo>
                      <a:pt x="84" y="116"/>
                    </a:lnTo>
                    <a:lnTo>
                      <a:pt x="82" y="110"/>
                    </a:lnTo>
                    <a:lnTo>
                      <a:pt x="78" y="106"/>
                    </a:lnTo>
                    <a:lnTo>
                      <a:pt x="72" y="106"/>
                    </a:lnTo>
                    <a:lnTo>
                      <a:pt x="64" y="104"/>
                    </a:lnTo>
                    <a:lnTo>
                      <a:pt x="62" y="102"/>
                    </a:lnTo>
                    <a:lnTo>
                      <a:pt x="60" y="98"/>
                    </a:lnTo>
                    <a:lnTo>
                      <a:pt x="58" y="94"/>
                    </a:lnTo>
                    <a:lnTo>
                      <a:pt x="54" y="92"/>
                    </a:lnTo>
                    <a:lnTo>
                      <a:pt x="46" y="90"/>
                    </a:lnTo>
                    <a:lnTo>
                      <a:pt x="40" y="88"/>
                    </a:lnTo>
                    <a:lnTo>
                      <a:pt x="34" y="88"/>
                    </a:lnTo>
                    <a:lnTo>
                      <a:pt x="30" y="86"/>
                    </a:lnTo>
                    <a:lnTo>
                      <a:pt x="24" y="82"/>
                    </a:lnTo>
                    <a:lnTo>
                      <a:pt x="12" y="66"/>
                    </a:lnTo>
                    <a:lnTo>
                      <a:pt x="4" y="62"/>
                    </a:lnTo>
                    <a:lnTo>
                      <a:pt x="2" y="60"/>
                    </a:lnTo>
                    <a:lnTo>
                      <a:pt x="0" y="58"/>
                    </a:lnTo>
                    <a:lnTo>
                      <a:pt x="0" y="56"/>
                    </a:lnTo>
                    <a:lnTo>
                      <a:pt x="0" y="32"/>
                    </a:lnTo>
                    <a:lnTo>
                      <a:pt x="2" y="24"/>
                    </a:lnTo>
                    <a:lnTo>
                      <a:pt x="6" y="16"/>
                    </a:lnTo>
                    <a:lnTo>
                      <a:pt x="10" y="8"/>
                    </a:lnTo>
                    <a:lnTo>
                      <a:pt x="18" y="4"/>
                    </a:lnTo>
                    <a:lnTo>
                      <a:pt x="26" y="0"/>
                    </a:lnTo>
                    <a:lnTo>
                      <a:pt x="36" y="0"/>
                    </a:lnTo>
                    <a:lnTo>
                      <a:pt x="44" y="0"/>
                    </a:lnTo>
                    <a:lnTo>
                      <a:pt x="52" y="2"/>
                    </a:lnTo>
                    <a:lnTo>
                      <a:pt x="64" y="8"/>
                    </a:lnTo>
                    <a:lnTo>
                      <a:pt x="64" y="18"/>
                    </a:lnTo>
                    <a:lnTo>
                      <a:pt x="70" y="34"/>
                    </a:lnTo>
                    <a:lnTo>
                      <a:pt x="76" y="50"/>
                    </a:lnTo>
                    <a:lnTo>
                      <a:pt x="78" y="54"/>
                    </a:lnTo>
                    <a:lnTo>
                      <a:pt x="82" y="56"/>
                    </a:lnTo>
                    <a:lnTo>
                      <a:pt x="92" y="56"/>
                    </a:lnTo>
                    <a:lnTo>
                      <a:pt x="100" y="58"/>
                    </a:lnTo>
                    <a:lnTo>
                      <a:pt x="106" y="62"/>
                    </a:lnTo>
                    <a:lnTo>
                      <a:pt x="108" y="68"/>
                    </a:lnTo>
                    <a:lnTo>
                      <a:pt x="114" y="80"/>
                    </a:lnTo>
                    <a:lnTo>
                      <a:pt x="120" y="90"/>
                    </a:lnTo>
                    <a:lnTo>
                      <a:pt x="122" y="86"/>
                    </a:lnTo>
                    <a:lnTo>
                      <a:pt x="126" y="84"/>
                    </a:lnTo>
                    <a:lnTo>
                      <a:pt x="128" y="82"/>
                    </a:lnTo>
                    <a:lnTo>
                      <a:pt x="132" y="84"/>
                    </a:lnTo>
                    <a:lnTo>
                      <a:pt x="132" y="88"/>
                    </a:lnTo>
                    <a:lnTo>
                      <a:pt x="132" y="94"/>
                    </a:lnTo>
                    <a:lnTo>
                      <a:pt x="132" y="106"/>
                    </a:lnTo>
                    <a:lnTo>
                      <a:pt x="132" y="1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Freeform 97"/>
              <p:cNvSpPr>
                <a:spLocks/>
              </p:cNvSpPr>
              <p:nvPr/>
            </p:nvSpPr>
            <p:spPr bwMode="auto">
              <a:xfrm>
                <a:off x="2799873" y="4797975"/>
                <a:ext cx="145985" cy="135904"/>
              </a:xfrm>
              <a:custGeom>
                <a:avLst/>
                <a:gdLst>
                  <a:gd name="T0" fmla="*/ 2147483647 w 84"/>
                  <a:gd name="T1" fmla="*/ 0 h 82"/>
                  <a:gd name="T2" fmla="*/ 2147483647 w 84"/>
                  <a:gd name="T3" fmla="*/ 0 h 82"/>
                  <a:gd name="T4" fmla="*/ 2147483647 w 84"/>
                  <a:gd name="T5" fmla="*/ 2147483647 h 82"/>
                  <a:gd name="T6" fmla="*/ 2147483647 w 84"/>
                  <a:gd name="T7" fmla="*/ 2147483647 h 82"/>
                  <a:gd name="T8" fmla="*/ 2147483647 w 84"/>
                  <a:gd name="T9" fmla="*/ 2147483647 h 82"/>
                  <a:gd name="T10" fmla="*/ 2147483647 w 84"/>
                  <a:gd name="T11" fmla="*/ 2147483647 h 82"/>
                  <a:gd name="T12" fmla="*/ 2147483647 w 84"/>
                  <a:gd name="T13" fmla="*/ 2147483647 h 82"/>
                  <a:gd name="T14" fmla="*/ 2147483647 w 84"/>
                  <a:gd name="T15" fmla="*/ 2147483647 h 82"/>
                  <a:gd name="T16" fmla="*/ 2147483647 w 84"/>
                  <a:gd name="T17" fmla="*/ 2147483647 h 82"/>
                  <a:gd name="T18" fmla="*/ 2147483647 w 84"/>
                  <a:gd name="T19" fmla="*/ 2147483647 h 82"/>
                  <a:gd name="T20" fmla="*/ 2147483647 w 84"/>
                  <a:gd name="T21" fmla="*/ 2147483647 h 82"/>
                  <a:gd name="T22" fmla="*/ 2147483647 w 84"/>
                  <a:gd name="T23" fmla="*/ 2147483647 h 82"/>
                  <a:gd name="T24" fmla="*/ 2147483647 w 84"/>
                  <a:gd name="T25" fmla="*/ 2147483647 h 82"/>
                  <a:gd name="T26" fmla="*/ 2147483647 w 84"/>
                  <a:gd name="T27" fmla="*/ 2147483647 h 82"/>
                  <a:gd name="T28" fmla="*/ 2147483647 w 84"/>
                  <a:gd name="T29" fmla="*/ 2147483647 h 82"/>
                  <a:gd name="T30" fmla="*/ 0 w 84"/>
                  <a:gd name="T31" fmla="*/ 2147483647 h 82"/>
                  <a:gd name="T32" fmla="*/ 2147483647 w 84"/>
                  <a:gd name="T33" fmla="*/ 0 h 8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4"/>
                  <a:gd name="T52" fmla="*/ 0 h 82"/>
                  <a:gd name="T53" fmla="*/ 84 w 84"/>
                  <a:gd name="T54" fmla="*/ 82 h 8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4" h="82">
                    <a:moveTo>
                      <a:pt x="2" y="0"/>
                    </a:moveTo>
                    <a:lnTo>
                      <a:pt x="12" y="0"/>
                    </a:lnTo>
                    <a:lnTo>
                      <a:pt x="22" y="4"/>
                    </a:lnTo>
                    <a:lnTo>
                      <a:pt x="34" y="12"/>
                    </a:lnTo>
                    <a:lnTo>
                      <a:pt x="44" y="18"/>
                    </a:lnTo>
                    <a:lnTo>
                      <a:pt x="66" y="36"/>
                    </a:lnTo>
                    <a:lnTo>
                      <a:pt x="84" y="50"/>
                    </a:lnTo>
                    <a:lnTo>
                      <a:pt x="78" y="62"/>
                    </a:lnTo>
                    <a:lnTo>
                      <a:pt x="72" y="72"/>
                    </a:lnTo>
                    <a:lnTo>
                      <a:pt x="66" y="78"/>
                    </a:lnTo>
                    <a:lnTo>
                      <a:pt x="60" y="82"/>
                    </a:lnTo>
                    <a:lnTo>
                      <a:pt x="58" y="82"/>
                    </a:lnTo>
                    <a:lnTo>
                      <a:pt x="40" y="80"/>
                    </a:lnTo>
                    <a:lnTo>
                      <a:pt x="24" y="76"/>
                    </a:lnTo>
                    <a:lnTo>
                      <a:pt x="12" y="72"/>
                    </a:lnTo>
                    <a:lnTo>
                      <a:pt x="0" y="6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Freeform 98"/>
              <p:cNvSpPr>
                <a:spLocks/>
              </p:cNvSpPr>
              <p:nvPr/>
            </p:nvSpPr>
            <p:spPr bwMode="auto">
              <a:xfrm>
                <a:off x="2462456" y="4541582"/>
                <a:ext cx="426937" cy="920495"/>
              </a:xfrm>
              <a:custGeom>
                <a:avLst/>
                <a:gdLst>
                  <a:gd name="T0" fmla="*/ 2147483647 w 246"/>
                  <a:gd name="T1" fmla="*/ 2147483647 h 552"/>
                  <a:gd name="T2" fmla="*/ 2147483647 w 246"/>
                  <a:gd name="T3" fmla="*/ 2147483647 h 552"/>
                  <a:gd name="T4" fmla="*/ 2147483647 w 246"/>
                  <a:gd name="T5" fmla="*/ 2147483647 h 552"/>
                  <a:gd name="T6" fmla="*/ 2147483647 w 246"/>
                  <a:gd name="T7" fmla="*/ 2147483647 h 552"/>
                  <a:gd name="T8" fmla="*/ 2147483647 w 246"/>
                  <a:gd name="T9" fmla="*/ 2147483647 h 552"/>
                  <a:gd name="T10" fmla="*/ 2147483647 w 246"/>
                  <a:gd name="T11" fmla="*/ 2147483647 h 552"/>
                  <a:gd name="T12" fmla="*/ 2147483647 w 246"/>
                  <a:gd name="T13" fmla="*/ 2147483647 h 552"/>
                  <a:gd name="T14" fmla="*/ 2147483647 w 246"/>
                  <a:gd name="T15" fmla="*/ 2147483647 h 552"/>
                  <a:gd name="T16" fmla="*/ 2147483647 w 246"/>
                  <a:gd name="T17" fmla="*/ 2147483647 h 552"/>
                  <a:gd name="T18" fmla="*/ 2147483647 w 246"/>
                  <a:gd name="T19" fmla="*/ 2147483647 h 552"/>
                  <a:gd name="T20" fmla="*/ 2147483647 w 246"/>
                  <a:gd name="T21" fmla="*/ 2147483647 h 552"/>
                  <a:gd name="T22" fmla="*/ 2147483647 w 246"/>
                  <a:gd name="T23" fmla="*/ 2147483647 h 552"/>
                  <a:gd name="T24" fmla="*/ 2147483647 w 246"/>
                  <a:gd name="T25" fmla="*/ 2147483647 h 552"/>
                  <a:gd name="T26" fmla="*/ 2147483647 w 246"/>
                  <a:gd name="T27" fmla="*/ 2147483647 h 552"/>
                  <a:gd name="T28" fmla="*/ 2147483647 w 246"/>
                  <a:gd name="T29" fmla="*/ 2147483647 h 552"/>
                  <a:gd name="T30" fmla="*/ 2147483647 w 246"/>
                  <a:gd name="T31" fmla="*/ 2147483647 h 552"/>
                  <a:gd name="T32" fmla="*/ 2147483647 w 246"/>
                  <a:gd name="T33" fmla="*/ 2147483647 h 552"/>
                  <a:gd name="T34" fmla="*/ 2147483647 w 246"/>
                  <a:gd name="T35" fmla="*/ 2147483647 h 552"/>
                  <a:gd name="T36" fmla="*/ 2147483647 w 246"/>
                  <a:gd name="T37" fmla="*/ 2147483647 h 552"/>
                  <a:gd name="T38" fmla="*/ 2147483647 w 246"/>
                  <a:gd name="T39" fmla="*/ 2147483647 h 552"/>
                  <a:gd name="T40" fmla="*/ 2147483647 w 246"/>
                  <a:gd name="T41" fmla="*/ 2147483647 h 552"/>
                  <a:gd name="T42" fmla="*/ 2147483647 w 246"/>
                  <a:gd name="T43" fmla="*/ 2147483647 h 552"/>
                  <a:gd name="T44" fmla="*/ 2147483647 w 246"/>
                  <a:gd name="T45" fmla="*/ 2147483647 h 552"/>
                  <a:gd name="T46" fmla="*/ 2147483647 w 246"/>
                  <a:gd name="T47" fmla="*/ 2147483647 h 552"/>
                  <a:gd name="T48" fmla="*/ 2147483647 w 246"/>
                  <a:gd name="T49" fmla="*/ 2147483647 h 552"/>
                  <a:gd name="T50" fmla="*/ 2147483647 w 246"/>
                  <a:gd name="T51" fmla="*/ 2147483647 h 552"/>
                  <a:gd name="T52" fmla="*/ 2147483647 w 246"/>
                  <a:gd name="T53" fmla="*/ 2147483647 h 552"/>
                  <a:gd name="T54" fmla="*/ 2147483647 w 246"/>
                  <a:gd name="T55" fmla="*/ 2147483647 h 552"/>
                  <a:gd name="T56" fmla="*/ 2147483647 w 246"/>
                  <a:gd name="T57" fmla="*/ 2147483647 h 552"/>
                  <a:gd name="T58" fmla="*/ 2147483647 w 246"/>
                  <a:gd name="T59" fmla="*/ 2147483647 h 552"/>
                  <a:gd name="T60" fmla="*/ 2147483647 w 246"/>
                  <a:gd name="T61" fmla="*/ 2147483647 h 552"/>
                  <a:gd name="T62" fmla="*/ 2147483647 w 246"/>
                  <a:gd name="T63" fmla="*/ 2147483647 h 552"/>
                  <a:gd name="T64" fmla="*/ 2147483647 w 246"/>
                  <a:gd name="T65" fmla="*/ 2147483647 h 552"/>
                  <a:gd name="T66" fmla="*/ 2147483647 w 246"/>
                  <a:gd name="T67" fmla="*/ 2147483647 h 552"/>
                  <a:gd name="T68" fmla="*/ 2147483647 w 246"/>
                  <a:gd name="T69" fmla="*/ 2147483647 h 552"/>
                  <a:gd name="T70" fmla="*/ 2147483647 w 246"/>
                  <a:gd name="T71" fmla="*/ 2147483647 h 552"/>
                  <a:gd name="T72" fmla="*/ 2147483647 w 246"/>
                  <a:gd name="T73" fmla="*/ 2147483647 h 552"/>
                  <a:gd name="T74" fmla="*/ 2147483647 w 246"/>
                  <a:gd name="T75" fmla="*/ 2147483647 h 552"/>
                  <a:gd name="T76" fmla="*/ 2147483647 w 246"/>
                  <a:gd name="T77" fmla="*/ 2147483647 h 552"/>
                  <a:gd name="T78" fmla="*/ 2147483647 w 246"/>
                  <a:gd name="T79" fmla="*/ 2147483647 h 552"/>
                  <a:gd name="T80" fmla="*/ 2147483647 w 246"/>
                  <a:gd name="T81" fmla="*/ 2147483647 h 552"/>
                  <a:gd name="T82" fmla="*/ 2147483647 w 246"/>
                  <a:gd name="T83" fmla="*/ 2147483647 h 552"/>
                  <a:gd name="T84" fmla="*/ 2147483647 w 246"/>
                  <a:gd name="T85" fmla="*/ 2147483647 h 552"/>
                  <a:gd name="T86" fmla="*/ 2147483647 w 246"/>
                  <a:gd name="T87" fmla="*/ 2147483647 h 552"/>
                  <a:gd name="T88" fmla="*/ 2147483647 w 246"/>
                  <a:gd name="T89" fmla="*/ 2147483647 h 552"/>
                  <a:gd name="T90" fmla="*/ 2147483647 w 246"/>
                  <a:gd name="T91" fmla="*/ 2147483647 h 552"/>
                  <a:gd name="T92" fmla="*/ 2147483647 w 246"/>
                  <a:gd name="T93" fmla="*/ 2147483647 h 552"/>
                  <a:gd name="T94" fmla="*/ 2147483647 w 246"/>
                  <a:gd name="T95" fmla="*/ 2147483647 h 552"/>
                  <a:gd name="T96" fmla="*/ 2147483647 w 246"/>
                  <a:gd name="T97" fmla="*/ 2147483647 h 552"/>
                  <a:gd name="T98" fmla="*/ 2147483647 w 246"/>
                  <a:gd name="T99" fmla="*/ 2147483647 h 552"/>
                  <a:gd name="T100" fmla="*/ 2147483647 w 246"/>
                  <a:gd name="T101" fmla="*/ 2147483647 h 552"/>
                  <a:gd name="T102" fmla="*/ 2147483647 w 246"/>
                  <a:gd name="T103" fmla="*/ 2147483647 h 552"/>
                  <a:gd name="T104" fmla="*/ 2147483647 w 246"/>
                  <a:gd name="T105" fmla="*/ 2147483647 h 552"/>
                  <a:gd name="T106" fmla="*/ 2147483647 w 246"/>
                  <a:gd name="T107" fmla="*/ 2147483647 h 552"/>
                  <a:gd name="T108" fmla="*/ 2147483647 w 246"/>
                  <a:gd name="T109" fmla="*/ 2147483647 h 552"/>
                  <a:gd name="T110" fmla="*/ 2147483647 w 246"/>
                  <a:gd name="T111" fmla="*/ 2147483647 h 552"/>
                  <a:gd name="T112" fmla="*/ 2147483647 w 246"/>
                  <a:gd name="T113" fmla="*/ 2147483647 h 552"/>
                  <a:gd name="T114" fmla="*/ 2147483647 w 246"/>
                  <a:gd name="T115" fmla="*/ 2147483647 h 552"/>
                  <a:gd name="T116" fmla="*/ 2147483647 w 246"/>
                  <a:gd name="T117" fmla="*/ 2147483647 h 5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46"/>
                  <a:gd name="T178" fmla="*/ 0 h 552"/>
                  <a:gd name="T179" fmla="*/ 246 w 246"/>
                  <a:gd name="T180" fmla="*/ 552 h 552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46" h="552">
                    <a:moveTo>
                      <a:pt x="196" y="154"/>
                    </a:moveTo>
                    <a:lnTo>
                      <a:pt x="196" y="148"/>
                    </a:lnTo>
                    <a:lnTo>
                      <a:pt x="200" y="142"/>
                    </a:lnTo>
                    <a:lnTo>
                      <a:pt x="206" y="128"/>
                    </a:lnTo>
                    <a:lnTo>
                      <a:pt x="216" y="116"/>
                    </a:lnTo>
                    <a:lnTo>
                      <a:pt x="224" y="108"/>
                    </a:lnTo>
                    <a:lnTo>
                      <a:pt x="238" y="102"/>
                    </a:lnTo>
                    <a:lnTo>
                      <a:pt x="244" y="96"/>
                    </a:lnTo>
                    <a:lnTo>
                      <a:pt x="246" y="92"/>
                    </a:lnTo>
                    <a:lnTo>
                      <a:pt x="246" y="88"/>
                    </a:lnTo>
                    <a:lnTo>
                      <a:pt x="244" y="78"/>
                    </a:lnTo>
                    <a:lnTo>
                      <a:pt x="242" y="68"/>
                    </a:lnTo>
                    <a:lnTo>
                      <a:pt x="236" y="70"/>
                    </a:lnTo>
                    <a:lnTo>
                      <a:pt x="230" y="70"/>
                    </a:lnTo>
                    <a:lnTo>
                      <a:pt x="232" y="74"/>
                    </a:lnTo>
                    <a:lnTo>
                      <a:pt x="232" y="82"/>
                    </a:lnTo>
                    <a:lnTo>
                      <a:pt x="232" y="88"/>
                    </a:lnTo>
                    <a:lnTo>
                      <a:pt x="228" y="90"/>
                    </a:lnTo>
                    <a:lnTo>
                      <a:pt x="220" y="98"/>
                    </a:lnTo>
                    <a:lnTo>
                      <a:pt x="210" y="102"/>
                    </a:lnTo>
                    <a:lnTo>
                      <a:pt x="200" y="104"/>
                    </a:lnTo>
                    <a:lnTo>
                      <a:pt x="192" y="104"/>
                    </a:lnTo>
                    <a:lnTo>
                      <a:pt x="184" y="102"/>
                    </a:lnTo>
                    <a:lnTo>
                      <a:pt x="180" y="100"/>
                    </a:lnTo>
                    <a:lnTo>
                      <a:pt x="172" y="100"/>
                    </a:lnTo>
                    <a:lnTo>
                      <a:pt x="174" y="90"/>
                    </a:lnTo>
                    <a:lnTo>
                      <a:pt x="178" y="84"/>
                    </a:lnTo>
                    <a:lnTo>
                      <a:pt x="180" y="76"/>
                    </a:lnTo>
                    <a:lnTo>
                      <a:pt x="182" y="68"/>
                    </a:lnTo>
                    <a:lnTo>
                      <a:pt x="180" y="62"/>
                    </a:lnTo>
                    <a:lnTo>
                      <a:pt x="176" y="58"/>
                    </a:lnTo>
                    <a:lnTo>
                      <a:pt x="170" y="58"/>
                    </a:lnTo>
                    <a:lnTo>
                      <a:pt x="162" y="56"/>
                    </a:lnTo>
                    <a:lnTo>
                      <a:pt x="160" y="54"/>
                    </a:lnTo>
                    <a:lnTo>
                      <a:pt x="158" y="50"/>
                    </a:lnTo>
                    <a:lnTo>
                      <a:pt x="156" y="46"/>
                    </a:lnTo>
                    <a:lnTo>
                      <a:pt x="152" y="44"/>
                    </a:lnTo>
                    <a:lnTo>
                      <a:pt x="144" y="42"/>
                    </a:lnTo>
                    <a:lnTo>
                      <a:pt x="138" y="40"/>
                    </a:lnTo>
                    <a:lnTo>
                      <a:pt x="132" y="40"/>
                    </a:lnTo>
                    <a:lnTo>
                      <a:pt x="128" y="38"/>
                    </a:lnTo>
                    <a:lnTo>
                      <a:pt x="122" y="34"/>
                    </a:lnTo>
                    <a:lnTo>
                      <a:pt x="110" y="18"/>
                    </a:lnTo>
                    <a:lnTo>
                      <a:pt x="102" y="14"/>
                    </a:lnTo>
                    <a:lnTo>
                      <a:pt x="98" y="10"/>
                    </a:lnTo>
                    <a:lnTo>
                      <a:pt x="98" y="8"/>
                    </a:lnTo>
                    <a:lnTo>
                      <a:pt x="84" y="8"/>
                    </a:lnTo>
                    <a:lnTo>
                      <a:pt x="76" y="10"/>
                    </a:lnTo>
                    <a:lnTo>
                      <a:pt x="72" y="12"/>
                    </a:lnTo>
                    <a:lnTo>
                      <a:pt x="70" y="18"/>
                    </a:lnTo>
                    <a:lnTo>
                      <a:pt x="64" y="10"/>
                    </a:lnTo>
                    <a:lnTo>
                      <a:pt x="56" y="8"/>
                    </a:lnTo>
                    <a:lnTo>
                      <a:pt x="48" y="6"/>
                    </a:lnTo>
                    <a:lnTo>
                      <a:pt x="42" y="0"/>
                    </a:lnTo>
                    <a:lnTo>
                      <a:pt x="34" y="8"/>
                    </a:lnTo>
                    <a:lnTo>
                      <a:pt x="28" y="16"/>
                    </a:lnTo>
                    <a:lnTo>
                      <a:pt x="30" y="30"/>
                    </a:lnTo>
                    <a:lnTo>
                      <a:pt x="30" y="34"/>
                    </a:lnTo>
                    <a:lnTo>
                      <a:pt x="28" y="40"/>
                    </a:lnTo>
                    <a:lnTo>
                      <a:pt x="22" y="46"/>
                    </a:lnTo>
                    <a:lnTo>
                      <a:pt x="16" y="50"/>
                    </a:lnTo>
                    <a:lnTo>
                      <a:pt x="14" y="54"/>
                    </a:lnTo>
                    <a:lnTo>
                      <a:pt x="12" y="62"/>
                    </a:lnTo>
                    <a:lnTo>
                      <a:pt x="14" y="80"/>
                    </a:lnTo>
                    <a:lnTo>
                      <a:pt x="16" y="86"/>
                    </a:lnTo>
                    <a:lnTo>
                      <a:pt x="20" y="92"/>
                    </a:lnTo>
                    <a:lnTo>
                      <a:pt x="16" y="100"/>
                    </a:lnTo>
                    <a:lnTo>
                      <a:pt x="8" y="112"/>
                    </a:lnTo>
                    <a:lnTo>
                      <a:pt x="2" y="122"/>
                    </a:lnTo>
                    <a:lnTo>
                      <a:pt x="0" y="136"/>
                    </a:lnTo>
                    <a:lnTo>
                      <a:pt x="2" y="140"/>
                    </a:lnTo>
                    <a:lnTo>
                      <a:pt x="4" y="144"/>
                    </a:lnTo>
                    <a:lnTo>
                      <a:pt x="8" y="146"/>
                    </a:lnTo>
                    <a:lnTo>
                      <a:pt x="8" y="152"/>
                    </a:lnTo>
                    <a:lnTo>
                      <a:pt x="4" y="162"/>
                    </a:lnTo>
                    <a:lnTo>
                      <a:pt x="2" y="170"/>
                    </a:lnTo>
                    <a:lnTo>
                      <a:pt x="0" y="174"/>
                    </a:lnTo>
                    <a:lnTo>
                      <a:pt x="2" y="180"/>
                    </a:lnTo>
                    <a:lnTo>
                      <a:pt x="4" y="186"/>
                    </a:lnTo>
                    <a:lnTo>
                      <a:pt x="8" y="192"/>
                    </a:lnTo>
                    <a:lnTo>
                      <a:pt x="10" y="198"/>
                    </a:lnTo>
                    <a:lnTo>
                      <a:pt x="12" y="204"/>
                    </a:lnTo>
                    <a:lnTo>
                      <a:pt x="16" y="210"/>
                    </a:lnTo>
                    <a:lnTo>
                      <a:pt x="18" y="218"/>
                    </a:lnTo>
                    <a:lnTo>
                      <a:pt x="20" y="226"/>
                    </a:lnTo>
                    <a:lnTo>
                      <a:pt x="20" y="256"/>
                    </a:lnTo>
                    <a:lnTo>
                      <a:pt x="18" y="260"/>
                    </a:lnTo>
                    <a:lnTo>
                      <a:pt x="16" y="266"/>
                    </a:lnTo>
                    <a:lnTo>
                      <a:pt x="14" y="270"/>
                    </a:lnTo>
                    <a:lnTo>
                      <a:pt x="12" y="274"/>
                    </a:lnTo>
                    <a:lnTo>
                      <a:pt x="16" y="280"/>
                    </a:lnTo>
                    <a:lnTo>
                      <a:pt x="18" y="292"/>
                    </a:lnTo>
                    <a:lnTo>
                      <a:pt x="24" y="300"/>
                    </a:lnTo>
                    <a:lnTo>
                      <a:pt x="26" y="308"/>
                    </a:lnTo>
                    <a:lnTo>
                      <a:pt x="24" y="310"/>
                    </a:lnTo>
                    <a:lnTo>
                      <a:pt x="22" y="312"/>
                    </a:lnTo>
                    <a:lnTo>
                      <a:pt x="20" y="316"/>
                    </a:lnTo>
                    <a:lnTo>
                      <a:pt x="18" y="322"/>
                    </a:lnTo>
                    <a:lnTo>
                      <a:pt x="20" y="336"/>
                    </a:lnTo>
                    <a:lnTo>
                      <a:pt x="26" y="348"/>
                    </a:lnTo>
                    <a:lnTo>
                      <a:pt x="30" y="362"/>
                    </a:lnTo>
                    <a:lnTo>
                      <a:pt x="32" y="370"/>
                    </a:lnTo>
                    <a:lnTo>
                      <a:pt x="30" y="374"/>
                    </a:lnTo>
                    <a:lnTo>
                      <a:pt x="26" y="374"/>
                    </a:lnTo>
                    <a:lnTo>
                      <a:pt x="38" y="394"/>
                    </a:lnTo>
                    <a:lnTo>
                      <a:pt x="46" y="408"/>
                    </a:lnTo>
                    <a:lnTo>
                      <a:pt x="50" y="412"/>
                    </a:lnTo>
                    <a:lnTo>
                      <a:pt x="54" y="414"/>
                    </a:lnTo>
                    <a:lnTo>
                      <a:pt x="52" y="418"/>
                    </a:lnTo>
                    <a:lnTo>
                      <a:pt x="50" y="422"/>
                    </a:lnTo>
                    <a:lnTo>
                      <a:pt x="52" y="432"/>
                    </a:lnTo>
                    <a:lnTo>
                      <a:pt x="54" y="438"/>
                    </a:lnTo>
                    <a:lnTo>
                      <a:pt x="58" y="446"/>
                    </a:lnTo>
                    <a:lnTo>
                      <a:pt x="58" y="456"/>
                    </a:lnTo>
                    <a:lnTo>
                      <a:pt x="58" y="462"/>
                    </a:lnTo>
                    <a:lnTo>
                      <a:pt x="56" y="464"/>
                    </a:lnTo>
                    <a:lnTo>
                      <a:pt x="54" y="468"/>
                    </a:lnTo>
                    <a:lnTo>
                      <a:pt x="52" y="472"/>
                    </a:lnTo>
                    <a:lnTo>
                      <a:pt x="54" y="474"/>
                    </a:lnTo>
                    <a:lnTo>
                      <a:pt x="54" y="476"/>
                    </a:lnTo>
                    <a:lnTo>
                      <a:pt x="56" y="480"/>
                    </a:lnTo>
                    <a:lnTo>
                      <a:pt x="56" y="484"/>
                    </a:lnTo>
                    <a:lnTo>
                      <a:pt x="54" y="494"/>
                    </a:lnTo>
                    <a:lnTo>
                      <a:pt x="52" y="504"/>
                    </a:lnTo>
                    <a:lnTo>
                      <a:pt x="54" y="510"/>
                    </a:lnTo>
                    <a:lnTo>
                      <a:pt x="56" y="514"/>
                    </a:lnTo>
                    <a:lnTo>
                      <a:pt x="64" y="520"/>
                    </a:lnTo>
                    <a:lnTo>
                      <a:pt x="70" y="524"/>
                    </a:lnTo>
                    <a:lnTo>
                      <a:pt x="78" y="528"/>
                    </a:lnTo>
                    <a:lnTo>
                      <a:pt x="84" y="534"/>
                    </a:lnTo>
                    <a:lnTo>
                      <a:pt x="86" y="540"/>
                    </a:lnTo>
                    <a:lnTo>
                      <a:pt x="88" y="546"/>
                    </a:lnTo>
                    <a:lnTo>
                      <a:pt x="92" y="552"/>
                    </a:lnTo>
                    <a:lnTo>
                      <a:pt x="140" y="552"/>
                    </a:lnTo>
                    <a:lnTo>
                      <a:pt x="128" y="532"/>
                    </a:lnTo>
                    <a:lnTo>
                      <a:pt x="124" y="526"/>
                    </a:lnTo>
                    <a:lnTo>
                      <a:pt x="124" y="522"/>
                    </a:lnTo>
                    <a:lnTo>
                      <a:pt x="124" y="518"/>
                    </a:lnTo>
                    <a:lnTo>
                      <a:pt x="124" y="516"/>
                    </a:lnTo>
                    <a:lnTo>
                      <a:pt x="124" y="514"/>
                    </a:lnTo>
                    <a:lnTo>
                      <a:pt x="128" y="512"/>
                    </a:lnTo>
                    <a:lnTo>
                      <a:pt x="134" y="508"/>
                    </a:lnTo>
                    <a:lnTo>
                      <a:pt x="138" y="504"/>
                    </a:lnTo>
                    <a:lnTo>
                      <a:pt x="134" y="502"/>
                    </a:lnTo>
                    <a:lnTo>
                      <a:pt x="134" y="500"/>
                    </a:lnTo>
                    <a:lnTo>
                      <a:pt x="134" y="494"/>
                    </a:lnTo>
                    <a:lnTo>
                      <a:pt x="136" y="490"/>
                    </a:lnTo>
                    <a:lnTo>
                      <a:pt x="142" y="484"/>
                    </a:lnTo>
                    <a:lnTo>
                      <a:pt x="150" y="478"/>
                    </a:lnTo>
                    <a:lnTo>
                      <a:pt x="152" y="474"/>
                    </a:lnTo>
                    <a:lnTo>
                      <a:pt x="152" y="470"/>
                    </a:lnTo>
                    <a:lnTo>
                      <a:pt x="152" y="464"/>
                    </a:lnTo>
                    <a:lnTo>
                      <a:pt x="148" y="460"/>
                    </a:lnTo>
                    <a:lnTo>
                      <a:pt x="148" y="458"/>
                    </a:lnTo>
                    <a:lnTo>
                      <a:pt x="140" y="456"/>
                    </a:lnTo>
                    <a:lnTo>
                      <a:pt x="128" y="450"/>
                    </a:lnTo>
                    <a:lnTo>
                      <a:pt x="118" y="444"/>
                    </a:lnTo>
                    <a:lnTo>
                      <a:pt x="116" y="442"/>
                    </a:lnTo>
                    <a:lnTo>
                      <a:pt x="114" y="440"/>
                    </a:lnTo>
                    <a:lnTo>
                      <a:pt x="116" y="436"/>
                    </a:lnTo>
                    <a:lnTo>
                      <a:pt x="118" y="432"/>
                    </a:lnTo>
                    <a:lnTo>
                      <a:pt x="124" y="424"/>
                    </a:lnTo>
                    <a:lnTo>
                      <a:pt x="134" y="418"/>
                    </a:lnTo>
                    <a:lnTo>
                      <a:pt x="140" y="410"/>
                    </a:lnTo>
                    <a:lnTo>
                      <a:pt x="138" y="404"/>
                    </a:lnTo>
                    <a:lnTo>
                      <a:pt x="136" y="396"/>
                    </a:lnTo>
                    <a:lnTo>
                      <a:pt x="138" y="390"/>
                    </a:lnTo>
                    <a:lnTo>
                      <a:pt x="140" y="388"/>
                    </a:lnTo>
                    <a:lnTo>
                      <a:pt x="144" y="386"/>
                    </a:lnTo>
                    <a:lnTo>
                      <a:pt x="140" y="380"/>
                    </a:lnTo>
                    <a:lnTo>
                      <a:pt x="136" y="374"/>
                    </a:lnTo>
                    <a:lnTo>
                      <a:pt x="142" y="378"/>
                    </a:lnTo>
                    <a:lnTo>
                      <a:pt x="144" y="380"/>
                    </a:lnTo>
                    <a:lnTo>
                      <a:pt x="148" y="382"/>
                    </a:lnTo>
                    <a:lnTo>
                      <a:pt x="152" y="380"/>
                    </a:lnTo>
                    <a:lnTo>
                      <a:pt x="152" y="374"/>
                    </a:lnTo>
                    <a:lnTo>
                      <a:pt x="152" y="368"/>
                    </a:lnTo>
                    <a:lnTo>
                      <a:pt x="146" y="366"/>
                    </a:lnTo>
                    <a:lnTo>
                      <a:pt x="140" y="368"/>
                    </a:lnTo>
                    <a:lnTo>
                      <a:pt x="134" y="370"/>
                    </a:lnTo>
                    <a:lnTo>
                      <a:pt x="126" y="360"/>
                    </a:lnTo>
                    <a:lnTo>
                      <a:pt x="122" y="346"/>
                    </a:lnTo>
                    <a:lnTo>
                      <a:pt x="128" y="346"/>
                    </a:lnTo>
                    <a:lnTo>
                      <a:pt x="136" y="346"/>
                    </a:lnTo>
                    <a:lnTo>
                      <a:pt x="144" y="350"/>
                    </a:lnTo>
                    <a:lnTo>
                      <a:pt x="152" y="350"/>
                    </a:lnTo>
                    <a:lnTo>
                      <a:pt x="158" y="348"/>
                    </a:lnTo>
                    <a:lnTo>
                      <a:pt x="164" y="344"/>
                    </a:lnTo>
                    <a:lnTo>
                      <a:pt x="160" y="340"/>
                    </a:lnTo>
                    <a:lnTo>
                      <a:pt x="156" y="336"/>
                    </a:lnTo>
                    <a:lnTo>
                      <a:pt x="156" y="334"/>
                    </a:lnTo>
                    <a:lnTo>
                      <a:pt x="156" y="326"/>
                    </a:lnTo>
                    <a:lnTo>
                      <a:pt x="162" y="320"/>
                    </a:lnTo>
                    <a:lnTo>
                      <a:pt x="168" y="314"/>
                    </a:lnTo>
                    <a:lnTo>
                      <a:pt x="176" y="312"/>
                    </a:lnTo>
                    <a:lnTo>
                      <a:pt x="192" y="308"/>
                    </a:lnTo>
                    <a:lnTo>
                      <a:pt x="206" y="306"/>
                    </a:lnTo>
                    <a:lnTo>
                      <a:pt x="210" y="304"/>
                    </a:lnTo>
                    <a:lnTo>
                      <a:pt x="216" y="300"/>
                    </a:lnTo>
                    <a:lnTo>
                      <a:pt x="224" y="290"/>
                    </a:lnTo>
                    <a:lnTo>
                      <a:pt x="230" y="280"/>
                    </a:lnTo>
                    <a:lnTo>
                      <a:pt x="232" y="268"/>
                    </a:lnTo>
                    <a:lnTo>
                      <a:pt x="230" y="262"/>
                    </a:lnTo>
                    <a:lnTo>
                      <a:pt x="226" y="258"/>
                    </a:lnTo>
                    <a:lnTo>
                      <a:pt x="222" y="254"/>
                    </a:lnTo>
                    <a:lnTo>
                      <a:pt x="220" y="250"/>
                    </a:lnTo>
                    <a:lnTo>
                      <a:pt x="220" y="248"/>
                    </a:lnTo>
                    <a:lnTo>
                      <a:pt x="220" y="242"/>
                    </a:lnTo>
                    <a:lnTo>
                      <a:pt x="206" y="232"/>
                    </a:lnTo>
                    <a:lnTo>
                      <a:pt x="198" y="226"/>
                    </a:lnTo>
                    <a:lnTo>
                      <a:pt x="194" y="220"/>
                    </a:lnTo>
                    <a:lnTo>
                      <a:pt x="196" y="154"/>
                    </a:lnTo>
                    <a:lnTo>
                      <a:pt x="196" y="148"/>
                    </a:lnTo>
                    <a:lnTo>
                      <a:pt x="200" y="142"/>
                    </a:lnTo>
                    <a:lnTo>
                      <a:pt x="206" y="128"/>
                    </a:lnTo>
                    <a:lnTo>
                      <a:pt x="216" y="116"/>
                    </a:lnTo>
                    <a:lnTo>
                      <a:pt x="224" y="108"/>
                    </a:lnTo>
                    <a:lnTo>
                      <a:pt x="238" y="102"/>
                    </a:lnTo>
                    <a:lnTo>
                      <a:pt x="244" y="96"/>
                    </a:lnTo>
                    <a:lnTo>
                      <a:pt x="246" y="92"/>
                    </a:lnTo>
                    <a:lnTo>
                      <a:pt x="246" y="88"/>
                    </a:lnTo>
                    <a:lnTo>
                      <a:pt x="244" y="78"/>
                    </a:lnTo>
                    <a:lnTo>
                      <a:pt x="242" y="68"/>
                    </a:lnTo>
                    <a:lnTo>
                      <a:pt x="244" y="78"/>
                    </a:lnTo>
                    <a:lnTo>
                      <a:pt x="246" y="88"/>
                    </a:lnTo>
                    <a:lnTo>
                      <a:pt x="246" y="92"/>
                    </a:lnTo>
                    <a:lnTo>
                      <a:pt x="244" y="96"/>
                    </a:lnTo>
                    <a:lnTo>
                      <a:pt x="238" y="102"/>
                    </a:lnTo>
                    <a:lnTo>
                      <a:pt x="224" y="108"/>
                    </a:lnTo>
                    <a:lnTo>
                      <a:pt x="216" y="116"/>
                    </a:lnTo>
                    <a:lnTo>
                      <a:pt x="206" y="128"/>
                    </a:lnTo>
                    <a:lnTo>
                      <a:pt x="200" y="142"/>
                    </a:lnTo>
                    <a:lnTo>
                      <a:pt x="196" y="148"/>
                    </a:lnTo>
                    <a:lnTo>
                      <a:pt x="196" y="154"/>
                    </a:lnTo>
                    <a:lnTo>
                      <a:pt x="194" y="220"/>
                    </a:lnTo>
                    <a:lnTo>
                      <a:pt x="196" y="15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Freeform 99"/>
              <p:cNvSpPr>
                <a:spLocks/>
              </p:cNvSpPr>
              <p:nvPr/>
            </p:nvSpPr>
            <p:spPr bwMode="auto">
              <a:xfrm>
                <a:off x="2400482" y="4419690"/>
                <a:ext cx="336040" cy="1130653"/>
              </a:xfrm>
              <a:custGeom>
                <a:avLst/>
                <a:gdLst>
                  <a:gd name="T0" fmla="*/ 2147483647 w 192"/>
                  <a:gd name="T1" fmla="*/ 2147483647 h 678"/>
                  <a:gd name="T2" fmla="*/ 2147483647 w 192"/>
                  <a:gd name="T3" fmla="*/ 2147483647 h 678"/>
                  <a:gd name="T4" fmla="*/ 2147483647 w 192"/>
                  <a:gd name="T5" fmla="*/ 2147483647 h 678"/>
                  <a:gd name="T6" fmla="*/ 2147483647 w 192"/>
                  <a:gd name="T7" fmla="*/ 2147483647 h 678"/>
                  <a:gd name="T8" fmla="*/ 2147483647 w 192"/>
                  <a:gd name="T9" fmla="*/ 2147483647 h 678"/>
                  <a:gd name="T10" fmla="*/ 2147483647 w 192"/>
                  <a:gd name="T11" fmla="*/ 2147483647 h 678"/>
                  <a:gd name="T12" fmla="*/ 2147483647 w 192"/>
                  <a:gd name="T13" fmla="*/ 2147483647 h 678"/>
                  <a:gd name="T14" fmla="*/ 2147483647 w 192"/>
                  <a:gd name="T15" fmla="*/ 2147483647 h 678"/>
                  <a:gd name="T16" fmla="*/ 2147483647 w 192"/>
                  <a:gd name="T17" fmla="*/ 2147483647 h 678"/>
                  <a:gd name="T18" fmla="*/ 2147483647 w 192"/>
                  <a:gd name="T19" fmla="*/ 2147483647 h 678"/>
                  <a:gd name="T20" fmla="*/ 2147483647 w 192"/>
                  <a:gd name="T21" fmla="*/ 2147483647 h 678"/>
                  <a:gd name="T22" fmla="*/ 2147483647 w 192"/>
                  <a:gd name="T23" fmla="*/ 2147483647 h 678"/>
                  <a:gd name="T24" fmla="*/ 2147483647 w 192"/>
                  <a:gd name="T25" fmla="*/ 2147483647 h 678"/>
                  <a:gd name="T26" fmla="*/ 2147483647 w 192"/>
                  <a:gd name="T27" fmla="*/ 2147483647 h 678"/>
                  <a:gd name="T28" fmla="*/ 2147483647 w 192"/>
                  <a:gd name="T29" fmla="*/ 2147483647 h 678"/>
                  <a:gd name="T30" fmla="*/ 2147483647 w 192"/>
                  <a:gd name="T31" fmla="*/ 2147483647 h 678"/>
                  <a:gd name="T32" fmla="*/ 2147483647 w 192"/>
                  <a:gd name="T33" fmla="*/ 2147483647 h 678"/>
                  <a:gd name="T34" fmla="*/ 2147483647 w 192"/>
                  <a:gd name="T35" fmla="*/ 2147483647 h 678"/>
                  <a:gd name="T36" fmla="*/ 2147483647 w 192"/>
                  <a:gd name="T37" fmla="*/ 2147483647 h 678"/>
                  <a:gd name="T38" fmla="*/ 2147483647 w 192"/>
                  <a:gd name="T39" fmla="*/ 2147483647 h 678"/>
                  <a:gd name="T40" fmla="*/ 2147483647 w 192"/>
                  <a:gd name="T41" fmla="*/ 2147483647 h 678"/>
                  <a:gd name="T42" fmla="*/ 2147483647 w 192"/>
                  <a:gd name="T43" fmla="*/ 2147483647 h 678"/>
                  <a:gd name="T44" fmla="*/ 2147483647 w 192"/>
                  <a:gd name="T45" fmla="*/ 0 h 678"/>
                  <a:gd name="T46" fmla="*/ 0 w 192"/>
                  <a:gd name="T47" fmla="*/ 2147483647 h 678"/>
                  <a:gd name="T48" fmla="*/ 2147483647 w 192"/>
                  <a:gd name="T49" fmla="*/ 2147483647 h 678"/>
                  <a:gd name="T50" fmla="*/ 2147483647 w 192"/>
                  <a:gd name="T51" fmla="*/ 2147483647 h 678"/>
                  <a:gd name="T52" fmla="*/ 2147483647 w 192"/>
                  <a:gd name="T53" fmla="*/ 2147483647 h 678"/>
                  <a:gd name="T54" fmla="*/ 2147483647 w 192"/>
                  <a:gd name="T55" fmla="*/ 2147483647 h 678"/>
                  <a:gd name="T56" fmla="*/ 2147483647 w 192"/>
                  <a:gd name="T57" fmla="*/ 2147483647 h 678"/>
                  <a:gd name="T58" fmla="*/ 2147483647 w 192"/>
                  <a:gd name="T59" fmla="*/ 2147483647 h 678"/>
                  <a:gd name="T60" fmla="*/ 2147483647 w 192"/>
                  <a:gd name="T61" fmla="*/ 2147483647 h 678"/>
                  <a:gd name="T62" fmla="*/ 2147483647 w 192"/>
                  <a:gd name="T63" fmla="*/ 2147483647 h 678"/>
                  <a:gd name="T64" fmla="*/ 2147483647 w 192"/>
                  <a:gd name="T65" fmla="*/ 2147483647 h 678"/>
                  <a:gd name="T66" fmla="*/ 2147483647 w 192"/>
                  <a:gd name="T67" fmla="*/ 2147483647 h 678"/>
                  <a:gd name="T68" fmla="*/ 2147483647 w 192"/>
                  <a:gd name="T69" fmla="*/ 2147483647 h 678"/>
                  <a:gd name="T70" fmla="*/ 2147483647 w 192"/>
                  <a:gd name="T71" fmla="*/ 2147483647 h 678"/>
                  <a:gd name="T72" fmla="*/ 2147483647 w 192"/>
                  <a:gd name="T73" fmla="*/ 2147483647 h 678"/>
                  <a:gd name="T74" fmla="*/ 2147483647 w 192"/>
                  <a:gd name="T75" fmla="*/ 2147483647 h 678"/>
                  <a:gd name="T76" fmla="*/ 2147483647 w 192"/>
                  <a:gd name="T77" fmla="*/ 2147483647 h 678"/>
                  <a:gd name="T78" fmla="*/ 2147483647 w 192"/>
                  <a:gd name="T79" fmla="*/ 2147483647 h 678"/>
                  <a:gd name="T80" fmla="*/ 2147483647 w 192"/>
                  <a:gd name="T81" fmla="*/ 2147483647 h 678"/>
                  <a:gd name="T82" fmla="*/ 2147483647 w 192"/>
                  <a:gd name="T83" fmla="*/ 2147483647 h 678"/>
                  <a:gd name="T84" fmla="*/ 2147483647 w 192"/>
                  <a:gd name="T85" fmla="*/ 2147483647 h 678"/>
                  <a:gd name="T86" fmla="*/ 2147483647 w 192"/>
                  <a:gd name="T87" fmla="*/ 2147483647 h 678"/>
                  <a:gd name="T88" fmla="*/ 2147483647 w 192"/>
                  <a:gd name="T89" fmla="*/ 2147483647 h 678"/>
                  <a:gd name="T90" fmla="*/ 2147483647 w 192"/>
                  <a:gd name="T91" fmla="*/ 2147483647 h 678"/>
                  <a:gd name="T92" fmla="*/ 2147483647 w 192"/>
                  <a:gd name="T93" fmla="*/ 2147483647 h 678"/>
                  <a:gd name="T94" fmla="*/ 2147483647 w 192"/>
                  <a:gd name="T95" fmla="*/ 2147483647 h 67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192"/>
                  <a:gd name="T145" fmla="*/ 0 h 678"/>
                  <a:gd name="T146" fmla="*/ 192 w 192"/>
                  <a:gd name="T147" fmla="*/ 678 h 67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192" h="678">
                    <a:moveTo>
                      <a:pt x="174" y="624"/>
                    </a:moveTo>
                    <a:lnTo>
                      <a:pt x="126" y="624"/>
                    </a:lnTo>
                    <a:lnTo>
                      <a:pt x="122" y="618"/>
                    </a:lnTo>
                    <a:lnTo>
                      <a:pt x="120" y="612"/>
                    </a:lnTo>
                    <a:lnTo>
                      <a:pt x="118" y="606"/>
                    </a:lnTo>
                    <a:lnTo>
                      <a:pt x="112" y="600"/>
                    </a:lnTo>
                    <a:lnTo>
                      <a:pt x="104" y="596"/>
                    </a:lnTo>
                    <a:lnTo>
                      <a:pt x="98" y="592"/>
                    </a:lnTo>
                    <a:lnTo>
                      <a:pt x="90" y="586"/>
                    </a:lnTo>
                    <a:lnTo>
                      <a:pt x="88" y="582"/>
                    </a:lnTo>
                    <a:lnTo>
                      <a:pt x="86" y="576"/>
                    </a:lnTo>
                    <a:lnTo>
                      <a:pt x="88" y="566"/>
                    </a:lnTo>
                    <a:lnTo>
                      <a:pt x="90" y="556"/>
                    </a:lnTo>
                    <a:lnTo>
                      <a:pt x="90" y="552"/>
                    </a:lnTo>
                    <a:lnTo>
                      <a:pt x="88" y="548"/>
                    </a:lnTo>
                    <a:lnTo>
                      <a:pt x="88" y="546"/>
                    </a:lnTo>
                    <a:lnTo>
                      <a:pt x="86" y="544"/>
                    </a:lnTo>
                    <a:lnTo>
                      <a:pt x="88" y="540"/>
                    </a:lnTo>
                    <a:lnTo>
                      <a:pt x="90" y="536"/>
                    </a:lnTo>
                    <a:lnTo>
                      <a:pt x="92" y="534"/>
                    </a:lnTo>
                    <a:lnTo>
                      <a:pt x="92" y="528"/>
                    </a:lnTo>
                    <a:lnTo>
                      <a:pt x="92" y="518"/>
                    </a:lnTo>
                    <a:lnTo>
                      <a:pt x="88" y="510"/>
                    </a:lnTo>
                    <a:lnTo>
                      <a:pt x="86" y="504"/>
                    </a:lnTo>
                    <a:lnTo>
                      <a:pt x="84" y="494"/>
                    </a:lnTo>
                    <a:lnTo>
                      <a:pt x="86" y="490"/>
                    </a:lnTo>
                    <a:lnTo>
                      <a:pt x="88" y="486"/>
                    </a:lnTo>
                    <a:lnTo>
                      <a:pt x="84" y="484"/>
                    </a:lnTo>
                    <a:lnTo>
                      <a:pt x="80" y="480"/>
                    </a:lnTo>
                    <a:lnTo>
                      <a:pt x="72" y="466"/>
                    </a:lnTo>
                    <a:lnTo>
                      <a:pt x="60" y="446"/>
                    </a:lnTo>
                    <a:lnTo>
                      <a:pt x="64" y="446"/>
                    </a:lnTo>
                    <a:lnTo>
                      <a:pt x="66" y="442"/>
                    </a:lnTo>
                    <a:lnTo>
                      <a:pt x="64" y="434"/>
                    </a:lnTo>
                    <a:lnTo>
                      <a:pt x="60" y="420"/>
                    </a:lnTo>
                    <a:lnTo>
                      <a:pt x="54" y="408"/>
                    </a:lnTo>
                    <a:lnTo>
                      <a:pt x="52" y="394"/>
                    </a:lnTo>
                    <a:lnTo>
                      <a:pt x="54" y="388"/>
                    </a:lnTo>
                    <a:lnTo>
                      <a:pt x="56" y="384"/>
                    </a:lnTo>
                    <a:lnTo>
                      <a:pt x="58" y="382"/>
                    </a:lnTo>
                    <a:lnTo>
                      <a:pt x="60" y="380"/>
                    </a:lnTo>
                    <a:lnTo>
                      <a:pt x="58" y="372"/>
                    </a:lnTo>
                    <a:lnTo>
                      <a:pt x="52" y="364"/>
                    </a:lnTo>
                    <a:lnTo>
                      <a:pt x="50" y="352"/>
                    </a:lnTo>
                    <a:lnTo>
                      <a:pt x="46" y="346"/>
                    </a:lnTo>
                    <a:lnTo>
                      <a:pt x="48" y="342"/>
                    </a:lnTo>
                    <a:lnTo>
                      <a:pt x="50" y="338"/>
                    </a:lnTo>
                    <a:lnTo>
                      <a:pt x="52" y="332"/>
                    </a:lnTo>
                    <a:lnTo>
                      <a:pt x="54" y="328"/>
                    </a:lnTo>
                    <a:lnTo>
                      <a:pt x="54" y="298"/>
                    </a:lnTo>
                    <a:lnTo>
                      <a:pt x="52" y="290"/>
                    </a:lnTo>
                    <a:lnTo>
                      <a:pt x="50" y="282"/>
                    </a:lnTo>
                    <a:lnTo>
                      <a:pt x="46" y="276"/>
                    </a:lnTo>
                    <a:lnTo>
                      <a:pt x="44" y="270"/>
                    </a:lnTo>
                    <a:lnTo>
                      <a:pt x="42" y="264"/>
                    </a:lnTo>
                    <a:lnTo>
                      <a:pt x="38" y="258"/>
                    </a:lnTo>
                    <a:lnTo>
                      <a:pt x="36" y="252"/>
                    </a:lnTo>
                    <a:lnTo>
                      <a:pt x="34" y="246"/>
                    </a:lnTo>
                    <a:lnTo>
                      <a:pt x="36" y="242"/>
                    </a:lnTo>
                    <a:lnTo>
                      <a:pt x="38" y="234"/>
                    </a:lnTo>
                    <a:lnTo>
                      <a:pt x="42" y="224"/>
                    </a:lnTo>
                    <a:lnTo>
                      <a:pt x="42" y="218"/>
                    </a:lnTo>
                    <a:lnTo>
                      <a:pt x="38" y="216"/>
                    </a:lnTo>
                    <a:lnTo>
                      <a:pt x="36" y="212"/>
                    </a:lnTo>
                    <a:lnTo>
                      <a:pt x="34" y="208"/>
                    </a:lnTo>
                    <a:lnTo>
                      <a:pt x="36" y="194"/>
                    </a:lnTo>
                    <a:lnTo>
                      <a:pt x="42" y="184"/>
                    </a:lnTo>
                    <a:lnTo>
                      <a:pt x="50" y="172"/>
                    </a:lnTo>
                    <a:lnTo>
                      <a:pt x="54" y="164"/>
                    </a:lnTo>
                    <a:lnTo>
                      <a:pt x="50" y="158"/>
                    </a:lnTo>
                    <a:lnTo>
                      <a:pt x="48" y="152"/>
                    </a:lnTo>
                    <a:lnTo>
                      <a:pt x="46" y="134"/>
                    </a:lnTo>
                    <a:lnTo>
                      <a:pt x="48" y="126"/>
                    </a:lnTo>
                    <a:lnTo>
                      <a:pt x="50" y="122"/>
                    </a:lnTo>
                    <a:lnTo>
                      <a:pt x="56" y="118"/>
                    </a:lnTo>
                    <a:lnTo>
                      <a:pt x="62" y="112"/>
                    </a:lnTo>
                    <a:lnTo>
                      <a:pt x="64" y="106"/>
                    </a:lnTo>
                    <a:lnTo>
                      <a:pt x="64" y="102"/>
                    </a:lnTo>
                    <a:lnTo>
                      <a:pt x="62" y="88"/>
                    </a:lnTo>
                    <a:lnTo>
                      <a:pt x="60" y="90"/>
                    </a:lnTo>
                    <a:lnTo>
                      <a:pt x="56" y="90"/>
                    </a:lnTo>
                    <a:lnTo>
                      <a:pt x="52" y="90"/>
                    </a:lnTo>
                    <a:lnTo>
                      <a:pt x="50" y="86"/>
                    </a:lnTo>
                    <a:lnTo>
                      <a:pt x="48" y="80"/>
                    </a:lnTo>
                    <a:lnTo>
                      <a:pt x="42" y="60"/>
                    </a:lnTo>
                    <a:lnTo>
                      <a:pt x="40" y="56"/>
                    </a:lnTo>
                    <a:lnTo>
                      <a:pt x="36" y="54"/>
                    </a:lnTo>
                    <a:lnTo>
                      <a:pt x="34" y="52"/>
                    </a:lnTo>
                    <a:lnTo>
                      <a:pt x="32" y="50"/>
                    </a:lnTo>
                    <a:lnTo>
                      <a:pt x="28" y="20"/>
                    </a:lnTo>
                    <a:lnTo>
                      <a:pt x="22" y="8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4" y="18"/>
                    </a:lnTo>
                    <a:lnTo>
                      <a:pt x="8" y="32"/>
                    </a:lnTo>
                    <a:lnTo>
                      <a:pt x="12" y="48"/>
                    </a:lnTo>
                    <a:lnTo>
                      <a:pt x="14" y="66"/>
                    </a:lnTo>
                    <a:lnTo>
                      <a:pt x="10" y="80"/>
                    </a:lnTo>
                    <a:lnTo>
                      <a:pt x="8" y="96"/>
                    </a:lnTo>
                    <a:lnTo>
                      <a:pt x="12" y="102"/>
                    </a:lnTo>
                    <a:lnTo>
                      <a:pt x="16" y="106"/>
                    </a:lnTo>
                    <a:lnTo>
                      <a:pt x="18" y="118"/>
                    </a:lnTo>
                    <a:lnTo>
                      <a:pt x="18" y="134"/>
                    </a:lnTo>
                    <a:lnTo>
                      <a:pt x="16" y="162"/>
                    </a:lnTo>
                    <a:lnTo>
                      <a:pt x="10" y="192"/>
                    </a:lnTo>
                    <a:lnTo>
                      <a:pt x="12" y="198"/>
                    </a:lnTo>
                    <a:lnTo>
                      <a:pt x="14" y="202"/>
                    </a:lnTo>
                    <a:lnTo>
                      <a:pt x="16" y="206"/>
                    </a:lnTo>
                    <a:lnTo>
                      <a:pt x="18" y="210"/>
                    </a:lnTo>
                    <a:lnTo>
                      <a:pt x="18" y="214"/>
                    </a:lnTo>
                    <a:lnTo>
                      <a:pt x="16" y="214"/>
                    </a:lnTo>
                    <a:lnTo>
                      <a:pt x="14" y="216"/>
                    </a:lnTo>
                    <a:lnTo>
                      <a:pt x="14" y="218"/>
                    </a:lnTo>
                    <a:lnTo>
                      <a:pt x="14" y="236"/>
                    </a:lnTo>
                    <a:lnTo>
                      <a:pt x="20" y="252"/>
                    </a:lnTo>
                    <a:lnTo>
                      <a:pt x="22" y="268"/>
                    </a:lnTo>
                    <a:lnTo>
                      <a:pt x="24" y="286"/>
                    </a:lnTo>
                    <a:lnTo>
                      <a:pt x="22" y="302"/>
                    </a:lnTo>
                    <a:lnTo>
                      <a:pt x="22" y="310"/>
                    </a:lnTo>
                    <a:lnTo>
                      <a:pt x="20" y="318"/>
                    </a:lnTo>
                    <a:lnTo>
                      <a:pt x="22" y="326"/>
                    </a:lnTo>
                    <a:lnTo>
                      <a:pt x="22" y="332"/>
                    </a:lnTo>
                    <a:lnTo>
                      <a:pt x="20" y="340"/>
                    </a:lnTo>
                    <a:lnTo>
                      <a:pt x="16" y="346"/>
                    </a:lnTo>
                    <a:lnTo>
                      <a:pt x="12" y="350"/>
                    </a:lnTo>
                    <a:lnTo>
                      <a:pt x="10" y="352"/>
                    </a:lnTo>
                    <a:lnTo>
                      <a:pt x="10" y="358"/>
                    </a:lnTo>
                    <a:lnTo>
                      <a:pt x="12" y="362"/>
                    </a:lnTo>
                    <a:lnTo>
                      <a:pt x="18" y="372"/>
                    </a:lnTo>
                    <a:lnTo>
                      <a:pt x="22" y="380"/>
                    </a:lnTo>
                    <a:lnTo>
                      <a:pt x="24" y="388"/>
                    </a:lnTo>
                    <a:lnTo>
                      <a:pt x="24" y="404"/>
                    </a:lnTo>
                    <a:lnTo>
                      <a:pt x="26" y="418"/>
                    </a:lnTo>
                    <a:lnTo>
                      <a:pt x="28" y="436"/>
                    </a:lnTo>
                    <a:lnTo>
                      <a:pt x="34" y="456"/>
                    </a:lnTo>
                    <a:lnTo>
                      <a:pt x="36" y="462"/>
                    </a:lnTo>
                    <a:lnTo>
                      <a:pt x="40" y="462"/>
                    </a:lnTo>
                    <a:lnTo>
                      <a:pt x="44" y="462"/>
                    </a:lnTo>
                    <a:lnTo>
                      <a:pt x="46" y="462"/>
                    </a:lnTo>
                    <a:lnTo>
                      <a:pt x="46" y="460"/>
                    </a:lnTo>
                    <a:lnTo>
                      <a:pt x="44" y="448"/>
                    </a:lnTo>
                    <a:lnTo>
                      <a:pt x="40" y="436"/>
                    </a:lnTo>
                    <a:lnTo>
                      <a:pt x="44" y="434"/>
                    </a:lnTo>
                    <a:lnTo>
                      <a:pt x="50" y="434"/>
                    </a:lnTo>
                    <a:lnTo>
                      <a:pt x="52" y="442"/>
                    </a:lnTo>
                    <a:lnTo>
                      <a:pt x="52" y="456"/>
                    </a:lnTo>
                    <a:lnTo>
                      <a:pt x="54" y="462"/>
                    </a:lnTo>
                    <a:lnTo>
                      <a:pt x="56" y="466"/>
                    </a:lnTo>
                    <a:lnTo>
                      <a:pt x="56" y="480"/>
                    </a:lnTo>
                    <a:lnTo>
                      <a:pt x="50" y="482"/>
                    </a:lnTo>
                    <a:lnTo>
                      <a:pt x="44" y="482"/>
                    </a:lnTo>
                    <a:lnTo>
                      <a:pt x="46" y="486"/>
                    </a:lnTo>
                    <a:lnTo>
                      <a:pt x="48" y="490"/>
                    </a:lnTo>
                    <a:lnTo>
                      <a:pt x="50" y="492"/>
                    </a:lnTo>
                    <a:lnTo>
                      <a:pt x="50" y="496"/>
                    </a:lnTo>
                    <a:lnTo>
                      <a:pt x="50" y="502"/>
                    </a:lnTo>
                    <a:lnTo>
                      <a:pt x="46" y="506"/>
                    </a:lnTo>
                    <a:lnTo>
                      <a:pt x="42" y="512"/>
                    </a:lnTo>
                    <a:lnTo>
                      <a:pt x="40" y="518"/>
                    </a:lnTo>
                    <a:lnTo>
                      <a:pt x="42" y="522"/>
                    </a:lnTo>
                    <a:lnTo>
                      <a:pt x="46" y="524"/>
                    </a:lnTo>
                    <a:lnTo>
                      <a:pt x="56" y="526"/>
                    </a:lnTo>
                    <a:lnTo>
                      <a:pt x="54" y="530"/>
                    </a:lnTo>
                    <a:lnTo>
                      <a:pt x="56" y="534"/>
                    </a:lnTo>
                    <a:lnTo>
                      <a:pt x="58" y="540"/>
                    </a:lnTo>
                    <a:lnTo>
                      <a:pt x="58" y="544"/>
                    </a:lnTo>
                    <a:lnTo>
                      <a:pt x="50" y="544"/>
                    </a:lnTo>
                    <a:lnTo>
                      <a:pt x="50" y="554"/>
                    </a:lnTo>
                    <a:lnTo>
                      <a:pt x="54" y="560"/>
                    </a:lnTo>
                    <a:lnTo>
                      <a:pt x="62" y="568"/>
                    </a:lnTo>
                    <a:lnTo>
                      <a:pt x="62" y="572"/>
                    </a:lnTo>
                    <a:lnTo>
                      <a:pt x="62" y="576"/>
                    </a:lnTo>
                    <a:lnTo>
                      <a:pt x="66" y="582"/>
                    </a:lnTo>
                    <a:lnTo>
                      <a:pt x="74" y="594"/>
                    </a:lnTo>
                    <a:lnTo>
                      <a:pt x="80" y="602"/>
                    </a:lnTo>
                    <a:lnTo>
                      <a:pt x="86" y="606"/>
                    </a:lnTo>
                    <a:lnTo>
                      <a:pt x="96" y="606"/>
                    </a:lnTo>
                    <a:lnTo>
                      <a:pt x="94" y="618"/>
                    </a:lnTo>
                    <a:lnTo>
                      <a:pt x="96" y="622"/>
                    </a:lnTo>
                    <a:lnTo>
                      <a:pt x="100" y="626"/>
                    </a:lnTo>
                    <a:lnTo>
                      <a:pt x="96" y="630"/>
                    </a:lnTo>
                    <a:lnTo>
                      <a:pt x="106" y="640"/>
                    </a:lnTo>
                    <a:lnTo>
                      <a:pt x="122" y="648"/>
                    </a:lnTo>
                    <a:lnTo>
                      <a:pt x="154" y="660"/>
                    </a:lnTo>
                    <a:lnTo>
                      <a:pt x="156" y="664"/>
                    </a:lnTo>
                    <a:lnTo>
                      <a:pt x="158" y="666"/>
                    </a:lnTo>
                    <a:lnTo>
                      <a:pt x="160" y="668"/>
                    </a:lnTo>
                    <a:lnTo>
                      <a:pt x="164" y="670"/>
                    </a:lnTo>
                    <a:lnTo>
                      <a:pt x="172" y="672"/>
                    </a:lnTo>
                    <a:lnTo>
                      <a:pt x="178" y="674"/>
                    </a:lnTo>
                    <a:lnTo>
                      <a:pt x="192" y="678"/>
                    </a:lnTo>
                    <a:lnTo>
                      <a:pt x="174" y="62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Freeform 100"/>
              <p:cNvSpPr>
                <a:spLocks/>
              </p:cNvSpPr>
              <p:nvPr/>
            </p:nvSpPr>
            <p:spPr bwMode="auto">
              <a:xfrm>
                <a:off x="2706223" y="5462077"/>
                <a:ext cx="118441" cy="93870"/>
              </a:xfrm>
              <a:custGeom>
                <a:avLst/>
                <a:gdLst>
                  <a:gd name="T0" fmla="*/ 0 w 68"/>
                  <a:gd name="T1" fmla="*/ 0 h 56"/>
                  <a:gd name="T2" fmla="*/ 2147483647 w 68"/>
                  <a:gd name="T3" fmla="*/ 2147483647 h 56"/>
                  <a:gd name="T4" fmla="*/ 2147483647 w 68"/>
                  <a:gd name="T5" fmla="*/ 2147483647 h 56"/>
                  <a:gd name="T6" fmla="*/ 2147483647 w 68"/>
                  <a:gd name="T7" fmla="*/ 2147483647 h 56"/>
                  <a:gd name="T8" fmla="*/ 2147483647 w 68"/>
                  <a:gd name="T9" fmla="*/ 2147483647 h 56"/>
                  <a:gd name="T10" fmla="*/ 2147483647 w 68"/>
                  <a:gd name="T11" fmla="*/ 2147483647 h 56"/>
                  <a:gd name="T12" fmla="*/ 2147483647 w 68"/>
                  <a:gd name="T13" fmla="*/ 2147483647 h 56"/>
                  <a:gd name="T14" fmla="*/ 2147483647 w 68"/>
                  <a:gd name="T15" fmla="*/ 2147483647 h 56"/>
                  <a:gd name="T16" fmla="*/ 2147483647 w 68"/>
                  <a:gd name="T17" fmla="*/ 2147483647 h 56"/>
                  <a:gd name="T18" fmla="*/ 2147483647 w 68"/>
                  <a:gd name="T19" fmla="*/ 2147483647 h 56"/>
                  <a:gd name="T20" fmla="*/ 2147483647 w 68"/>
                  <a:gd name="T21" fmla="*/ 2147483647 h 56"/>
                  <a:gd name="T22" fmla="*/ 2147483647 w 68"/>
                  <a:gd name="T23" fmla="*/ 2147483647 h 56"/>
                  <a:gd name="T24" fmla="*/ 2147483647 w 68"/>
                  <a:gd name="T25" fmla="*/ 2147483647 h 56"/>
                  <a:gd name="T26" fmla="*/ 0 w 68"/>
                  <a:gd name="T27" fmla="*/ 0 h 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8"/>
                  <a:gd name="T43" fmla="*/ 0 h 56"/>
                  <a:gd name="T44" fmla="*/ 68 w 68"/>
                  <a:gd name="T45" fmla="*/ 56 h 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8" h="56">
                    <a:moveTo>
                      <a:pt x="0" y="0"/>
                    </a:moveTo>
                    <a:lnTo>
                      <a:pt x="6" y="6"/>
                    </a:lnTo>
                    <a:lnTo>
                      <a:pt x="12" y="14"/>
                    </a:lnTo>
                    <a:lnTo>
                      <a:pt x="28" y="26"/>
                    </a:lnTo>
                    <a:lnTo>
                      <a:pt x="40" y="30"/>
                    </a:lnTo>
                    <a:lnTo>
                      <a:pt x="50" y="32"/>
                    </a:lnTo>
                    <a:lnTo>
                      <a:pt x="62" y="36"/>
                    </a:lnTo>
                    <a:lnTo>
                      <a:pt x="66" y="38"/>
                    </a:lnTo>
                    <a:lnTo>
                      <a:pt x="68" y="42"/>
                    </a:lnTo>
                    <a:lnTo>
                      <a:pt x="48" y="52"/>
                    </a:lnTo>
                    <a:lnTo>
                      <a:pt x="40" y="54"/>
                    </a:lnTo>
                    <a:lnTo>
                      <a:pt x="28" y="56"/>
                    </a:lnTo>
                    <a:lnTo>
                      <a:pt x="18" y="5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Freeform 101"/>
              <p:cNvSpPr>
                <a:spLocks/>
              </p:cNvSpPr>
              <p:nvPr/>
            </p:nvSpPr>
            <p:spPr bwMode="auto">
              <a:xfrm>
                <a:off x="2142942" y="3489388"/>
                <a:ext cx="322269" cy="507184"/>
              </a:xfrm>
              <a:custGeom>
                <a:avLst/>
                <a:gdLst>
                  <a:gd name="T0" fmla="*/ 2147483647 w 184"/>
                  <a:gd name="T1" fmla="*/ 2147483647 h 304"/>
                  <a:gd name="T2" fmla="*/ 2147483647 w 184"/>
                  <a:gd name="T3" fmla="*/ 2147483647 h 304"/>
                  <a:gd name="T4" fmla="*/ 2147483647 w 184"/>
                  <a:gd name="T5" fmla="*/ 2147483647 h 304"/>
                  <a:gd name="T6" fmla="*/ 2147483647 w 184"/>
                  <a:gd name="T7" fmla="*/ 2147483647 h 304"/>
                  <a:gd name="T8" fmla="*/ 2147483647 w 184"/>
                  <a:gd name="T9" fmla="*/ 2147483647 h 304"/>
                  <a:gd name="T10" fmla="*/ 2147483647 w 184"/>
                  <a:gd name="T11" fmla="*/ 2147483647 h 304"/>
                  <a:gd name="T12" fmla="*/ 2147483647 w 184"/>
                  <a:gd name="T13" fmla="*/ 2147483647 h 304"/>
                  <a:gd name="T14" fmla="*/ 2147483647 w 184"/>
                  <a:gd name="T15" fmla="*/ 2147483647 h 304"/>
                  <a:gd name="T16" fmla="*/ 2147483647 w 184"/>
                  <a:gd name="T17" fmla="*/ 2147483647 h 304"/>
                  <a:gd name="T18" fmla="*/ 2147483647 w 184"/>
                  <a:gd name="T19" fmla="*/ 2147483647 h 304"/>
                  <a:gd name="T20" fmla="*/ 2147483647 w 184"/>
                  <a:gd name="T21" fmla="*/ 2147483647 h 304"/>
                  <a:gd name="T22" fmla="*/ 2147483647 w 184"/>
                  <a:gd name="T23" fmla="*/ 2147483647 h 304"/>
                  <a:gd name="T24" fmla="*/ 2147483647 w 184"/>
                  <a:gd name="T25" fmla="*/ 2147483647 h 304"/>
                  <a:gd name="T26" fmla="*/ 2147483647 w 184"/>
                  <a:gd name="T27" fmla="*/ 2147483647 h 304"/>
                  <a:gd name="T28" fmla="*/ 2147483647 w 184"/>
                  <a:gd name="T29" fmla="*/ 2147483647 h 304"/>
                  <a:gd name="T30" fmla="*/ 2147483647 w 184"/>
                  <a:gd name="T31" fmla="*/ 2147483647 h 304"/>
                  <a:gd name="T32" fmla="*/ 2147483647 w 184"/>
                  <a:gd name="T33" fmla="*/ 2147483647 h 304"/>
                  <a:gd name="T34" fmla="*/ 2147483647 w 184"/>
                  <a:gd name="T35" fmla="*/ 2147483647 h 304"/>
                  <a:gd name="T36" fmla="*/ 2147483647 w 184"/>
                  <a:gd name="T37" fmla="*/ 2147483647 h 304"/>
                  <a:gd name="T38" fmla="*/ 2147483647 w 184"/>
                  <a:gd name="T39" fmla="*/ 2147483647 h 304"/>
                  <a:gd name="T40" fmla="*/ 2147483647 w 184"/>
                  <a:gd name="T41" fmla="*/ 2147483647 h 304"/>
                  <a:gd name="T42" fmla="*/ 2147483647 w 184"/>
                  <a:gd name="T43" fmla="*/ 2147483647 h 304"/>
                  <a:gd name="T44" fmla="*/ 2147483647 w 184"/>
                  <a:gd name="T45" fmla="*/ 2147483647 h 304"/>
                  <a:gd name="T46" fmla="*/ 2147483647 w 184"/>
                  <a:gd name="T47" fmla="*/ 2147483647 h 304"/>
                  <a:gd name="T48" fmla="*/ 2147483647 w 184"/>
                  <a:gd name="T49" fmla="*/ 2147483647 h 304"/>
                  <a:gd name="T50" fmla="*/ 2147483647 w 184"/>
                  <a:gd name="T51" fmla="*/ 2147483647 h 304"/>
                  <a:gd name="T52" fmla="*/ 2147483647 w 184"/>
                  <a:gd name="T53" fmla="*/ 2147483647 h 304"/>
                  <a:gd name="T54" fmla="*/ 2147483647 w 184"/>
                  <a:gd name="T55" fmla="*/ 2147483647 h 304"/>
                  <a:gd name="T56" fmla="*/ 2147483647 w 184"/>
                  <a:gd name="T57" fmla="*/ 2147483647 h 304"/>
                  <a:gd name="T58" fmla="*/ 2147483647 w 184"/>
                  <a:gd name="T59" fmla="*/ 2147483647 h 304"/>
                  <a:gd name="T60" fmla="*/ 2147483647 w 184"/>
                  <a:gd name="T61" fmla="*/ 2147483647 h 304"/>
                  <a:gd name="T62" fmla="*/ 2147483647 w 184"/>
                  <a:gd name="T63" fmla="*/ 2147483647 h 304"/>
                  <a:gd name="T64" fmla="*/ 2147483647 w 184"/>
                  <a:gd name="T65" fmla="*/ 2147483647 h 304"/>
                  <a:gd name="T66" fmla="*/ 2147483647 w 184"/>
                  <a:gd name="T67" fmla="*/ 2147483647 h 304"/>
                  <a:gd name="T68" fmla="*/ 2147483647 w 184"/>
                  <a:gd name="T69" fmla="*/ 2147483647 h 304"/>
                  <a:gd name="T70" fmla="*/ 2147483647 w 184"/>
                  <a:gd name="T71" fmla="*/ 2147483647 h 304"/>
                  <a:gd name="T72" fmla="*/ 2147483647 w 184"/>
                  <a:gd name="T73" fmla="*/ 2147483647 h 304"/>
                  <a:gd name="T74" fmla="*/ 2147483647 w 184"/>
                  <a:gd name="T75" fmla="*/ 2147483647 h 304"/>
                  <a:gd name="T76" fmla="*/ 2147483647 w 184"/>
                  <a:gd name="T77" fmla="*/ 2147483647 h 304"/>
                  <a:gd name="T78" fmla="*/ 2147483647 w 184"/>
                  <a:gd name="T79" fmla="*/ 2147483647 h 304"/>
                  <a:gd name="T80" fmla="*/ 2147483647 w 184"/>
                  <a:gd name="T81" fmla="*/ 2147483647 h 304"/>
                  <a:gd name="T82" fmla="*/ 2147483647 w 184"/>
                  <a:gd name="T83" fmla="*/ 2147483647 h 304"/>
                  <a:gd name="T84" fmla="*/ 2147483647 w 184"/>
                  <a:gd name="T85" fmla="*/ 2147483647 h 304"/>
                  <a:gd name="T86" fmla="*/ 2147483647 w 184"/>
                  <a:gd name="T87" fmla="*/ 2147483647 h 304"/>
                  <a:gd name="T88" fmla="*/ 2147483647 w 184"/>
                  <a:gd name="T89" fmla="*/ 2147483647 h 304"/>
                  <a:gd name="T90" fmla="*/ 0 w 184"/>
                  <a:gd name="T91" fmla="*/ 2147483647 h 30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84"/>
                  <a:gd name="T139" fmla="*/ 0 h 304"/>
                  <a:gd name="T140" fmla="*/ 184 w 184"/>
                  <a:gd name="T141" fmla="*/ 304 h 30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84" h="304">
                    <a:moveTo>
                      <a:pt x="2" y="204"/>
                    </a:moveTo>
                    <a:lnTo>
                      <a:pt x="2" y="194"/>
                    </a:lnTo>
                    <a:lnTo>
                      <a:pt x="6" y="184"/>
                    </a:lnTo>
                    <a:lnTo>
                      <a:pt x="8" y="178"/>
                    </a:lnTo>
                    <a:lnTo>
                      <a:pt x="18" y="176"/>
                    </a:lnTo>
                    <a:lnTo>
                      <a:pt x="18" y="172"/>
                    </a:lnTo>
                    <a:lnTo>
                      <a:pt x="22" y="166"/>
                    </a:lnTo>
                    <a:lnTo>
                      <a:pt x="26" y="162"/>
                    </a:lnTo>
                    <a:lnTo>
                      <a:pt x="28" y="158"/>
                    </a:lnTo>
                    <a:lnTo>
                      <a:pt x="26" y="142"/>
                    </a:lnTo>
                    <a:lnTo>
                      <a:pt x="24" y="124"/>
                    </a:lnTo>
                    <a:lnTo>
                      <a:pt x="26" y="118"/>
                    </a:lnTo>
                    <a:lnTo>
                      <a:pt x="28" y="114"/>
                    </a:lnTo>
                    <a:lnTo>
                      <a:pt x="26" y="106"/>
                    </a:lnTo>
                    <a:lnTo>
                      <a:pt x="22" y="100"/>
                    </a:lnTo>
                    <a:lnTo>
                      <a:pt x="18" y="96"/>
                    </a:lnTo>
                    <a:lnTo>
                      <a:pt x="18" y="90"/>
                    </a:lnTo>
                    <a:lnTo>
                      <a:pt x="16" y="90"/>
                    </a:lnTo>
                    <a:lnTo>
                      <a:pt x="22" y="86"/>
                    </a:lnTo>
                    <a:lnTo>
                      <a:pt x="28" y="82"/>
                    </a:lnTo>
                    <a:lnTo>
                      <a:pt x="26" y="76"/>
                    </a:lnTo>
                    <a:lnTo>
                      <a:pt x="26" y="70"/>
                    </a:lnTo>
                    <a:lnTo>
                      <a:pt x="28" y="68"/>
                    </a:lnTo>
                    <a:lnTo>
                      <a:pt x="32" y="72"/>
                    </a:lnTo>
                    <a:lnTo>
                      <a:pt x="40" y="74"/>
                    </a:lnTo>
                    <a:lnTo>
                      <a:pt x="42" y="64"/>
                    </a:lnTo>
                    <a:lnTo>
                      <a:pt x="46" y="62"/>
                    </a:lnTo>
                    <a:lnTo>
                      <a:pt x="48" y="58"/>
                    </a:lnTo>
                    <a:lnTo>
                      <a:pt x="52" y="58"/>
                    </a:lnTo>
                    <a:lnTo>
                      <a:pt x="56" y="54"/>
                    </a:lnTo>
                    <a:lnTo>
                      <a:pt x="58" y="48"/>
                    </a:lnTo>
                    <a:lnTo>
                      <a:pt x="60" y="42"/>
                    </a:lnTo>
                    <a:lnTo>
                      <a:pt x="60" y="34"/>
                    </a:lnTo>
                    <a:lnTo>
                      <a:pt x="62" y="30"/>
                    </a:lnTo>
                    <a:lnTo>
                      <a:pt x="66" y="26"/>
                    </a:lnTo>
                    <a:lnTo>
                      <a:pt x="72" y="24"/>
                    </a:lnTo>
                    <a:lnTo>
                      <a:pt x="80" y="24"/>
                    </a:lnTo>
                    <a:lnTo>
                      <a:pt x="82" y="20"/>
                    </a:lnTo>
                    <a:lnTo>
                      <a:pt x="86" y="18"/>
                    </a:lnTo>
                    <a:lnTo>
                      <a:pt x="98" y="14"/>
                    </a:lnTo>
                    <a:lnTo>
                      <a:pt x="110" y="10"/>
                    </a:lnTo>
                    <a:lnTo>
                      <a:pt x="118" y="4"/>
                    </a:lnTo>
                    <a:lnTo>
                      <a:pt x="124" y="2"/>
                    </a:lnTo>
                    <a:lnTo>
                      <a:pt x="128" y="0"/>
                    </a:lnTo>
                    <a:lnTo>
                      <a:pt x="128" y="8"/>
                    </a:lnTo>
                    <a:lnTo>
                      <a:pt x="124" y="10"/>
                    </a:lnTo>
                    <a:lnTo>
                      <a:pt x="120" y="14"/>
                    </a:lnTo>
                    <a:lnTo>
                      <a:pt x="118" y="18"/>
                    </a:lnTo>
                    <a:lnTo>
                      <a:pt x="110" y="28"/>
                    </a:lnTo>
                    <a:lnTo>
                      <a:pt x="98" y="40"/>
                    </a:lnTo>
                    <a:lnTo>
                      <a:pt x="94" y="48"/>
                    </a:lnTo>
                    <a:lnTo>
                      <a:pt x="92" y="56"/>
                    </a:lnTo>
                    <a:lnTo>
                      <a:pt x="94" y="62"/>
                    </a:lnTo>
                    <a:lnTo>
                      <a:pt x="98" y="64"/>
                    </a:lnTo>
                    <a:lnTo>
                      <a:pt x="100" y="68"/>
                    </a:lnTo>
                    <a:lnTo>
                      <a:pt x="102" y="72"/>
                    </a:lnTo>
                    <a:lnTo>
                      <a:pt x="106" y="76"/>
                    </a:lnTo>
                    <a:lnTo>
                      <a:pt x="108" y="82"/>
                    </a:lnTo>
                    <a:lnTo>
                      <a:pt x="104" y="88"/>
                    </a:lnTo>
                    <a:lnTo>
                      <a:pt x="102" y="92"/>
                    </a:lnTo>
                    <a:lnTo>
                      <a:pt x="104" y="94"/>
                    </a:lnTo>
                    <a:lnTo>
                      <a:pt x="108" y="98"/>
                    </a:lnTo>
                    <a:lnTo>
                      <a:pt x="112" y="100"/>
                    </a:lnTo>
                    <a:lnTo>
                      <a:pt x="116" y="102"/>
                    </a:lnTo>
                    <a:lnTo>
                      <a:pt x="130" y="104"/>
                    </a:lnTo>
                    <a:lnTo>
                      <a:pt x="142" y="106"/>
                    </a:lnTo>
                    <a:lnTo>
                      <a:pt x="142" y="112"/>
                    </a:lnTo>
                    <a:lnTo>
                      <a:pt x="146" y="116"/>
                    </a:lnTo>
                    <a:lnTo>
                      <a:pt x="152" y="118"/>
                    </a:lnTo>
                    <a:lnTo>
                      <a:pt x="158" y="118"/>
                    </a:lnTo>
                    <a:lnTo>
                      <a:pt x="166" y="118"/>
                    </a:lnTo>
                    <a:lnTo>
                      <a:pt x="170" y="118"/>
                    </a:lnTo>
                    <a:lnTo>
                      <a:pt x="176" y="116"/>
                    </a:lnTo>
                    <a:lnTo>
                      <a:pt x="184" y="116"/>
                    </a:lnTo>
                    <a:lnTo>
                      <a:pt x="176" y="132"/>
                    </a:lnTo>
                    <a:lnTo>
                      <a:pt x="174" y="142"/>
                    </a:lnTo>
                    <a:lnTo>
                      <a:pt x="172" y="148"/>
                    </a:lnTo>
                    <a:lnTo>
                      <a:pt x="174" y="154"/>
                    </a:lnTo>
                    <a:lnTo>
                      <a:pt x="178" y="158"/>
                    </a:lnTo>
                    <a:lnTo>
                      <a:pt x="180" y="162"/>
                    </a:lnTo>
                    <a:lnTo>
                      <a:pt x="182" y="168"/>
                    </a:lnTo>
                    <a:lnTo>
                      <a:pt x="182" y="170"/>
                    </a:lnTo>
                    <a:lnTo>
                      <a:pt x="180" y="174"/>
                    </a:lnTo>
                    <a:lnTo>
                      <a:pt x="178" y="174"/>
                    </a:lnTo>
                    <a:lnTo>
                      <a:pt x="178" y="178"/>
                    </a:lnTo>
                    <a:lnTo>
                      <a:pt x="180" y="182"/>
                    </a:lnTo>
                    <a:lnTo>
                      <a:pt x="184" y="190"/>
                    </a:lnTo>
                    <a:lnTo>
                      <a:pt x="170" y="198"/>
                    </a:lnTo>
                    <a:lnTo>
                      <a:pt x="160" y="200"/>
                    </a:lnTo>
                    <a:lnTo>
                      <a:pt x="148" y="200"/>
                    </a:lnTo>
                    <a:lnTo>
                      <a:pt x="142" y="204"/>
                    </a:lnTo>
                    <a:lnTo>
                      <a:pt x="144" y="204"/>
                    </a:lnTo>
                    <a:lnTo>
                      <a:pt x="146" y="206"/>
                    </a:lnTo>
                    <a:lnTo>
                      <a:pt x="148" y="210"/>
                    </a:lnTo>
                    <a:lnTo>
                      <a:pt x="152" y="212"/>
                    </a:lnTo>
                    <a:lnTo>
                      <a:pt x="152" y="220"/>
                    </a:lnTo>
                    <a:lnTo>
                      <a:pt x="146" y="220"/>
                    </a:lnTo>
                    <a:lnTo>
                      <a:pt x="142" y="222"/>
                    </a:lnTo>
                    <a:lnTo>
                      <a:pt x="140" y="226"/>
                    </a:lnTo>
                    <a:lnTo>
                      <a:pt x="138" y="228"/>
                    </a:lnTo>
                    <a:lnTo>
                      <a:pt x="140" y="234"/>
                    </a:lnTo>
                    <a:lnTo>
                      <a:pt x="142" y="240"/>
                    </a:lnTo>
                    <a:lnTo>
                      <a:pt x="146" y="246"/>
                    </a:lnTo>
                    <a:lnTo>
                      <a:pt x="148" y="252"/>
                    </a:lnTo>
                    <a:lnTo>
                      <a:pt x="146" y="276"/>
                    </a:lnTo>
                    <a:lnTo>
                      <a:pt x="142" y="304"/>
                    </a:lnTo>
                    <a:lnTo>
                      <a:pt x="136" y="300"/>
                    </a:lnTo>
                    <a:lnTo>
                      <a:pt x="132" y="298"/>
                    </a:lnTo>
                    <a:lnTo>
                      <a:pt x="130" y="294"/>
                    </a:lnTo>
                    <a:lnTo>
                      <a:pt x="132" y="290"/>
                    </a:lnTo>
                    <a:lnTo>
                      <a:pt x="136" y="286"/>
                    </a:lnTo>
                    <a:lnTo>
                      <a:pt x="138" y="282"/>
                    </a:lnTo>
                    <a:lnTo>
                      <a:pt x="140" y="278"/>
                    </a:lnTo>
                    <a:lnTo>
                      <a:pt x="134" y="274"/>
                    </a:lnTo>
                    <a:lnTo>
                      <a:pt x="126" y="272"/>
                    </a:lnTo>
                    <a:lnTo>
                      <a:pt x="122" y="274"/>
                    </a:lnTo>
                    <a:lnTo>
                      <a:pt x="122" y="278"/>
                    </a:lnTo>
                    <a:lnTo>
                      <a:pt x="118" y="274"/>
                    </a:lnTo>
                    <a:lnTo>
                      <a:pt x="116" y="272"/>
                    </a:lnTo>
                    <a:lnTo>
                      <a:pt x="114" y="272"/>
                    </a:lnTo>
                    <a:lnTo>
                      <a:pt x="110" y="274"/>
                    </a:lnTo>
                    <a:lnTo>
                      <a:pt x="108" y="276"/>
                    </a:lnTo>
                    <a:lnTo>
                      <a:pt x="106" y="276"/>
                    </a:lnTo>
                    <a:lnTo>
                      <a:pt x="90" y="276"/>
                    </a:lnTo>
                    <a:lnTo>
                      <a:pt x="88" y="268"/>
                    </a:lnTo>
                    <a:lnTo>
                      <a:pt x="86" y="260"/>
                    </a:lnTo>
                    <a:lnTo>
                      <a:pt x="82" y="256"/>
                    </a:lnTo>
                    <a:lnTo>
                      <a:pt x="76" y="248"/>
                    </a:lnTo>
                    <a:lnTo>
                      <a:pt x="68" y="242"/>
                    </a:lnTo>
                    <a:lnTo>
                      <a:pt x="62" y="238"/>
                    </a:lnTo>
                    <a:lnTo>
                      <a:pt x="58" y="234"/>
                    </a:lnTo>
                    <a:lnTo>
                      <a:pt x="52" y="234"/>
                    </a:lnTo>
                    <a:lnTo>
                      <a:pt x="50" y="230"/>
                    </a:lnTo>
                    <a:lnTo>
                      <a:pt x="52" y="228"/>
                    </a:lnTo>
                    <a:lnTo>
                      <a:pt x="36" y="226"/>
                    </a:lnTo>
                    <a:lnTo>
                      <a:pt x="22" y="220"/>
                    </a:lnTo>
                    <a:lnTo>
                      <a:pt x="10" y="212"/>
                    </a:lnTo>
                    <a:lnTo>
                      <a:pt x="0" y="204"/>
                    </a:lnTo>
                    <a:lnTo>
                      <a:pt x="2" y="20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2" name="Freeform 157"/>
              <p:cNvSpPr>
                <a:spLocks/>
              </p:cNvSpPr>
              <p:nvPr/>
            </p:nvSpPr>
            <p:spPr bwMode="auto">
              <a:xfrm>
                <a:off x="3051904" y="1442442"/>
                <a:ext cx="1094886" cy="574433"/>
              </a:xfrm>
              <a:custGeom>
                <a:avLst/>
                <a:gdLst>
                  <a:gd name="T0" fmla="*/ 2147483647 w 628"/>
                  <a:gd name="T1" fmla="*/ 2147483647 h 344"/>
                  <a:gd name="T2" fmla="*/ 2147483647 w 628"/>
                  <a:gd name="T3" fmla="*/ 2147483647 h 344"/>
                  <a:gd name="T4" fmla="*/ 2147483647 w 628"/>
                  <a:gd name="T5" fmla="*/ 2147483647 h 344"/>
                  <a:gd name="T6" fmla="*/ 2147483647 w 628"/>
                  <a:gd name="T7" fmla="*/ 2147483647 h 344"/>
                  <a:gd name="T8" fmla="*/ 2147483647 w 628"/>
                  <a:gd name="T9" fmla="*/ 2147483647 h 344"/>
                  <a:gd name="T10" fmla="*/ 2147483647 w 628"/>
                  <a:gd name="T11" fmla="*/ 2147483647 h 344"/>
                  <a:gd name="T12" fmla="*/ 2147483647 w 628"/>
                  <a:gd name="T13" fmla="*/ 2147483647 h 344"/>
                  <a:gd name="T14" fmla="*/ 2147483647 w 628"/>
                  <a:gd name="T15" fmla="*/ 2147483647 h 344"/>
                  <a:gd name="T16" fmla="*/ 2147483647 w 628"/>
                  <a:gd name="T17" fmla="*/ 2147483647 h 344"/>
                  <a:gd name="T18" fmla="*/ 2147483647 w 628"/>
                  <a:gd name="T19" fmla="*/ 2147483647 h 344"/>
                  <a:gd name="T20" fmla="*/ 2147483647 w 628"/>
                  <a:gd name="T21" fmla="*/ 2147483647 h 344"/>
                  <a:gd name="T22" fmla="*/ 2147483647 w 628"/>
                  <a:gd name="T23" fmla="*/ 2147483647 h 344"/>
                  <a:gd name="T24" fmla="*/ 2147483647 w 628"/>
                  <a:gd name="T25" fmla="*/ 2147483647 h 344"/>
                  <a:gd name="T26" fmla="*/ 2147483647 w 628"/>
                  <a:gd name="T27" fmla="*/ 2147483647 h 344"/>
                  <a:gd name="T28" fmla="*/ 2147483647 w 628"/>
                  <a:gd name="T29" fmla="*/ 2147483647 h 344"/>
                  <a:gd name="T30" fmla="*/ 2147483647 w 628"/>
                  <a:gd name="T31" fmla="*/ 2147483647 h 344"/>
                  <a:gd name="T32" fmla="*/ 2147483647 w 628"/>
                  <a:gd name="T33" fmla="*/ 2147483647 h 344"/>
                  <a:gd name="T34" fmla="*/ 2147483647 w 628"/>
                  <a:gd name="T35" fmla="*/ 2147483647 h 344"/>
                  <a:gd name="T36" fmla="*/ 2147483647 w 628"/>
                  <a:gd name="T37" fmla="*/ 2147483647 h 344"/>
                  <a:gd name="T38" fmla="*/ 2147483647 w 628"/>
                  <a:gd name="T39" fmla="*/ 2147483647 h 344"/>
                  <a:gd name="T40" fmla="*/ 2147483647 w 628"/>
                  <a:gd name="T41" fmla="*/ 2147483647 h 344"/>
                  <a:gd name="T42" fmla="*/ 2147483647 w 628"/>
                  <a:gd name="T43" fmla="*/ 2147483647 h 344"/>
                  <a:gd name="T44" fmla="*/ 2147483647 w 628"/>
                  <a:gd name="T45" fmla="*/ 2147483647 h 344"/>
                  <a:gd name="T46" fmla="*/ 2147483647 w 628"/>
                  <a:gd name="T47" fmla="*/ 2147483647 h 344"/>
                  <a:gd name="T48" fmla="*/ 2147483647 w 628"/>
                  <a:gd name="T49" fmla="*/ 2147483647 h 344"/>
                  <a:gd name="T50" fmla="*/ 2147483647 w 628"/>
                  <a:gd name="T51" fmla="*/ 2147483647 h 344"/>
                  <a:gd name="T52" fmla="*/ 2147483647 w 628"/>
                  <a:gd name="T53" fmla="*/ 2147483647 h 344"/>
                  <a:gd name="T54" fmla="*/ 2147483647 w 628"/>
                  <a:gd name="T55" fmla="*/ 2147483647 h 344"/>
                  <a:gd name="T56" fmla="*/ 2147483647 w 628"/>
                  <a:gd name="T57" fmla="*/ 2147483647 h 344"/>
                  <a:gd name="T58" fmla="*/ 2147483647 w 628"/>
                  <a:gd name="T59" fmla="*/ 2147483647 h 344"/>
                  <a:gd name="T60" fmla="*/ 0 w 628"/>
                  <a:gd name="T61" fmla="*/ 2147483647 h 344"/>
                  <a:gd name="T62" fmla="*/ 2147483647 w 628"/>
                  <a:gd name="T63" fmla="*/ 2147483647 h 344"/>
                  <a:gd name="T64" fmla="*/ 2147483647 w 628"/>
                  <a:gd name="T65" fmla="*/ 2147483647 h 344"/>
                  <a:gd name="T66" fmla="*/ 2147483647 w 628"/>
                  <a:gd name="T67" fmla="*/ 2147483647 h 344"/>
                  <a:gd name="T68" fmla="*/ 2147483647 w 628"/>
                  <a:gd name="T69" fmla="*/ 2147483647 h 344"/>
                  <a:gd name="T70" fmla="*/ 2147483647 w 628"/>
                  <a:gd name="T71" fmla="*/ 2147483647 h 344"/>
                  <a:gd name="T72" fmla="*/ 2147483647 w 628"/>
                  <a:gd name="T73" fmla="*/ 2147483647 h 344"/>
                  <a:gd name="T74" fmla="*/ 2147483647 w 628"/>
                  <a:gd name="T75" fmla="*/ 2147483647 h 344"/>
                  <a:gd name="T76" fmla="*/ 2147483647 w 628"/>
                  <a:gd name="T77" fmla="*/ 2147483647 h 344"/>
                  <a:gd name="T78" fmla="*/ 2147483647 w 628"/>
                  <a:gd name="T79" fmla="*/ 2147483647 h 344"/>
                  <a:gd name="T80" fmla="*/ 2147483647 w 628"/>
                  <a:gd name="T81" fmla="*/ 2147483647 h 344"/>
                  <a:gd name="T82" fmla="*/ 2147483647 w 628"/>
                  <a:gd name="T83" fmla="*/ 2147483647 h 344"/>
                  <a:gd name="T84" fmla="*/ 2147483647 w 628"/>
                  <a:gd name="T85" fmla="*/ 2147483647 h 344"/>
                  <a:gd name="T86" fmla="*/ 2147483647 w 628"/>
                  <a:gd name="T87" fmla="*/ 2147483647 h 344"/>
                  <a:gd name="T88" fmla="*/ 2147483647 w 628"/>
                  <a:gd name="T89" fmla="*/ 2147483647 h 344"/>
                  <a:gd name="T90" fmla="*/ 2147483647 w 628"/>
                  <a:gd name="T91" fmla="*/ 2147483647 h 344"/>
                  <a:gd name="T92" fmla="*/ 2147483647 w 628"/>
                  <a:gd name="T93" fmla="*/ 2147483647 h 344"/>
                  <a:gd name="T94" fmla="*/ 2147483647 w 628"/>
                  <a:gd name="T95" fmla="*/ 2147483647 h 344"/>
                  <a:gd name="T96" fmla="*/ 2147483647 w 628"/>
                  <a:gd name="T97" fmla="*/ 2147483647 h 344"/>
                  <a:gd name="T98" fmla="*/ 2147483647 w 628"/>
                  <a:gd name="T99" fmla="*/ 2147483647 h 344"/>
                  <a:gd name="T100" fmla="*/ 2147483647 w 628"/>
                  <a:gd name="T101" fmla="*/ 2147483647 h 344"/>
                  <a:gd name="T102" fmla="*/ 2147483647 w 628"/>
                  <a:gd name="T103" fmla="*/ 2147483647 h 344"/>
                  <a:gd name="T104" fmla="*/ 2147483647 w 628"/>
                  <a:gd name="T105" fmla="*/ 2147483647 h 344"/>
                  <a:gd name="T106" fmla="*/ 2147483647 w 628"/>
                  <a:gd name="T107" fmla="*/ 2147483647 h 344"/>
                  <a:gd name="T108" fmla="*/ 2147483647 w 628"/>
                  <a:gd name="T109" fmla="*/ 2147483647 h 344"/>
                  <a:gd name="T110" fmla="*/ 2147483647 w 628"/>
                  <a:gd name="T111" fmla="*/ 2147483647 h 344"/>
                  <a:gd name="T112" fmla="*/ 2147483647 w 628"/>
                  <a:gd name="T113" fmla="*/ 2147483647 h 344"/>
                  <a:gd name="T114" fmla="*/ 2147483647 w 628"/>
                  <a:gd name="T115" fmla="*/ 2147483647 h 344"/>
                  <a:gd name="T116" fmla="*/ 2147483647 w 628"/>
                  <a:gd name="T117" fmla="*/ 2147483647 h 34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628"/>
                  <a:gd name="T178" fmla="*/ 0 h 344"/>
                  <a:gd name="T179" fmla="*/ 628 w 628"/>
                  <a:gd name="T180" fmla="*/ 344 h 344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628" h="344">
                    <a:moveTo>
                      <a:pt x="488" y="180"/>
                    </a:moveTo>
                    <a:lnTo>
                      <a:pt x="464" y="192"/>
                    </a:lnTo>
                    <a:lnTo>
                      <a:pt x="436" y="202"/>
                    </a:lnTo>
                    <a:lnTo>
                      <a:pt x="406" y="208"/>
                    </a:lnTo>
                    <a:lnTo>
                      <a:pt x="390" y="210"/>
                    </a:lnTo>
                    <a:lnTo>
                      <a:pt x="376" y="210"/>
                    </a:lnTo>
                    <a:lnTo>
                      <a:pt x="372" y="210"/>
                    </a:lnTo>
                    <a:lnTo>
                      <a:pt x="370" y="208"/>
                    </a:lnTo>
                    <a:lnTo>
                      <a:pt x="364" y="206"/>
                    </a:lnTo>
                    <a:lnTo>
                      <a:pt x="360" y="212"/>
                    </a:lnTo>
                    <a:lnTo>
                      <a:pt x="356" y="220"/>
                    </a:lnTo>
                    <a:lnTo>
                      <a:pt x="350" y="226"/>
                    </a:lnTo>
                    <a:lnTo>
                      <a:pt x="340" y="232"/>
                    </a:lnTo>
                    <a:lnTo>
                      <a:pt x="334" y="236"/>
                    </a:lnTo>
                    <a:lnTo>
                      <a:pt x="324" y="240"/>
                    </a:lnTo>
                    <a:lnTo>
                      <a:pt x="314" y="242"/>
                    </a:lnTo>
                    <a:lnTo>
                      <a:pt x="306" y="244"/>
                    </a:lnTo>
                    <a:lnTo>
                      <a:pt x="300" y="244"/>
                    </a:lnTo>
                    <a:lnTo>
                      <a:pt x="296" y="246"/>
                    </a:lnTo>
                    <a:lnTo>
                      <a:pt x="292" y="250"/>
                    </a:lnTo>
                    <a:lnTo>
                      <a:pt x="286" y="250"/>
                    </a:lnTo>
                    <a:lnTo>
                      <a:pt x="274" y="250"/>
                    </a:lnTo>
                    <a:lnTo>
                      <a:pt x="260" y="252"/>
                    </a:lnTo>
                    <a:lnTo>
                      <a:pt x="252" y="256"/>
                    </a:lnTo>
                    <a:lnTo>
                      <a:pt x="252" y="258"/>
                    </a:lnTo>
                    <a:lnTo>
                      <a:pt x="252" y="260"/>
                    </a:lnTo>
                    <a:lnTo>
                      <a:pt x="252" y="262"/>
                    </a:lnTo>
                    <a:lnTo>
                      <a:pt x="256" y="266"/>
                    </a:lnTo>
                    <a:lnTo>
                      <a:pt x="252" y="270"/>
                    </a:lnTo>
                    <a:lnTo>
                      <a:pt x="248" y="266"/>
                    </a:lnTo>
                    <a:lnTo>
                      <a:pt x="248" y="278"/>
                    </a:lnTo>
                    <a:lnTo>
                      <a:pt x="244" y="282"/>
                    </a:lnTo>
                    <a:lnTo>
                      <a:pt x="240" y="286"/>
                    </a:lnTo>
                    <a:lnTo>
                      <a:pt x="230" y="290"/>
                    </a:lnTo>
                    <a:lnTo>
                      <a:pt x="222" y="298"/>
                    </a:lnTo>
                    <a:lnTo>
                      <a:pt x="218" y="302"/>
                    </a:lnTo>
                    <a:lnTo>
                      <a:pt x="214" y="308"/>
                    </a:lnTo>
                    <a:lnTo>
                      <a:pt x="212" y="312"/>
                    </a:lnTo>
                    <a:lnTo>
                      <a:pt x="208" y="316"/>
                    </a:lnTo>
                    <a:lnTo>
                      <a:pt x="206" y="316"/>
                    </a:lnTo>
                    <a:lnTo>
                      <a:pt x="202" y="318"/>
                    </a:lnTo>
                    <a:lnTo>
                      <a:pt x="198" y="326"/>
                    </a:lnTo>
                    <a:lnTo>
                      <a:pt x="196" y="336"/>
                    </a:lnTo>
                    <a:lnTo>
                      <a:pt x="194" y="340"/>
                    </a:lnTo>
                    <a:lnTo>
                      <a:pt x="190" y="344"/>
                    </a:lnTo>
                    <a:lnTo>
                      <a:pt x="184" y="344"/>
                    </a:lnTo>
                    <a:lnTo>
                      <a:pt x="178" y="344"/>
                    </a:lnTo>
                    <a:lnTo>
                      <a:pt x="172" y="344"/>
                    </a:lnTo>
                    <a:lnTo>
                      <a:pt x="170" y="344"/>
                    </a:lnTo>
                    <a:lnTo>
                      <a:pt x="162" y="338"/>
                    </a:lnTo>
                    <a:lnTo>
                      <a:pt x="156" y="332"/>
                    </a:lnTo>
                    <a:lnTo>
                      <a:pt x="152" y="330"/>
                    </a:lnTo>
                    <a:lnTo>
                      <a:pt x="144" y="330"/>
                    </a:lnTo>
                    <a:lnTo>
                      <a:pt x="140" y="328"/>
                    </a:lnTo>
                    <a:lnTo>
                      <a:pt x="136" y="326"/>
                    </a:lnTo>
                    <a:lnTo>
                      <a:pt x="132" y="320"/>
                    </a:lnTo>
                    <a:lnTo>
                      <a:pt x="132" y="318"/>
                    </a:lnTo>
                    <a:lnTo>
                      <a:pt x="130" y="314"/>
                    </a:lnTo>
                    <a:lnTo>
                      <a:pt x="126" y="310"/>
                    </a:lnTo>
                    <a:lnTo>
                      <a:pt x="124" y="304"/>
                    </a:lnTo>
                    <a:lnTo>
                      <a:pt x="122" y="298"/>
                    </a:lnTo>
                    <a:lnTo>
                      <a:pt x="116" y="296"/>
                    </a:lnTo>
                    <a:lnTo>
                      <a:pt x="114" y="290"/>
                    </a:lnTo>
                    <a:lnTo>
                      <a:pt x="112" y="284"/>
                    </a:lnTo>
                    <a:lnTo>
                      <a:pt x="112" y="278"/>
                    </a:lnTo>
                    <a:lnTo>
                      <a:pt x="118" y="276"/>
                    </a:lnTo>
                    <a:lnTo>
                      <a:pt x="124" y="272"/>
                    </a:lnTo>
                    <a:lnTo>
                      <a:pt x="114" y="272"/>
                    </a:lnTo>
                    <a:lnTo>
                      <a:pt x="110" y="270"/>
                    </a:lnTo>
                    <a:lnTo>
                      <a:pt x="108" y="266"/>
                    </a:lnTo>
                    <a:lnTo>
                      <a:pt x="110" y="262"/>
                    </a:lnTo>
                    <a:lnTo>
                      <a:pt x="110" y="260"/>
                    </a:lnTo>
                    <a:lnTo>
                      <a:pt x="108" y="256"/>
                    </a:lnTo>
                    <a:lnTo>
                      <a:pt x="116" y="256"/>
                    </a:lnTo>
                    <a:lnTo>
                      <a:pt x="122" y="252"/>
                    </a:lnTo>
                    <a:lnTo>
                      <a:pt x="116" y="250"/>
                    </a:lnTo>
                    <a:lnTo>
                      <a:pt x="112" y="248"/>
                    </a:lnTo>
                    <a:lnTo>
                      <a:pt x="100" y="244"/>
                    </a:lnTo>
                    <a:lnTo>
                      <a:pt x="114" y="240"/>
                    </a:lnTo>
                    <a:lnTo>
                      <a:pt x="124" y="236"/>
                    </a:lnTo>
                    <a:lnTo>
                      <a:pt x="114" y="236"/>
                    </a:lnTo>
                    <a:lnTo>
                      <a:pt x="106" y="236"/>
                    </a:lnTo>
                    <a:lnTo>
                      <a:pt x="108" y="230"/>
                    </a:lnTo>
                    <a:lnTo>
                      <a:pt x="110" y="226"/>
                    </a:lnTo>
                    <a:lnTo>
                      <a:pt x="114" y="222"/>
                    </a:lnTo>
                    <a:lnTo>
                      <a:pt x="120" y="218"/>
                    </a:lnTo>
                    <a:lnTo>
                      <a:pt x="132" y="212"/>
                    </a:lnTo>
                    <a:lnTo>
                      <a:pt x="142" y="208"/>
                    </a:lnTo>
                    <a:lnTo>
                      <a:pt x="146" y="204"/>
                    </a:lnTo>
                    <a:lnTo>
                      <a:pt x="152" y="198"/>
                    </a:lnTo>
                    <a:lnTo>
                      <a:pt x="158" y="182"/>
                    </a:lnTo>
                    <a:lnTo>
                      <a:pt x="152" y="180"/>
                    </a:lnTo>
                    <a:lnTo>
                      <a:pt x="142" y="180"/>
                    </a:lnTo>
                    <a:lnTo>
                      <a:pt x="138" y="180"/>
                    </a:lnTo>
                    <a:lnTo>
                      <a:pt x="132" y="180"/>
                    </a:lnTo>
                    <a:lnTo>
                      <a:pt x="142" y="182"/>
                    </a:lnTo>
                    <a:lnTo>
                      <a:pt x="140" y="188"/>
                    </a:lnTo>
                    <a:lnTo>
                      <a:pt x="136" y="190"/>
                    </a:lnTo>
                    <a:lnTo>
                      <a:pt x="132" y="192"/>
                    </a:lnTo>
                    <a:lnTo>
                      <a:pt x="126" y="192"/>
                    </a:lnTo>
                    <a:lnTo>
                      <a:pt x="120" y="192"/>
                    </a:lnTo>
                    <a:lnTo>
                      <a:pt x="116" y="190"/>
                    </a:lnTo>
                    <a:lnTo>
                      <a:pt x="114" y="188"/>
                    </a:lnTo>
                    <a:lnTo>
                      <a:pt x="114" y="182"/>
                    </a:lnTo>
                    <a:lnTo>
                      <a:pt x="114" y="180"/>
                    </a:lnTo>
                    <a:lnTo>
                      <a:pt x="118" y="176"/>
                    </a:lnTo>
                    <a:lnTo>
                      <a:pt x="124" y="174"/>
                    </a:lnTo>
                    <a:lnTo>
                      <a:pt x="132" y="172"/>
                    </a:lnTo>
                    <a:lnTo>
                      <a:pt x="146" y="172"/>
                    </a:lnTo>
                    <a:lnTo>
                      <a:pt x="156" y="170"/>
                    </a:lnTo>
                    <a:lnTo>
                      <a:pt x="148" y="162"/>
                    </a:lnTo>
                    <a:lnTo>
                      <a:pt x="144" y="156"/>
                    </a:lnTo>
                    <a:lnTo>
                      <a:pt x="142" y="154"/>
                    </a:lnTo>
                    <a:lnTo>
                      <a:pt x="136" y="154"/>
                    </a:lnTo>
                    <a:lnTo>
                      <a:pt x="134" y="156"/>
                    </a:lnTo>
                    <a:lnTo>
                      <a:pt x="130" y="160"/>
                    </a:lnTo>
                    <a:lnTo>
                      <a:pt x="126" y="160"/>
                    </a:lnTo>
                    <a:lnTo>
                      <a:pt x="120" y="158"/>
                    </a:lnTo>
                    <a:lnTo>
                      <a:pt x="118" y="154"/>
                    </a:lnTo>
                    <a:lnTo>
                      <a:pt x="134" y="126"/>
                    </a:lnTo>
                    <a:lnTo>
                      <a:pt x="130" y="126"/>
                    </a:lnTo>
                    <a:lnTo>
                      <a:pt x="128" y="120"/>
                    </a:lnTo>
                    <a:lnTo>
                      <a:pt x="130" y="114"/>
                    </a:lnTo>
                    <a:lnTo>
                      <a:pt x="132" y="110"/>
                    </a:lnTo>
                    <a:lnTo>
                      <a:pt x="126" y="110"/>
                    </a:lnTo>
                    <a:lnTo>
                      <a:pt x="122" y="108"/>
                    </a:lnTo>
                    <a:lnTo>
                      <a:pt x="118" y="104"/>
                    </a:lnTo>
                    <a:lnTo>
                      <a:pt x="116" y="98"/>
                    </a:lnTo>
                    <a:lnTo>
                      <a:pt x="108" y="98"/>
                    </a:lnTo>
                    <a:lnTo>
                      <a:pt x="98" y="96"/>
                    </a:lnTo>
                    <a:lnTo>
                      <a:pt x="88" y="92"/>
                    </a:lnTo>
                    <a:lnTo>
                      <a:pt x="78" y="90"/>
                    </a:lnTo>
                    <a:lnTo>
                      <a:pt x="62" y="92"/>
                    </a:lnTo>
                    <a:lnTo>
                      <a:pt x="50" y="94"/>
                    </a:lnTo>
                    <a:lnTo>
                      <a:pt x="38" y="96"/>
                    </a:lnTo>
                    <a:lnTo>
                      <a:pt x="28" y="96"/>
                    </a:lnTo>
                    <a:lnTo>
                      <a:pt x="24" y="96"/>
                    </a:lnTo>
                    <a:lnTo>
                      <a:pt x="22" y="92"/>
                    </a:lnTo>
                    <a:lnTo>
                      <a:pt x="16" y="88"/>
                    </a:lnTo>
                    <a:lnTo>
                      <a:pt x="18" y="88"/>
                    </a:lnTo>
                    <a:lnTo>
                      <a:pt x="10" y="86"/>
                    </a:lnTo>
                    <a:lnTo>
                      <a:pt x="8" y="84"/>
                    </a:lnTo>
                    <a:lnTo>
                      <a:pt x="6" y="80"/>
                    </a:lnTo>
                    <a:lnTo>
                      <a:pt x="8" y="78"/>
                    </a:lnTo>
                    <a:lnTo>
                      <a:pt x="12" y="76"/>
                    </a:lnTo>
                    <a:lnTo>
                      <a:pt x="18" y="74"/>
                    </a:lnTo>
                    <a:lnTo>
                      <a:pt x="36" y="76"/>
                    </a:lnTo>
                    <a:lnTo>
                      <a:pt x="46" y="74"/>
                    </a:lnTo>
                    <a:lnTo>
                      <a:pt x="50" y="72"/>
                    </a:lnTo>
                    <a:lnTo>
                      <a:pt x="54" y="70"/>
                    </a:lnTo>
                    <a:lnTo>
                      <a:pt x="22" y="70"/>
                    </a:lnTo>
                    <a:lnTo>
                      <a:pt x="8" y="72"/>
                    </a:lnTo>
                    <a:lnTo>
                      <a:pt x="6" y="72"/>
                    </a:lnTo>
                    <a:lnTo>
                      <a:pt x="2" y="72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0" y="60"/>
                    </a:lnTo>
                    <a:lnTo>
                      <a:pt x="4" y="58"/>
                    </a:lnTo>
                    <a:lnTo>
                      <a:pt x="10" y="56"/>
                    </a:lnTo>
                    <a:lnTo>
                      <a:pt x="24" y="56"/>
                    </a:lnTo>
                    <a:lnTo>
                      <a:pt x="42" y="56"/>
                    </a:lnTo>
                    <a:lnTo>
                      <a:pt x="66" y="54"/>
                    </a:lnTo>
                    <a:lnTo>
                      <a:pt x="88" y="50"/>
                    </a:lnTo>
                    <a:lnTo>
                      <a:pt x="98" y="48"/>
                    </a:lnTo>
                    <a:lnTo>
                      <a:pt x="104" y="44"/>
                    </a:lnTo>
                    <a:lnTo>
                      <a:pt x="92" y="42"/>
                    </a:lnTo>
                    <a:lnTo>
                      <a:pt x="100" y="38"/>
                    </a:lnTo>
                    <a:lnTo>
                      <a:pt x="110" y="36"/>
                    </a:lnTo>
                    <a:lnTo>
                      <a:pt x="130" y="34"/>
                    </a:lnTo>
                    <a:lnTo>
                      <a:pt x="138" y="34"/>
                    </a:lnTo>
                    <a:lnTo>
                      <a:pt x="144" y="32"/>
                    </a:lnTo>
                    <a:lnTo>
                      <a:pt x="158" y="28"/>
                    </a:lnTo>
                    <a:lnTo>
                      <a:pt x="170" y="22"/>
                    </a:lnTo>
                    <a:lnTo>
                      <a:pt x="176" y="20"/>
                    </a:lnTo>
                    <a:lnTo>
                      <a:pt x="184" y="20"/>
                    </a:lnTo>
                    <a:lnTo>
                      <a:pt x="208" y="16"/>
                    </a:lnTo>
                    <a:lnTo>
                      <a:pt x="234" y="16"/>
                    </a:lnTo>
                    <a:lnTo>
                      <a:pt x="232" y="22"/>
                    </a:lnTo>
                    <a:lnTo>
                      <a:pt x="244" y="22"/>
                    </a:lnTo>
                    <a:lnTo>
                      <a:pt x="256" y="20"/>
                    </a:lnTo>
                    <a:lnTo>
                      <a:pt x="270" y="16"/>
                    </a:lnTo>
                    <a:lnTo>
                      <a:pt x="282" y="16"/>
                    </a:lnTo>
                    <a:lnTo>
                      <a:pt x="288" y="16"/>
                    </a:lnTo>
                    <a:lnTo>
                      <a:pt x="294" y="14"/>
                    </a:lnTo>
                    <a:lnTo>
                      <a:pt x="308" y="6"/>
                    </a:lnTo>
                    <a:lnTo>
                      <a:pt x="360" y="6"/>
                    </a:lnTo>
                    <a:lnTo>
                      <a:pt x="364" y="8"/>
                    </a:lnTo>
                    <a:lnTo>
                      <a:pt x="368" y="10"/>
                    </a:lnTo>
                    <a:lnTo>
                      <a:pt x="380" y="8"/>
                    </a:lnTo>
                    <a:lnTo>
                      <a:pt x="392" y="4"/>
                    </a:lnTo>
                    <a:lnTo>
                      <a:pt x="408" y="2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2"/>
                    </a:lnTo>
                    <a:lnTo>
                      <a:pt x="438" y="6"/>
                    </a:lnTo>
                    <a:lnTo>
                      <a:pt x="440" y="12"/>
                    </a:lnTo>
                    <a:lnTo>
                      <a:pt x="482" y="12"/>
                    </a:lnTo>
                    <a:lnTo>
                      <a:pt x="486" y="8"/>
                    </a:lnTo>
                    <a:lnTo>
                      <a:pt x="492" y="6"/>
                    </a:lnTo>
                    <a:lnTo>
                      <a:pt x="500" y="6"/>
                    </a:lnTo>
                    <a:lnTo>
                      <a:pt x="520" y="8"/>
                    </a:lnTo>
                    <a:lnTo>
                      <a:pt x="538" y="12"/>
                    </a:lnTo>
                    <a:lnTo>
                      <a:pt x="538" y="16"/>
                    </a:lnTo>
                    <a:lnTo>
                      <a:pt x="492" y="16"/>
                    </a:lnTo>
                    <a:lnTo>
                      <a:pt x="492" y="18"/>
                    </a:lnTo>
                    <a:lnTo>
                      <a:pt x="524" y="18"/>
                    </a:lnTo>
                    <a:lnTo>
                      <a:pt x="524" y="16"/>
                    </a:lnTo>
                    <a:lnTo>
                      <a:pt x="532" y="16"/>
                    </a:lnTo>
                    <a:lnTo>
                      <a:pt x="528" y="20"/>
                    </a:lnTo>
                    <a:lnTo>
                      <a:pt x="524" y="22"/>
                    </a:lnTo>
                    <a:lnTo>
                      <a:pt x="628" y="22"/>
                    </a:lnTo>
                    <a:lnTo>
                      <a:pt x="626" y="26"/>
                    </a:lnTo>
                    <a:lnTo>
                      <a:pt x="624" y="28"/>
                    </a:lnTo>
                    <a:lnTo>
                      <a:pt x="622" y="30"/>
                    </a:lnTo>
                    <a:lnTo>
                      <a:pt x="618" y="30"/>
                    </a:lnTo>
                    <a:lnTo>
                      <a:pt x="602" y="32"/>
                    </a:lnTo>
                    <a:lnTo>
                      <a:pt x="590" y="32"/>
                    </a:lnTo>
                    <a:lnTo>
                      <a:pt x="580" y="34"/>
                    </a:lnTo>
                    <a:lnTo>
                      <a:pt x="570" y="36"/>
                    </a:lnTo>
                    <a:lnTo>
                      <a:pt x="556" y="40"/>
                    </a:lnTo>
                    <a:lnTo>
                      <a:pt x="564" y="40"/>
                    </a:lnTo>
                    <a:lnTo>
                      <a:pt x="554" y="42"/>
                    </a:lnTo>
                    <a:lnTo>
                      <a:pt x="550" y="44"/>
                    </a:lnTo>
                    <a:lnTo>
                      <a:pt x="552" y="46"/>
                    </a:lnTo>
                    <a:lnTo>
                      <a:pt x="534" y="54"/>
                    </a:lnTo>
                    <a:lnTo>
                      <a:pt x="526" y="60"/>
                    </a:lnTo>
                    <a:lnTo>
                      <a:pt x="522" y="68"/>
                    </a:lnTo>
                    <a:lnTo>
                      <a:pt x="532" y="66"/>
                    </a:lnTo>
                    <a:lnTo>
                      <a:pt x="544" y="64"/>
                    </a:lnTo>
                    <a:lnTo>
                      <a:pt x="546" y="68"/>
                    </a:lnTo>
                    <a:lnTo>
                      <a:pt x="546" y="72"/>
                    </a:lnTo>
                    <a:lnTo>
                      <a:pt x="552" y="72"/>
                    </a:lnTo>
                    <a:lnTo>
                      <a:pt x="554" y="74"/>
                    </a:lnTo>
                    <a:lnTo>
                      <a:pt x="558" y="76"/>
                    </a:lnTo>
                    <a:lnTo>
                      <a:pt x="552" y="80"/>
                    </a:lnTo>
                    <a:lnTo>
                      <a:pt x="548" y="80"/>
                    </a:lnTo>
                    <a:lnTo>
                      <a:pt x="532" y="82"/>
                    </a:lnTo>
                    <a:lnTo>
                      <a:pt x="520" y="82"/>
                    </a:lnTo>
                    <a:lnTo>
                      <a:pt x="516" y="84"/>
                    </a:lnTo>
                    <a:lnTo>
                      <a:pt x="514" y="88"/>
                    </a:lnTo>
                    <a:lnTo>
                      <a:pt x="524" y="90"/>
                    </a:lnTo>
                    <a:lnTo>
                      <a:pt x="534" y="90"/>
                    </a:lnTo>
                    <a:lnTo>
                      <a:pt x="536" y="96"/>
                    </a:lnTo>
                    <a:lnTo>
                      <a:pt x="540" y="98"/>
                    </a:lnTo>
                    <a:lnTo>
                      <a:pt x="544" y="100"/>
                    </a:lnTo>
                    <a:lnTo>
                      <a:pt x="550" y="102"/>
                    </a:lnTo>
                    <a:lnTo>
                      <a:pt x="542" y="106"/>
                    </a:lnTo>
                    <a:lnTo>
                      <a:pt x="536" y="108"/>
                    </a:lnTo>
                    <a:lnTo>
                      <a:pt x="532" y="106"/>
                    </a:lnTo>
                    <a:lnTo>
                      <a:pt x="522" y="106"/>
                    </a:lnTo>
                    <a:lnTo>
                      <a:pt x="526" y="108"/>
                    </a:lnTo>
                    <a:lnTo>
                      <a:pt x="530" y="110"/>
                    </a:lnTo>
                    <a:lnTo>
                      <a:pt x="524" y="114"/>
                    </a:lnTo>
                    <a:lnTo>
                      <a:pt x="520" y="116"/>
                    </a:lnTo>
                    <a:lnTo>
                      <a:pt x="504" y="116"/>
                    </a:lnTo>
                    <a:lnTo>
                      <a:pt x="514" y="120"/>
                    </a:lnTo>
                    <a:lnTo>
                      <a:pt x="516" y="124"/>
                    </a:lnTo>
                    <a:lnTo>
                      <a:pt x="520" y="126"/>
                    </a:lnTo>
                    <a:lnTo>
                      <a:pt x="476" y="126"/>
                    </a:lnTo>
                    <a:lnTo>
                      <a:pt x="480" y="128"/>
                    </a:lnTo>
                    <a:lnTo>
                      <a:pt x="484" y="130"/>
                    </a:lnTo>
                    <a:lnTo>
                      <a:pt x="492" y="134"/>
                    </a:lnTo>
                    <a:lnTo>
                      <a:pt x="498" y="138"/>
                    </a:lnTo>
                    <a:lnTo>
                      <a:pt x="500" y="140"/>
                    </a:lnTo>
                    <a:lnTo>
                      <a:pt x="502" y="144"/>
                    </a:lnTo>
                    <a:lnTo>
                      <a:pt x="500" y="148"/>
                    </a:lnTo>
                    <a:lnTo>
                      <a:pt x="498" y="150"/>
                    </a:lnTo>
                    <a:lnTo>
                      <a:pt x="490" y="148"/>
                    </a:lnTo>
                    <a:lnTo>
                      <a:pt x="482" y="144"/>
                    </a:lnTo>
                    <a:lnTo>
                      <a:pt x="474" y="138"/>
                    </a:lnTo>
                    <a:lnTo>
                      <a:pt x="470" y="138"/>
                    </a:lnTo>
                    <a:lnTo>
                      <a:pt x="466" y="138"/>
                    </a:lnTo>
                    <a:lnTo>
                      <a:pt x="472" y="142"/>
                    </a:lnTo>
                    <a:lnTo>
                      <a:pt x="486" y="148"/>
                    </a:lnTo>
                    <a:lnTo>
                      <a:pt x="498" y="154"/>
                    </a:lnTo>
                    <a:lnTo>
                      <a:pt x="500" y="156"/>
                    </a:lnTo>
                    <a:lnTo>
                      <a:pt x="502" y="160"/>
                    </a:lnTo>
                    <a:lnTo>
                      <a:pt x="500" y="168"/>
                    </a:lnTo>
                    <a:lnTo>
                      <a:pt x="498" y="172"/>
                    </a:lnTo>
                    <a:lnTo>
                      <a:pt x="492" y="174"/>
                    </a:lnTo>
                    <a:lnTo>
                      <a:pt x="484" y="176"/>
                    </a:lnTo>
                    <a:lnTo>
                      <a:pt x="476" y="174"/>
                    </a:lnTo>
                    <a:lnTo>
                      <a:pt x="470" y="172"/>
                    </a:lnTo>
                    <a:lnTo>
                      <a:pt x="468" y="168"/>
                    </a:lnTo>
                    <a:lnTo>
                      <a:pt x="466" y="160"/>
                    </a:lnTo>
                    <a:lnTo>
                      <a:pt x="448" y="158"/>
                    </a:lnTo>
                    <a:lnTo>
                      <a:pt x="434" y="154"/>
                    </a:lnTo>
                    <a:lnTo>
                      <a:pt x="444" y="158"/>
                    </a:lnTo>
                    <a:lnTo>
                      <a:pt x="454" y="162"/>
                    </a:lnTo>
                    <a:lnTo>
                      <a:pt x="450" y="166"/>
                    </a:lnTo>
                    <a:lnTo>
                      <a:pt x="444" y="170"/>
                    </a:lnTo>
                    <a:lnTo>
                      <a:pt x="446" y="174"/>
                    </a:lnTo>
                    <a:lnTo>
                      <a:pt x="450" y="178"/>
                    </a:lnTo>
                    <a:lnTo>
                      <a:pt x="462" y="180"/>
                    </a:lnTo>
                    <a:lnTo>
                      <a:pt x="474" y="180"/>
                    </a:lnTo>
                    <a:lnTo>
                      <a:pt x="490" y="180"/>
                    </a:lnTo>
                    <a:lnTo>
                      <a:pt x="488" y="18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3" name="Freeform 158"/>
              <p:cNvSpPr>
                <a:spLocks/>
              </p:cNvSpPr>
              <p:nvPr/>
            </p:nvSpPr>
            <p:spPr bwMode="auto">
              <a:xfrm>
                <a:off x="3850689" y="1844546"/>
                <a:ext cx="221732" cy="88266"/>
              </a:xfrm>
              <a:custGeom>
                <a:avLst/>
                <a:gdLst>
                  <a:gd name="T0" fmla="*/ 0 w 126"/>
                  <a:gd name="T1" fmla="*/ 2147483647 h 54"/>
                  <a:gd name="T2" fmla="*/ 2147483647 w 126"/>
                  <a:gd name="T3" fmla="*/ 2147483647 h 54"/>
                  <a:gd name="T4" fmla="*/ 2147483647 w 126"/>
                  <a:gd name="T5" fmla="*/ 2147483647 h 54"/>
                  <a:gd name="T6" fmla="*/ 2147483647 w 126"/>
                  <a:gd name="T7" fmla="*/ 2147483647 h 54"/>
                  <a:gd name="T8" fmla="*/ 2147483647 w 126"/>
                  <a:gd name="T9" fmla="*/ 2147483647 h 54"/>
                  <a:gd name="T10" fmla="*/ 2147483647 w 126"/>
                  <a:gd name="T11" fmla="*/ 2147483647 h 54"/>
                  <a:gd name="T12" fmla="*/ 2147483647 w 126"/>
                  <a:gd name="T13" fmla="*/ 2147483647 h 54"/>
                  <a:gd name="T14" fmla="*/ 2147483647 w 126"/>
                  <a:gd name="T15" fmla="*/ 2147483647 h 54"/>
                  <a:gd name="T16" fmla="*/ 2147483647 w 126"/>
                  <a:gd name="T17" fmla="*/ 2147483647 h 54"/>
                  <a:gd name="T18" fmla="*/ 2147483647 w 126"/>
                  <a:gd name="T19" fmla="*/ 2147483647 h 54"/>
                  <a:gd name="T20" fmla="*/ 2147483647 w 126"/>
                  <a:gd name="T21" fmla="*/ 2147483647 h 54"/>
                  <a:gd name="T22" fmla="*/ 2147483647 w 126"/>
                  <a:gd name="T23" fmla="*/ 2147483647 h 54"/>
                  <a:gd name="T24" fmla="*/ 2147483647 w 126"/>
                  <a:gd name="T25" fmla="*/ 2147483647 h 54"/>
                  <a:gd name="T26" fmla="*/ 2147483647 w 126"/>
                  <a:gd name="T27" fmla="*/ 2147483647 h 54"/>
                  <a:gd name="T28" fmla="*/ 2147483647 w 126"/>
                  <a:gd name="T29" fmla="*/ 2147483647 h 54"/>
                  <a:gd name="T30" fmla="*/ 2147483647 w 126"/>
                  <a:gd name="T31" fmla="*/ 2147483647 h 54"/>
                  <a:gd name="T32" fmla="*/ 2147483647 w 126"/>
                  <a:gd name="T33" fmla="*/ 2147483647 h 54"/>
                  <a:gd name="T34" fmla="*/ 2147483647 w 126"/>
                  <a:gd name="T35" fmla="*/ 2147483647 h 54"/>
                  <a:gd name="T36" fmla="*/ 2147483647 w 126"/>
                  <a:gd name="T37" fmla="*/ 0 h 54"/>
                  <a:gd name="T38" fmla="*/ 2147483647 w 126"/>
                  <a:gd name="T39" fmla="*/ 2147483647 h 54"/>
                  <a:gd name="T40" fmla="*/ 2147483647 w 126"/>
                  <a:gd name="T41" fmla="*/ 2147483647 h 54"/>
                  <a:gd name="T42" fmla="*/ 2147483647 w 126"/>
                  <a:gd name="T43" fmla="*/ 2147483647 h 54"/>
                  <a:gd name="T44" fmla="*/ 2147483647 w 126"/>
                  <a:gd name="T45" fmla="*/ 2147483647 h 54"/>
                  <a:gd name="T46" fmla="*/ 2147483647 w 126"/>
                  <a:gd name="T47" fmla="*/ 2147483647 h 54"/>
                  <a:gd name="T48" fmla="*/ 2147483647 w 126"/>
                  <a:gd name="T49" fmla="*/ 2147483647 h 54"/>
                  <a:gd name="T50" fmla="*/ 2147483647 w 126"/>
                  <a:gd name="T51" fmla="*/ 2147483647 h 54"/>
                  <a:gd name="T52" fmla="*/ 2147483647 w 126"/>
                  <a:gd name="T53" fmla="*/ 2147483647 h 54"/>
                  <a:gd name="T54" fmla="*/ 2147483647 w 126"/>
                  <a:gd name="T55" fmla="*/ 2147483647 h 54"/>
                  <a:gd name="T56" fmla="*/ 2147483647 w 126"/>
                  <a:gd name="T57" fmla="*/ 2147483647 h 54"/>
                  <a:gd name="T58" fmla="*/ 2147483647 w 126"/>
                  <a:gd name="T59" fmla="*/ 2147483647 h 54"/>
                  <a:gd name="T60" fmla="*/ 2147483647 w 126"/>
                  <a:gd name="T61" fmla="*/ 2147483647 h 54"/>
                  <a:gd name="T62" fmla="*/ 2147483647 w 126"/>
                  <a:gd name="T63" fmla="*/ 2147483647 h 54"/>
                  <a:gd name="T64" fmla="*/ 2147483647 w 126"/>
                  <a:gd name="T65" fmla="*/ 2147483647 h 54"/>
                  <a:gd name="T66" fmla="*/ 2147483647 w 126"/>
                  <a:gd name="T67" fmla="*/ 2147483647 h 54"/>
                  <a:gd name="T68" fmla="*/ 2147483647 w 126"/>
                  <a:gd name="T69" fmla="*/ 2147483647 h 54"/>
                  <a:gd name="T70" fmla="*/ 2147483647 w 126"/>
                  <a:gd name="T71" fmla="*/ 2147483647 h 54"/>
                  <a:gd name="T72" fmla="*/ 2147483647 w 126"/>
                  <a:gd name="T73" fmla="*/ 2147483647 h 54"/>
                  <a:gd name="T74" fmla="*/ 2147483647 w 126"/>
                  <a:gd name="T75" fmla="*/ 2147483647 h 54"/>
                  <a:gd name="T76" fmla="*/ 2147483647 w 126"/>
                  <a:gd name="T77" fmla="*/ 2147483647 h 54"/>
                  <a:gd name="T78" fmla="*/ 2147483647 w 126"/>
                  <a:gd name="T79" fmla="*/ 2147483647 h 54"/>
                  <a:gd name="T80" fmla="*/ 2147483647 w 126"/>
                  <a:gd name="T81" fmla="*/ 2147483647 h 54"/>
                  <a:gd name="T82" fmla="*/ 2147483647 w 126"/>
                  <a:gd name="T83" fmla="*/ 2147483647 h 54"/>
                  <a:gd name="T84" fmla="*/ 0 w 126"/>
                  <a:gd name="T85" fmla="*/ 2147483647 h 54"/>
                  <a:gd name="T86" fmla="*/ 2147483647 w 126"/>
                  <a:gd name="T87" fmla="*/ 2147483647 h 54"/>
                  <a:gd name="T88" fmla="*/ 2147483647 w 126"/>
                  <a:gd name="T89" fmla="*/ 2147483647 h 54"/>
                  <a:gd name="T90" fmla="*/ 2147483647 w 126"/>
                  <a:gd name="T91" fmla="*/ 2147483647 h 54"/>
                  <a:gd name="T92" fmla="*/ 0 w 126"/>
                  <a:gd name="T93" fmla="*/ 2147483647 h 5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26"/>
                  <a:gd name="T142" fmla="*/ 0 h 54"/>
                  <a:gd name="T143" fmla="*/ 126 w 126"/>
                  <a:gd name="T144" fmla="*/ 54 h 5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26" h="54">
                    <a:moveTo>
                      <a:pt x="0" y="16"/>
                    </a:moveTo>
                    <a:lnTo>
                      <a:pt x="6" y="12"/>
                    </a:lnTo>
                    <a:lnTo>
                      <a:pt x="10" y="8"/>
                    </a:lnTo>
                    <a:lnTo>
                      <a:pt x="12" y="4"/>
                    </a:lnTo>
                    <a:lnTo>
                      <a:pt x="18" y="2"/>
                    </a:lnTo>
                    <a:lnTo>
                      <a:pt x="22" y="2"/>
                    </a:lnTo>
                    <a:lnTo>
                      <a:pt x="26" y="4"/>
                    </a:lnTo>
                    <a:lnTo>
                      <a:pt x="30" y="6"/>
                    </a:lnTo>
                    <a:lnTo>
                      <a:pt x="34" y="8"/>
                    </a:lnTo>
                    <a:lnTo>
                      <a:pt x="32" y="14"/>
                    </a:lnTo>
                    <a:lnTo>
                      <a:pt x="30" y="18"/>
                    </a:lnTo>
                    <a:lnTo>
                      <a:pt x="36" y="18"/>
                    </a:lnTo>
                    <a:lnTo>
                      <a:pt x="40" y="14"/>
                    </a:lnTo>
                    <a:lnTo>
                      <a:pt x="48" y="6"/>
                    </a:lnTo>
                    <a:lnTo>
                      <a:pt x="52" y="12"/>
                    </a:lnTo>
                    <a:lnTo>
                      <a:pt x="64" y="10"/>
                    </a:lnTo>
                    <a:lnTo>
                      <a:pt x="76" y="6"/>
                    </a:lnTo>
                    <a:lnTo>
                      <a:pt x="90" y="2"/>
                    </a:lnTo>
                    <a:lnTo>
                      <a:pt x="96" y="0"/>
                    </a:lnTo>
                    <a:lnTo>
                      <a:pt x="106" y="2"/>
                    </a:lnTo>
                    <a:lnTo>
                      <a:pt x="114" y="8"/>
                    </a:lnTo>
                    <a:lnTo>
                      <a:pt x="126" y="22"/>
                    </a:lnTo>
                    <a:lnTo>
                      <a:pt x="126" y="26"/>
                    </a:lnTo>
                    <a:lnTo>
                      <a:pt x="120" y="28"/>
                    </a:lnTo>
                    <a:lnTo>
                      <a:pt x="112" y="30"/>
                    </a:lnTo>
                    <a:lnTo>
                      <a:pt x="102" y="36"/>
                    </a:lnTo>
                    <a:lnTo>
                      <a:pt x="92" y="44"/>
                    </a:lnTo>
                    <a:lnTo>
                      <a:pt x="86" y="46"/>
                    </a:lnTo>
                    <a:lnTo>
                      <a:pt x="78" y="46"/>
                    </a:lnTo>
                    <a:lnTo>
                      <a:pt x="72" y="46"/>
                    </a:lnTo>
                    <a:lnTo>
                      <a:pt x="66" y="44"/>
                    </a:lnTo>
                    <a:lnTo>
                      <a:pt x="74" y="50"/>
                    </a:lnTo>
                    <a:lnTo>
                      <a:pt x="66" y="52"/>
                    </a:lnTo>
                    <a:lnTo>
                      <a:pt x="62" y="54"/>
                    </a:lnTo>
                    <a:lnTo>
                      <a:pt x="52" y="54"/>
                    </a:lnTo>
                    <a:lnTo>
                      <a:pt x="44" y="54"/>
                    </a:lnTo>
                    <a:lnTo>
                      <a:pt x="26" y="50"/>
                    </a:lnTo>
                    <a:lnTo>
                      <a:pt x="10" y="48"/>
                    </a:lnTo>
                    <a:lnTo>
                      <a:pt x="16" y="44"/>
                    </a:lnTo>
                    <a:lnTo>
                      <a:pt x="24" y="40"/>
                    </a:lnTo>
                    <a:lnTo>
                      <a:pt x="16" y="36"/>
                    </a:lnTo>
                    <a:lnTo>
                      <a:pt x="12" y="34"/>
                    </a:lnTo>
                    <a:lnTo>
                      <a:pt x="0" y="28"/>
                    </a:lnTo>
                    <a:lnTo>
                      <a:pt x="8" y="24"/>
                    </a:lnTo>
                    <a:lnTo>
                      <a:pt x="12" y="22"/>
                    </a:lnTo>
                    <a:lnTo>
                      <a:pt x="6" y="2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217"/>
                <a:endParaRPr lang="es-E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83" name="组合 382"/>
          <p:cNvGrpSpPr/>
          <p:nvPr/>
        </p:nvGrpSpPr>
        <p:grpSpPr>
          <a:xfrm>
            <a:off x="210411" y="1013813"/>
            <a:ext cx="11597163" cy="4562195"/>
            <a:chOff x="208281" y="766161"/>
            <a:chExt cx="11601358" cy="4562195"/>
          </a:xfrm>
        </p:grpSpPr>
        <p:cxnSp>
          <p:nvCxnSpPr>
            <p:cNvPr id="384" name="直接箭头连接符 383"/>
            <p:cNvCxnSpPr/>
            <p:nvPr/>
          </p:nvCxnSpPr>
          <p:spPr>
            <a:xfrm flipV="1">
              <a:off x="7134225" y="2724150"/>
              <a:ext cx="1447800" cy="2257427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5" name="矩形 384"/>
            <p:cNvSpPr/>
            <p:nvPr/>
          </p:nvSpPr>
          <p:spPr>
            <a:xfrm>
              <a:off x="4518407" y="4646985"/>
              <a:ext cx="108165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埃塞俄比亚</a:t>
              </a:r>
            </a:p>
          </p:txBody>
        </p:sp>
        <p:sp>
          <p:nvSpPr>
            <p:cNvPr id="386" name="矩形 385"/>
            <p:cNvSpPr/>
            <p:nvPr/>
          </p:nvSpPr>
          <p:spPr>
            <a:xfrm>
              <a:off x="7279953" y="3178631"/>
              <a:ext cx="80120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吉布提 </a:t>
              </a:r>
            </a:p>
          </p:txBody>
        </p:sp>
        <p:sp>
          <p:nvSpPr>
            <p:cNvPr id="387" name="矩形 386"/>
            <p:cNvSpPr/>
            <p:nvPr/>
          </p:nvSpPr>
          <p:spPr>
            <a:xfrm>
              <a:off x="11137705" y="2224497"/>
              <a:ext cx="62675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苏州</a:t>
              </a:r>
            </a:p>
          </p:txBody>
        </p:sp>
        <p:sp>
          <p:nvSpPr>
            <p:cNvPr id="388" name="矩形 387"/>
            <p:cNvSpPr/>
            <p:nvPr/>
          </p:nvSpPr>
          <p:spPr>
            <a:xfrm>
              <a:off x="11121896" y="1691031"/>
              <a:ext cx="64256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北京</a:t>
              </a:r>
            </a:p>
          </p:txBody>
        </p:sp>
        <p:sp>
          <p:nvSpPr>
            <p:cNvPr id="389" name="矩形 388"/>
            <p:cNvSpPr/>
            <p:nvPr/>
          </p:nvSpPr>
          <p:spPr>
            <a:xfrm>
              <a:off x="11137378" y="2500320"/>
              <a:ext cx="62707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南京</a:t>
              </a:r>
            </a:p>
          </p:txBody>
        </p:sp>
        <p:sp>
          <p:nvSpPr>
            <p:cNvPr id="390" name="矩形 389"/>
            <p:cNvSpPr/>
            <p:nvPr/>
          </p:nvSpPr>
          <p:spPr>
            <a:xfrm>
              <a:off x="11031187" y="2776143"/>
              <a:ext cx="77845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上海 </a:t>
              </a:r>
            </a:p>
          </p:txBody>
        </p:sp>
        <p:sp>
          <p:nvSpPr>
            <p:cNvPr id="391" name="矩形 390"/>
            <p:cNvSpPr/>
            <p:nvPr/>
          </p:nvSpPr>
          <p:spPr>
            <a:xfrm>
              <a:off x="11058179" y="3585755"/>
              <a:ext cx="70627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香港</a:t>
              </a:r>
            </a:p>
          </p:txBody>
        </p:sp>
        <p:sp>
          <p:nvSpPr>
            <p:cNvPr id="392" name="文本框 22"/>
            <p:cNvSpPr txBox="1"/>
            <p:nvPr/>
          </p:nvSpPr>
          <p:spPr>
            <a:xfrm>
              <a:off x="208281" y="3630491"/>
              <a:ext cx="102381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旧金山</a:t>
              </a:r>
            </a:p>
          </p:txBody>
        </p:sp>
        <p:sp>
          <p:nvSpPr>
            <p:cNvPr id="393" name="文本框 22"/>
            <p:cNvSpPr txBox="1"/>
            <p:nvPr/>
          </p:nvSpPr>
          <p:spPr>
            <a:xfrm>
              <a:off x="315630" y="3042614"/>
              <a:ext cx="1080643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加利福尼亚</a:t>
              </a:r>
            </a:p>
          </p:txBody>
        </p:sp>
        <p:sp>
          <p:nvSpPr>
            <p:cNvPr id="395" name="文本框 22"/>
            <p:cNvSpPr txBox="1"/>
            <p:nvPr/>
          </p:nvSpPr>
          <p:spPr>
            <a:xfrm>
              <a:off x="3650043" y="2630066"/>
              <a:ext cx="135137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波多黎各</a:t>
              </a:r>
            </a:p>
          </p:txBody>
        </p:sp>
        <p:sp>
          <p:nvSpPr>
            <p:cNvPr id="396" name="文本框 22"/>
            <p:cNvSpPr txBox="1"/>
            <p:nvPr/>
          </p:nvSpPr>
          <p:spPr>
            <a:xfrm>
              <a:off x="10040285" y="5020579"/>
              <a:ext cx="102381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澳大利亚</a:t>
              </a:r>
            </a:p>
          </p:txBody>
        </p:sp>
        <p:sp>
          <p:nvSpPr>
            <p:cNvPr id="397" name="文本框 22"/>
            <p:cNvSpPr txBox="1"/>
            <p:nvPr/>
          </p:nvSpPr>
          <p:spPr>
            <a:xfrm>
              <a:off x="11062121" y="1385852"/>
              <a:ext cx="70233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河南</a:t>
              </a:r>
            </a:p>
          </p:txBody>
        </p:sp>
        <p:sp>
          <p:nvSpPr>
            <p:cNvPr id="398" name="文本框 22"/>
            <p:cNvSpPr txBox="1"/>
            <p:nvPr/>
          </p:nvSpPr>
          <p:spPr>
            <a:xfrm>
              <a:off x="11151119" y="1116720"/>
              <a:ext cx="61333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湖北</a:t>
              </a:r>
            </a:p>
          </p:txBody>
        </p:sp>
        <p:sp>
          <p:nvSpPr>
            <p:cNvPr id="399" name="文本框 22"/>
            <p:cNvSpPr txBox="1"/>
            <p:nvPr/>
          </p:nvSpPr>
          <p:spPr>
            <a:xfrm>
              <a:off x="7404732" y="5020579"/>
              <a:ext cx="653952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泰国</a:t>
              </a:r>
            </a:p>
          </p:txBody>
        </p:sp>
        <p:sp>
          <p:nvSpPr>
            <p:cNvPr id="400" name="文本框 22"/>
            <p:cNvSpPr txBox="1"/>
            <p:nvPr/>
          </p:nvSpPr>
          <p:spPr>
            <a:xfrm>
              <a:off x="5417520" y="4342914"/>
              <a:ext cx="68755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南非</a:t>
              </a:r>
            </a:p>
          </p:txBody>
        </p:sp>
        <p:sp>
          <p:nvSpPr>
            <p:cNvPr id="401" name="文本框 22"/>
            <p:cNvSpPr txBox="1"/>
            <p:nvPr/>
          </p:nvSpPr>
          <p:spPr>
            <a:xfrm>
              <a:off x="5107039" y="3482166"/>
              <a:ext cx="722460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中东</a:t>
              </a:r>
            </a:p>
          </p:txBody>
        </p:sp>
        <p:sp>
          <p:nvSpPr>
            <p:cNvPr id="402" name="文本框 22"/>
            <p:cNvSpPr txBox="1"/>
            <p:nvPr/>
          </p:nvSpPr>
          <p:spPr>
            <a:xfrm>
              <a:off x="6809833" y="5020579"/>
              <a:ext cx="575985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缅甸</a:t>
              </a:r>
            </a:p>
          </p:txBody>
        </p:sp>
        <p:sp>
          <p:nvSpPr>
            <p:cNvPr id="403" name="文本框 402"/>
            <p:cNvSpPr txBox="1"/>
            <p:nvPr/>
          </p:nvSpPr>
          <p:spPr>
            <a:xfrm>
              <a:off x="8300744" y="766161"/>
              <a:ext cx="87675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内蒙古</a:t>
              </a:r>
            </a:p>
          </p:txBody>
        </p:sp>
        <p:sp>
          <p:nvSpPr>
            <p:cNvPr id="404" name="文本框 403"/>
            <p:cNvSpPr txBox="1"/>
            <p:nvPr/>
          </p:nvSpPr>
          <p:spPr>
            <a:xfrm>
              <a:off x="9349009" y="766162"/>
              <a:ext cx="68679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唐山</a:t>
              </a:r>
            </a:p>
          </p:txBody>
        </p:sp>
        <p:sp>
          <p:nvSpPr>
            <p:cNvPr id="406" name="文本框 22"/>
            <p:cNvSpPr txBox="1"/>
            <p:nvPr/>
          </p:nvSpPr>
          <p:spPr>
            <a:xfrm>
              <a:off x="10740643" y="3012423"/>
              <a:ext cx="102381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浙江</a:t>
              </a:r>
            </a:p>
          </p:txBody>
        </p:sp>
        <p:sp>
          <p:nvSpPr>
            <p:cNvPr id="407" name="文本框 22"/>
            <p:cNvSpPr txBox="1"/>
            <p:nvPr/>
          </p:nvSpPr>
          <p:spPr>
            <a:xfrm>
              <a:off x="10739439" y="3285686"/>
              <a:ext cx="102381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福建</a:t>
              </a:r>
            </a:p>
          </p:txBody>
        </p:sp>
        <p:sp>
          <p:nvSpPr>
            <p:cNvPr id="408" name="文本框 22"/>
            <p:cNvSpPr txBox="1"/>
            <p:nvPr/>
          </p:nvSpPr>
          <p:spPr>
            <a:xfrm>
              <a:off x="10740643" y="3879435"/>
              <a:ext cx="102381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广东</a:t>
              </a:r>
            </a:p>
          </p:txBody>
        </p:sp>
        <p:sp>
          <p:nvSpPr>
            <p:cNvPr id="409" name="文本框 22"/>
            <p:cNvSpPr txBox="1"/>
            <p:nvPr/>
          </p:nvSpPr>
          <p:spPr>
            <a:xfrm>
              <a:off x="10740643" y="4155258"/>
              <a:ext cx="102381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广西</a:t>
              </a:r>
            </a:p>
          </p:txBody>
        </p:sp>
        <p:sp>
          <p:nvSpPr>
            <p:cNvPr id="410" name="文本框 22"/>
            <p:cNvSpPr txBox="1"/>
            <p:nvPr/>
          </p:nvSpPr>
          <p:spPr>
            <a:xfrm>
              <a:off x="9051269" y="5007878"/>
              <a:ext cx="1007964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菲律宾</a:t>
              </a:r>
            </a:p>
          </p:txBody>
        </p:sp>
        <p:sp>
          <p:nvSpPr>
            <p:cNvPr id="411" name="文本框 410"/>
            <p:cNvSpPr txBox="1"/>
            <p:nvPr/>
          </p:nvSpPr>
          <p:spPr>
            <a:xfrm>
              <a:off x="11077666" y="1966854"/>
              <a:ext cx="686791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山东</a:t>
              </a:r>
            </a:p>
          </p:txBody>
        </p:sp>
        <p:cxnSp>
          <p:nvCxnSpPr>
            <p:cNvPr id="412" name="直接箭头连接符 411"/>
            <p:cNvCxnSpPr/>
            <p:nvPr/>
          </p:nvCxnSpPr>
          <p:spPr>
            <a:xfrm>
              <a:off x="1917700" y="2573572"/>
              <a:ext cx="594727" cy="0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直接箭头连接符 412"/>
            <p:cNvCxnSpPr/>
            <p:nvPr/>
          </p:nvCxnSpPr>
          <p:spPr>
            <a:xfrm>
              <a:off x="1917700" y="2824986"/>
              <a:ext cx="594727" cy="0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直接连接符 413"/>
            <p:cNvCxnSpPr/>
            <p:nvPr/>
          </p:nvCxnSpPr>
          <p:spPr>
            <a:xfrm flipV="1">
              <a:off x="1339546" y="2570956"/>
              <a:ext cx="578948" cy="62056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直接连接符 414"/>
            <p:cNvCxnSpPr/>
            <p:nvPr/>
          </p:nvCxnSpPr>
          <p:spPr>
            <a:xfrm flipV="1">
              <a:off x="1113253" y="2825750"/>
              <a:ext cx="810003" cy="86677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直接箭头连接符 415"/>
            <p:cNvCxnSpPr/>
            <p:nvPr/>
          </p:nvCxnSpPr>
          <p:spPr>
            <a:xfrm flipH="1">
              <a:off x="3040381" y="3076575"/>
              <a:ext cx="221932" cy="9525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直接连接符 418"/>
            <p:cNvCxnSpPr/>
            <p:nvPr/>
          </p:nvCxnSpPr>
          <p:spPr>
            <a:xfrm flipV="1">
              <a:off x="3257523" y="2779147"/>
              <a:ext cx="424948" cy="29844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0" name="组合 419"/>
            <p:cNvGrpSpPr/>
            <p:nvPr/>
          </p:nvGrpSpPr>
          <p:grpSpPr>
            <a:xfrm>
              <a:off x="5972710" y="766162"/>
              <a:ext cx="1091615" cy="1491953"/>
              <a:chOff x="5972710" y="766162"/>
              <a:chExt cx="1091615" cy="1491953"/>
            </a:xfrm>
          </p:grpSpPr>
          <p:sp>
            <p:nvSpPr>
              <p:cNvPr id="456" name="文本框 22"/>
              <p:cNvSpPr txBox="1"/>
              <p:nvPr/>
            </p:nvSpPr>
            <p:spPr>
              <a:xfrm>
                <a:off x="5972710" y="766162"/>
                <a:ext cx="618102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914217"/>
                <a:r>
                  <a:rPr kumimoji="1" lang="zh-CN" altLang="en-US" sz="14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欧洲</a:t>
                </a:r>
              </a:p>
            </p:txBody>
          </p:sp>
          <p:cxnSp>
            <p:nvCxnSpPr>
              <p:cNvPr id="457" name="直接箭头连接符 456"/>
              <p:cNvCxnSpPr/>
              <p:nvPr/>
            </p:nvCxnSpPr>
            <p:spPr>
              <a:xfrm flipH="1" flipV="1">
                <a:off x="6381750" y="1104900"/>
                <a:ext cx="682575" cy="1153215"/>
              </a:xfrm>
              <a:prstGeom prst="straightConnector1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1" name="直接箭头连接符 420"/>
            <p:cNvCxnSpPr/>
            <p:nvPr/>
          </p:nvCxnSpPr>
          <p:spPr>
            <a:xfrm flipH="1" flipV="1">
              <a:off x="7254026" y="3236908"/>
              <a:ext cx="190714" cy="117162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直接箭头连接符 421"/>
            <p:cNvCxnSpPr/>
            <p:nvPr/>
          </p:nvCxnSpPr>
          <p:spPr>
            <a:xfrm flipV="1">
              <a:off x="4965581" y="3280718"/>
              <a:ext cx="2011413" cy="1393215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3" name="直接箭头连接符 422"/>
            <p:cNvCxnSpPr/>
            <p:nvPr/>
          </p:nvCxnSpPr>
          <p:spPr>
            <a:xfrm flipV="1">
              <a:off x="5691339" y="2615929"/>
              <a:ext cx="1423155" cy="990519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直接箭头连接符 423"/>
            <p:cNvCxnSpPr/>
            <p:nvPr/>
          </p:nvCxnSpPr>
          <p:spPr>
            <a:xfrm flipV="1">
              <a:off x="5940318" y="4090139"/>
              <a:ext cx="555764" cy="382524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直接箭头连接符 424"/>
            <p:cNvCxnSpPr/>
            <p:nvPr/>
          </p:nvCxnSpPr>
          <p:spPr>
            <a:xfrm flipV="1">
              <a:off x="7752823" y="2819400"/>
              <a:ext cx="857777" cy="2124077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6" name="直接箭头连接符 425"/>
            <p:cNvCxnSpPr/>
            <p:nvPr/>
          </p:nvCxnSpPr>
          <p:spPr>
            <a:xfrm flipH="1">
              <a:off x="8989079" y="1028700"/>
              <a:ext cx="2301221" cy="1397478"/>
            </a:xfrm>
            <a:prstGeom prst="straightConnector1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27" name="直接箭头连接符 426"/>
            <p:cNvCxnSpPr/>
            <p:nvPr/>
          </p:nvCxnSpPr>
          <p:spPr>
            <a:xfrm flipH="1">
              <a:off x="9039184" y="1555750"/>
              <a:ext cx="2187616" cy="904529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8" name="直接箭头连接符 427"/>
            <p:cNvCxnSpPr/>
            <p:nvPr/>
          </p:nvCxnSpPr>
          <p:spPr>
            <a:xfrm flipH="1" flipV="1">
              <a:off x="9820275" y="4210050"/>
              <a:ext cx="631826" cy="793751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9" name="直接箭头连接符 428"/>
            <p:cNvCxnSpPr/>
            <p:nvPr/>
          </p:nvCxnSpPr>
          <p:spPr>
            <a:xfrm flipV="1">
              <a:off x="8894462" y="3448050"/>
              <a:ext cx="344788" cy="1469272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0" name="矩形 429"/>
            <p:cNvSpPr/>
            <p:nvPr/>
          </p:nvSpPr>
          <p:spPr>
            <a:xfrm>
              <a:off x="8188272" y="5020578"/>
              <a:ext cx="113857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217"/>
              <a:r>
                <a:rPr kumimoji="1"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印度尼西亚</a:t>
              </a:r>
            </a:p>
          </p:txBody>
        </p:sp>
        <p:cxnSp>
          <p:nvCxnSpPr>
            <p:cNvPr id="431" name="直接箭头连接符 430"/>
            <p:cNvCxnSpPr/>
            <p:nvPr/>
          </p:nvCxnSpPr>
          <p:spPr>
            <a:xfrm flipH="1" flipV="1">
              <a:off x="9410700" y="3152775"/>
              <a:ext cx="304823" cy="1753880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2" name="组合 431"/>
            <p:cNvGrpSpPr/>
            <p:nvPr/>
          </p:nvGrpSpPr>
          <p:grpSpPr>
            <a:xfrm>
              <a:off x="6859283" y="766162"/>
              <a:ext cx="1260675" cy="1491954"/>
              <a:chOff x="6859283" y="766162"/>
              <a:chExt cx="1260675" cy="1491954"/>
            </a:xfrm>
          </p:grpSpPr>
          <p:sp>
            <p:nvSpPr>
              <p:cNvPr id="454" name="文本框 22"/>
              <p:cNvSpPr txBox="1"/>
              <p:nvPr/>
            </p:nvSpPr>
            <p:spPr>
              <a:xfrm>
                <a:off x="6859283" y="766162"/>
                <a:ext cx="618102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914217"/>
                <a:r>
                  <a:rPr kumimoji="1" lang="zh-CN" altLang="en-US" sz="14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山西</a:t>
                </a:r>
              </a:p>
            </p:txBody>
          </p:sp>
          <p:cxnSp>
            <p:nvCxnSpPr>
              <p:cNvPr id="455" name="直接箭头连接符 454"/>
              <p:cNvCxnSpPr/>
              <p:nvPr/>
            </p:nvCxnSpPr>
            <p:spPr>
              <a:xfrm flipH="1" flipV="1">
                <a:off x="7286625" y="1066800"/>
                <a:ext cx="833333" cy="1191316"/>
              </a:xfrm>
              <a:prstGeom prst="straightConnector1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组合 432"/>
            <p:cNvGrpSpPr/>
            <p:nvPr/>
          </p:nvGrpSpPr>
          <p:grpSpPr>
            <a:xfrm>
              <a:off x="7685358" y="766162"/>
              <a:ext cx="649737" cy="1491954"/>
              <a:chOff x="7685358" y="766162"/>
              <a:chExt cx="649737" cy="1491954"/>
            </a:xfrm>
          </p:grpSpPr>
          <p:sp>
            <p:nvSpPr>
              <p:cNvPr id="451" name="文本框 450"/>
              <p:cNvSpPr txBox="1"/>
              <p:nvPr/>
            </p:nvSpPr>
            <p:spPr>
              <a:xfrm>
                <a:off x="7685358" y="766162"/>
                <a:ext cx="618102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defTabSz="914217"/>
                <a:r>
                  <a:rPr kumimoji="1" lang="zh-CN" altLang="en-US" sz="140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宁夏</a:t>
                </a:r>
              </a:p>
            </p:txBody>
          </p:sp>
          <p:cxnSp>
            <p:nvCxnSpPr>
              <p:cNvPr id="452" name="直接箭头连接符 451"/>
              <p:cNvCxnSpPr/>
              <p:nvPr/>
            </p:nvCxnSpPr>
            <p:spPr>
              <a:xfrm flipH="1" flipV="1">
                <a:off x="7975600" y="1054100"/>
                <a:ext cx="359495" cy="1204016"/>
              </a:xfrm>
              <a:prstGeom prst="straightConnector1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34" name="直接箭头连接符 433"/>
            <p:cNvCxnSpPr/>
            <p:nvPr/>
          </p:nvCxnSpPr>
          <p:spPr>
            <a:xfrm flipV="1">
              <a:off x="8712200" y="1085850"/>
              <a:ext cx="3175" cy="1277200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直接箭头连接符 434"/>
            <p:cNvCxnSpPr/>
            <p:nvPr/>
          </p:nvCxnSpPr>
          <p:spPr>
            <a:xfrm flipV="1">
              <a:off x="8966200" y="1162050"/>
              <a:ext cx="625475" cy="1155700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直接箭头连接符 435"/>
            <p:cNvCxnSpPr/>
            <p:nvPr/>
          </p:nvCxnSpPr>
          <p:spPr>
            <a:xfrm flipV="1">
              <a:off x="9048750" y="1854200"/>
              <a:ext cx="2203450" cy="622302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直接箭头连接符 436"/>
            <p:cNvCxnSpPr/>
            <p:nvPr/>
          </p:nvCxnSpPr>
          <p:spPr>
            <a:xfrm flipV="1">
              <a:off x="9048750" y="2159000"/>
              <a:ext cx="2209800" cy="384392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直接箭头连接符 437"/>
            <p:cNvCxnSpPr/>
            <p:nvPr/>
          </p:nvCxnSpPr>
          <p:spPr>
            <a:xfrm>
              <a:off x="9265920" y="2644140"/>
              <a:ext cx="2059305" cy="289560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直接箭头连接符 438"/>
            <p:cNvCxnSpPr/>
            <p:nvPr/>
          </p:nvCxnSpPr>
          <p:spPr>
            <a:xfrm flipV="1">
              <a:off x="9124950" y="2400300"/>
              <a:ext cx="2101850" cy="228601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直接箭头连接符 439"/>
            <p:cNvCxnSpPr>
              <a:stCxn id="447" idx="5"/>
            </p:cNvCxnSpPr>
            <p:nvPr/>
          </p:nvCxnSpPr>
          <p:spPr>
            <a:xfrm>
              <a:off x="9281112" y="2783565"/>
              <a:ext cx="1996488" cy="915140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直接箭头连接符 441"/>
            <p:cNvCxnSpPr/>
            <p:nvPr/>
          </p:nvCxnSpPr>
          <p:spPr>
            <a:xfrm>
              <a:off x="9235440" y="2628900"/>
              <a:ext cx="1991360" cy="50800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接箭头连接符 442"/>
            <p:cNvCxnSpPr/>
            <p:nvPr/>
          </p:nvCxnSpPr>
          <p:spPr>
            <a:xfrm>
              <a:off x="9127964" y="2666825"/>
              <a:ext cx="2149636" cy="482775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接箭头连接符 443"/>
            <p:cNvCxnSpPr/>
            <p:nvPr/>
          </p:nvCxnSpPr>
          <p:spPr>
            <a:xfrm>
              <a:off x="9220200" y="2724150"/>
              <a:ext cx="2057400" cy="681261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接箭头连接符 444"/>
            <p:cNvCxnSpPr/>
            <p:nvPr/>
          </p:nvCxnSpPr>
          <p:spPr>
            <a:xfrm>
              <a:off x="9104618" y="2750031"/>
              <a:ext cx="2182507" cy="1240944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接箭头连接符 445"/>
            <p:cNvCxnSpPr/>
            <p:nvPr/>
          </p:nvCxnSpPr>
          <p:spPr>
            <a:xfrm>
              <a:off x="9046329" y="2747223"/>
              <a:ext cx="2231271" cy="1519977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7" name="椭圆 446"/>
            <p:cNvSpPr/>
            <p:nvPr/>
          </p:nvSpPr>
          <p:spPr>
            <a:xfrm>
              <a:off x="9195338" y="2697791"/>
              <a:ext cx="100491" cy="100491"/>
            </a:xfrm>
            <a:prstGeom prst="ellipse">
              <a:avLst/>
            </a:prstGeom>
            <a:solidFill>
              <a:srgbClr val="3071B9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sz="14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48" name="直接箭头连接符 447"/>
            <p:cNvCxnSpPr/>
            <p:nvPr/>
          </p:nvCxnSpPr>
          <p:spPr>
            <a:xfrm flipH="1">
              <a:off x="9029700" y="1301750"/>
              <a:ext cx="2222500" cy="1136650"/>
            </a:xfrm>
            <a:prstGeom prst="straightConnector1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2" name="Freeform 177"/>
          <p:cNvSpPr>
            <a:spLocks noEditPoints="1"/>
          </p:cNvSpPr>
          <p:nvPr/>
        </p:nvSpPr>
        <p:spPr bwMode="auto">
          <a:xfrm>
            <a:off x="517956" y="5879202"/>
            <a:ext cx="245973" cy="212316"/>
          </a:xfrm>
          <a:custGeom>
            <a:avLst/>
            <a:gdLst>
              <a:gd name="T0" fmla="*/ 246 w 288"/>
              <a:gd name="T1" fmla="*/ 26 h 247"/>
              <a:gd name="T2" fmla="*/ 144 w 288"/>
              <a:gd name="T3" fmla="*/ 0 h 247"/>
              <a:gd name="T4" fmla="*/ 41 w 288"/>
              <a:gd name="T5" fmla="*/ 26 h 247"/>
              <a:gd name="T6" fmla="*/ 0 w 288"/>
              <a:gd name="T7" fmla="*/ 98 h 247"/>
              <a:gd name="T8" fmla="*/ 144 w 288"/>
              <a:gd name="T9" fmla="*/ 247 h 247"/>
              <a:gd name="T10" fmla="*/ 288 w 288"/>
              <a:gd name="T11" fmla="*/ 98 h 247"/>
              <a:gd name="T12" fmla="*/ 246 w 288"/>
              <a:gd name="T13" fmla="*/ 26 h 247"/>
              <a:gd name="T14" fmla="*/ 245 w 288"/>
              <a:gd name="T15" fmla="*/ 115 h 247"/>
              <a:gd name="T16" fmla="*/ 201 w 288"/>
              <a:gd name="T17" fmla="*/ 71 h 247"/>
              <a:gd name="T18" fmla="*/ 234 w 288"/>
              <a:gd name="T19" fmla="*/ 41 h 247"/>
              <a:gd name="T20" fmla="*/ 245 w 288"/>
              <a:gd name="T21" fmla="*/ 115 h 247"/>
              <a:gd name="T22" fmla="*/ 227 w 288"/>
              <a:gd name="T23" fmla="*/ 40 h 247"/>
              <a:gd name="T24" fmla="*/ 143 w 288"/>
              <a:gd name="T25" fmla="*/ 72 h 247"/>
              <a:gd name="T26" fmla="*/ 59 w 288"/>
              <a:gd name="T27" fmla="*/ 40 h 247"/>
              <a:gd name="T28" fmla="*/ 62 w 288"/>
              <a:gd name="T29" fmla="*/ 32 h 247"/>
              <a:gd name="T30" fmla="*/ 144 w 288"/>
              <a:gd name="T31" fmla="*/ 15 h 247"/>
              <a:gd name="T32" fmla="*/ 223 w 288"/>
              <a:gd name="T33" fmla="*/ 30 h 247"/>
              <a:gd name="T34" fmla="*/ 227 w 288"/>
              <a:gd name="T35" fmla="*/ 40 h 247"/>
              <a:gd name="T36" fmla="*/ 183 w 288"/>
              <a:gd name="T37" fmla="*/ 76 h 247"/>
              <a:gd name="T38" fmla="*/ 144 w 288"/>
              <a:gd name="T39" fmla="*/ 143 h 247"/>
              <a:gd name="T40" fmla="*/ 105 w 288"/>
              <a:gd name="T41" fmla="*/ 76 h 247"/>
              <a:gd name="T42" fmla="*/ 143 w 288"/>
              <a:gd name="T43" fmla="*/ 80 h 247"/>
              <a:gd name="T44" fmla="*/ 183 w 288"/>
              <a:gd name="T45" fmla="*/ 76 h 247"/>
              <a:gd name="T46" fmla="*/ 52 w 288"/>
              <a:gd name="T47" fmla="*/ 43 h 247"/>
              <a:gd name="T48" fmla="*/ 89 w 288"/>
              <a:gd name="T49" fmla="*/ 72 h 247"/>
              <a:gd name="T50" fmla="*/ 44 w 288"/>
              <a:gd name="T51" fmla="*/ 117 h 247"/>
              <a:gd name="T52" fmla="*/ 52 w 288"/>
              <a:gd name="T53" fmla="*/ 43 h 247"/>
              <a:gd name="T54" fmla="*/ 96 w 288"/>
              <a:gd name="T55" fmla="*/ 76 h 247"/>
              <a:gd name="T56" fmla="*/ 136 w 288"/>
              <a:gd name="T57" fmla="*/ 145 h 247"/>
              <a:gd name="T58" fmla="*/ 49 w 288"/>
              <a:gd name="T59" fmla="*/ 122 h 247"/>
              <a:gd name="T60" fmla="*/ 96 w 288"/>
              <a:gd name="T61" fmla="*/ 76 h 247"/>
              <a:gd name="T62" fmla="*/ 144 w 288"/>
              <a:gd name="T63" fmla="*/ 153 h 247"/>
              <a:gd name="T64" fmla="*/ 187 w 288"/>
              <a:gd name="T65" fmla="*/ 149 h 247"/>
              <a:gd name="T66" fmla="*/ 144 w 288"/>
              <a:gd name="T67" fmla="*/ 224 h 247"/>
              <a:gd name="T68" fmla="*/ 101 w 288"/>
              <a:gd name="T69" fmla="*/ 149 h 247"/>
              <a:gd name="T70" fmla="*/ 144 w 288"/>
              <a:gd name="T71" fmla="*/ 153 h 247"/>
              <a:gd name="T72" fmla="*/ 151 w 288"/>
              <a:gd name="T73" fmla="*/ 145 h 247"/>
              <a:gd name="T74" fmla="*/ 193 w 288"/>
              <a:gd name="T75" fmla="*/ 73 h 247"/>
              <a:gd name="T76" fmla="*/ 241 w 288"/>
              <a:gd name="T77" fmla="*/ 121 h 247"/>
              <a:gd name="T78" fmla="*/ 151 w 288"/>
              <a:gd name="T79" fmla="*/ 145 h 247"/>
              <a:gd name="T80" fmla="*/ 273 w 288"/>
              <a:gd name="T81" fmla="*/ 94 h 247"/>
              <a:gd name="T82" fmla="*/ 253 w 288"/>
              <a:gd name="T83" fmla="*/ 113 h 247"/>
              <a:gd name="T84" fmla="*/ 242 w 288"/>
              <a:gd name="T85" fmla="*/ 41 h 247"/>
              <a:gd name="T86" fmla="*/ 273 w 288"/>
              <a:gd name="T87" fmla="*/ 94 h 247"/>
              <a:gd name="T88" fmla="*/ 44 w 288"/>
              <a:gd name="T89" fmla="*/ 42 h 247"/>
              <a:gd name="T90" fmla="*/ 36 w 288"/>
              <a:gd name="T91" fmla="*/ 114 h 247"/>
              <a:gd name="T92" fmla="*/ 15 w 288"/>
              <a:gd name="T93" fmla="*/ 93 h 247"/>
              <a:gd name="T94" fmla="*/ 44 w 288"/>
              <a:gd name="T95" fmla="*/ 42 h 247"/>
              <a:gd name="T96" fmla="*/ 47 w 288"/>
              <a:gd name="T97" fmla="*/ 130 h 247"/>
              <a:gd name="T98" fmla="*/ 91 w 288"/>
              <a:gd name="T99" fmla="*/ 147 h 247"/>
              <a:gd name="T100" fmla="*/ 127 w 288"/>
              <a:gd name="T101" fmla="*/ 209 h 247"/>
              <a:gd name="T102" fmla="*/ 47 w 288"/>
              <a:gd name="T103" fmla="*/ 130 h 247"/>
              <a:gd name="T104" fmla="*/ 161 w 288"/>
              <a:gd name="T105" fmla="*/ 209 h 247"/>
              <a:gd name="T106" fmla="*/ 197 w 288"/>
              <a:gd name="T107" fmla="*/ 147 h 247"/>
              <a:gd name="T108" fmla="*/ 241 w 288"/>
              <a:gd name="T109" fmla="*/ 130 h 247"/>
              <a:gd name="T110" fmla="*/ 161 w 288"/>
              <a:gd name="T111" fmla="*/ 20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8" h="247">
                <a:moveTo>
                  <a:pt x="246" y="26"/>
                </a:moveTo>
                <a:cubicBezTo>
                  <a:pt x="219" y="12"/>
                  <a:pt x="212" y="0"/>
                  <a:pt x="144" y="0"/>
                </a:cubicBezTo>
                <a:cubicBezTo>
                  <a:pt x="76" y="0"/>
                  <a:pt x="68" y="12"/>
                  <a:pt x="41" y="26"/>
                </a:cubicBezTo>
                <a:cubicBezTo>
                  <a:pt x="11" y="43"/>
                  <a:pt x="0" y="75"/>
                  <a:pt x="0" y="98"/>
                </a:cubicBezTo>
                <a:cubicBezTo>
                  <a:pt x="0" y="110"/>
                  <a:pt x="144" y="247"/>
                  <a:pt x="144" y="247"/>
                </a:cubicBezTo>
                <a:cubicBezTo>
                  <a:pt x="144" y="247"/>
                  <a:pt x="288" y="110"/>
                  <a:pt x="288" y="98"/>
                </a:cubicBezTo>
                <a:cubicBezTo>
                  <a:pt x="288" y="76"/>
                  <a:pt x="277" y="43"/>
                  <a:pt x="246" y="26"/>
                </a:cubicBezTo>
                <a:close/>
                <a:moveTo>
                  <a:pt x="245" y="115"/>
                </a:moveTo>
                <a:cubicBezTo>
                  <a:pt x="201" y="71"/>
                  <a:pt x="201" y="71"/>
                  <a:pt x="201" y="71"/>
                </a:cubicBezTo>
                <a:cubicBezTo>
                  <a:pt x="221" y="64"/>
                  <a:pt x="233" y="53"/>
                  <a:pt x="234" y="41"/>
                </a:cubicBezTo>
                <a:lnTo>
                  <a:pt x="245" y="115"/>
                </a:lnTo>
                <a:close/>
                <a:moveTo>
                  <a:pt x="227" y="40"/>
                </a:moveTo>
                <a:cubicBezTo>
                  <a:pt x="227" y="55"/>
                  <a:pt x="193" y="72"/>
                  <a:pt x="143" y="72"/>
                </a:cubicBezTo>
                <a:cubicBezTo>
                  <a:pt x="93" y="72"/>
                  <a:pt x="59" y="55"/>
                  <a:pt x="59" y="40"/>
                </a:cubicBezTo>
                <a:cubicBezTo>
                  <a:pt x="59" y="37"/>
                  <a:pt x="60" y="34"/>
                  <a:pt x="62" y="32"/>
                </a:cubicBezTo>
                <a:cubicBezTo>
                  <a:pt x="79" y="21"/>
                  <a:pt x="92" y="15"/>
                  <a:pt x="144" y="15"/>
                </a:cubicBezTo>
                <a:cubicBezTo>
                  <a:pt x="193" y="15"/>
                  <a:pt x="207" y="21"/>
                  <a:pt x="223" y="30"/>
                </a:cubicBezTo>
                <a:cubicBezTo>
                  <a:pt x="225" y="33"/>
                  <a:pt x="227" y="36"/>
                  <a:pt x="227" y="40"/>
                </a:cubicBezTo>
                <a:close/>
                <a:moveTo>
                  <a:pt x="183" y="76"/>
                </a:moveTo>
                <a:cubicBezTo>
                  <a:pt x="144" y="143"/>
                  <a:pt x="144" y="143"/>
                  <a:pt x="144" y="14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7" y="78"/>
                  <a:pt x="129" y="80"/>
                  <a:pt x="143" y="80"/>
                </a:cubicBezTo>
                <a:cubicBezTo>
                  <a:pt x="158" y="80"/>
                  <a:pt x="171" y="78"/>
                  <a:pt x="183" y="76"/>
                </a:cubicBezTo>
                <a:close/>
                <a:moveTo>
                  <a:pt x="52" y="43"/>
                </a:moveTo>
                <a:cubicBezTo>
                  <a:pt x="54" y="55"/>
                  <a:pt x="68" y="65"/>
                  <a:pt x="89" y="72"/>
                </a:cubicBezTo>
                <a:cubicBezTo>
                  <a:pt x="44" y="117"/>
                  <a:pt x="44" y="117"/>
                  <a:pt x="44" y="117"/>
                </a:cubicBezTo>
                <a:lnTo>
                  <a:pt x="52" y="43"/>
                </a:lnTo>
                <a:close/>
                <a:moveTo>
                  <a:pt x="96" y="76"/>
                </a:moveTo>
                <a:cubicBezTo>
                  <a:pt x="136" y="145"/>
                  <a:pt x="136" y="145"/>
                  <a:pt x="136" y="145"/>
                </a:cubicBezTo>
                <a:cubicBezTo>
                  <a:pt x="97" y="144"/>
                  <a:pt x="69" y="134"/>
                  <a:pt x="49" y="122"/>
                </a:cubicBezTo>
                <a:lnTo>
                  <a:pt x="96" y="76"/>
                </a:lnTo>
                <a:close/>
                <a:moveTo>
                  <a:pt x="144" y="153"/>
                </a:moveTo>
                <a:cubicBezTo>
                  <a:pt x="160" y="153"/>
                  <a:pt x="174" y="152"/>
                  <a:pt x="187" y="149"/>
                </a:cubicBezTo>
                <a:cubicBezTo>
                  <a:pt x="144" y="224"/>
                  <a:pt x="144" y="224"/>
                  <a:pt x="144" y="224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114" y="152"/>
                  <a:pt x="128" y="153"/>
                  <a:pt x="144" y="153"/>
                </a:cubicBezTo>
                <a:close/>
                <a:moveTo>
                  <a:pt x="151" y="145"/>
                </a:moveTo>
                <a:cubicBezTo>
                  <a:pt x="193" y="73"/>
                  <a:pt x="193" y="73"/>
                  <a:pt x="193" y="7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21" y="133"/>
                  <a:pt x="192" y="144"/>
                  <a:pt x="151" y="145"/>
                </a:cubicBezTo>
                <a:close/>
                <a:moveTo>
                  <a:pt x="273" y="94"/>
                </a:moveTo>
                <a:cubicBezTo>
                  <a:pt x="269" y="98"/>
                  <a:pt x="262" y="105"/>
                  <a:pt x="253" y="113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64" y="55"/>
                  <a:pt x="271" y="78"/>
                  <a:pt x="273" y="94"/>
                </a:cubicBezTo>
                <a:close/>
                <a:moveTo>
                  <a:pt x="44" y="42"/>
                </a:moveTo>
                <a:cubicBezTo>
                  <a:pt x="36" y="114"/>
                  <a:pt x="36" y="114"/>
                  <a:pt x="36" y="114"/>
                </a:cubicBezTo>
                <a:cubicBezTo>
                  <a:pt x="26" y="106"/>
                  <a:pt x="19" y="98"/>
                  <a:pt x="15" y="93"/>
                </a:cubicBezTo>
                <a:cubicBezTo>
                  <a:pt x="16" y="76"/>
                  <a:pt x="26" y="55"/>
                  <a:pt x="44" y="42"/>
                </a:cubicBezTo>
                <a:close/>
                <a:moveTo>
                  <a:pt x="47" y="130"/>
                </a:moveTo>
                <a:cubicBezTo>
                  <a:pt x="59" y="137"/>
                  <a:pt x="73" y="143"/>
                  <a:pt x="91" y="147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97" y="180"/>
                  <a:pt x="68" y="152"/>
                  <a:pt x="47" y="130"/>
                </a:cubicBezTo>
                <a:close/>
                <a:moveTo>
                  <a:pt x="161" y="209"/>
                </a:moveTo>
                <a:cubicBezTo>
                  <a:pt x="197" y="147"/>
                  <a:pt x="197" y="147"/>
                  <a:pt x="197" y="147"/>
                </a:cubicBezTo>
                <a:cubicBezTo>
                  <a:pt x="215" y="143"/>
                  <a:pt x="230" y="137"/>
                  <a:pt x="241" y="130"/>
                </a:cubicBezTo>
                <a:cubicBezTo>
                  <a:pt x="220" y="152"/>
                  <a:pt x="191" y="180"/>
                  <a:pt x="161" y="209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pPr defTabSz="914217"/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463" name="TextBox 29"/>
          <p:cNvSpPr txBox="1">
            <a:spLocks noChangeArrowheads="1"/>
          </p:cNvSpPr>
          <p:nvPr/>
        </p:nvSpPr>
        <p:spPr bwMode="auto">
          <a:xfrm>
            <a:off x="775190" y="5728477"/>
            <a:ext cx="10986015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方正正准黑简体" pitchFamily="2" charset="-122"/>
                <a:ea typeface="方正正准黑简体" pitchFamily="2" charset="-122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5pPr>
            <a:lvl6pPr>
              <a:defRPr>
                <a:latin typeface="Calibri" pitchFamily="34" charset="0"/>
                <a:ea typeface="宋体" pitchFamily="2" charset="-122"/>
              </a:defRPr>
            </a:lvl6pPr>
            <a:lvl7pPr>
              <a:defRPr>
                <a:latin typeface="Calibri" pitchFamily="34" charset="0"/>
                <a:ea typeface="宋体" pitchFamily="2" charset="-122"/>
              </a:defRPr>
            </a:lvl7pPr>
            <a:lvl8pPr>
              <a:defRPr>
                <a:latin typeface="Calibri" pitchFamily="34" charset="0"/>
                <a:ea typeface="宋体" pitchFamily="2" charset="-122"/>
              </a:defRPr>
            </a:lvl8pPr>
            <a:lvl9pPr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ts val="2117"/>
              </a:lnSpc>
            </a:pPr>
            <a:r>
              <a:rPr lang="en-US" altLang="zh-CN" sz="1800" dirty="0" err="1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此处文字替换成具体内容。此处文字替换成具体内容。此处文字替换成具体内容。此处文字替换成具体内容。此处文字替换成具体内容</a:t>
            </a:r>
            <a:r>
              <a:rPr lang="en-US" altLang="zh-CN" sz="1800" dirty="0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。</a:t>
            </a:r>
          </a:p>
        </p:txBody>
      </p:sp>
      <p:sp>
        <p:nvSpPr>
          <p:cNvPr id="394" name="TextBox 1">
            <a:extLst>
              <a:ext uri="{FF2B5EF4-FFF2-40B4-BE49-F238E27FC236}">
                <a16:creationId xmlns:a16="http://schemas.microsoft.com/office/drawing/2014/main" xmlns="" id="{A8F211C4-670A-4572-B206-76F3DB3F80C8}"/>
              </a:ext>
            </a:extLst>
          </p:cNvPr>
          <p:cNvSpPr txBox="1"/>
          <p:nvPr/>
        </p:nvSpPr>
        <p:spPr>
          <a:xfrm>
            <a:off x="587081" y="582820"/>
            <a:ext cx="2087110" cy="4778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3.1</a:t>
            </a:r>
            <a:r>
              <a:rPr lang="en-US" altLang="zh-CN" sz="2800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800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现状发展</a:t>
            </a:r>
            <a:endParaRPr lang="en-US" altLang="zh-CN" sz="2800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7754936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2" grpId="0" animBg="1"/>
      <p:bldP spid="4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16F30229-C1F6-4AE6-9004-85A2DD02A37F}"/>
              </a:ext>
            </a:extLst>
          </p:cNvPr>
          <p:cNvCxnSpPr/>
          <p:nvPr/>
        </p:nvCxnSpPr>
        <p:spPr>
          <a:xfrm>
            <a:off x="1730828" y="0"/>
            <a:ext cx="0" cy="68580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">
            <a:extLst>
              <a:ext uri="{FF2B5EF4-FFF2-40B4-BE49-F238E27FC236}">
                <a16:creationId xmlns:a16="http://schemas.microsoft.com/office/drawing/2014/main" xmlns="" id="{6A0E1834-9C2C-4DF1-BBEC-6A9A100D95CF}"/>
              </a:ext>
            </a:extLst>
          </p:cNvPr>
          <p:cNvSpPr txBox="1"/>
          <p:nvPr/>
        </p:nvSpPr>
        <p:spPr>
          <a:xfrm>
            <a:off x="8567056" y="771896"/>
            <a:ext cx="3026229" cy="7130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dist">
              <a:lnSpc>
                <a:spcPts val="5200"/>
              </a:lnSpc>
            </a:pPr>
            <a:r>
              <a:rPr lang="en-US" altLang="zh-CN" sz="40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Contents</a:t>
            </a:r>
            <a:endParaRPr lang="en-US" altLang="zh-CN" sz="1400" dirty="0">
              <a:solidFill>
                <a:srgbClr val="218CD5"/>
              </a:solidFill>
              <a:latin typeface="微软雅黑 Light" panose="020B0502040204020203" charset="-122"/>
              <a:ea typeface="微软雅黑 Light" panose="020B0502040204020203" charset="-122"/>
              <a:cs typeface="微软雅黑" panose="020B0503020204020204" pitchFamily="18" charset="-122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95780FA3-9C5E-44B0-B332-2F3C26FD27EE}"/>
              </a:ext>
            </a:extLst>
          </p:cNvPr>
          <p:cNvGrpSpPr/>
          <p:nvPr/>
        </p:nvGrpSpPr>
        <p:grpSpPr>
          <a:xfrm>
            <a:off x="1654630" y="1923908"/>
            <a:ext cx="8547488" cy="637097"/>
            <a:chOff x="1654630" y="1923908"/>
            <a:chExt cx="8547488" cy="637097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903C708E-C3C9-46B7-97F8-BFD35DFFFFE5}"/>
                </a:ext>
              </a:extLst>
            </p:cNvPr>
            <p:cNvSpPr/>
            <p:nvPr/>
          </p:nvSpPr>
          <p:spPr>
            <a:xfrm>
              <a:off x="1654630" y="2068286"/>
              <a:ext cx="144000" cy="144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18C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TextBox 1">
              <a:extLst>
                <a:ext uri="{FF2B5EF4-FFF2-40B4-BE49-F238E27FC236}">
                  <a16:creationId xmlns:a16="http://schemas.microsoft.com/office/drawing/2014/main" xmlns="" id="{1C3038A7-DE12-42FE-91B6-253E9D7F14AB}"/>
                </a:ext>
              </a:extLst>
            </p:cNvPr>
            <p:cNvSpPr txBox="1"/>
            <p:nvPr/>
          </p:nvSpPr>
          <p:spPr>
            <a:xfrm>
              <a:off x="4271327" y="1923908"/>
              <a:ext cx="5930791" cy="637097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一句话描述商业计划项目的目标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Sentence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description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of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the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project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business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plan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objectives.</a:t>
              </a:r>
            </a:p>
          </p:txBody>
        </p:sp>
        <p:sp>
          <p:nvSpPr>
            <p:cNvPr id="10" name="TextBox 1">
              <a:extLst>
                <a:ext uri="{FF2B5EF4-FFF2-40B4-BE49-F238E27FC236}">
                  <a16:creationId xmlns:a16="http://schemas.microsoft.com/office/drawing/2014/main" xmlns="" id="{302B0C3B-5801-448F-B5D7-6858F1A33C1F}"/>
                </a:ext>
              </a:extLst>
            </p:cNvPr>
            <p:cNvSpPr txBox="1"/>
            <p:nvPr/>
          </p:nvSpPr>
          <p:spPr>
            <a:xfrm>
              <a:off x="2102950" y="2074911"/>
              <a:ext cx="1981312" cy="34111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2800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01.</a:t>
              </a:r>
              <a:r>
                <a:rPr lang="zh-CN" altLang="en-US" sz="2800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项目概况</a:t>
              </a:r>
              <a:endParaRPr lang="zh-CN" altLang="en-US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FBBEB713-4A9F-4DB3-8D5C-1CF5A21659B1}"/>
              </a:ext>
            </a:extLst>
          </p:cNvPr>
          <p:cNvGrpSpPr/>
          <p:nvPr/>
        </p:nvGrpSpPr>
        <p:grpSpPr>
          <a:xfrm>
            <a:off x="1654630" y="2966930"/>
            <a:ext cx="9098054" cy="637097"/>
            <a:chOff x="1654630" y="2966930"/>
            <a:chExt cx="9098054" cy="637097"/>
          </a:xfrm>
        </p:grpSpPr>
        <p:sp>
          <p:nvSpPr>
            <p:cNvPr id="9" name="TextBox 1">
              <a:extLst>
                <a:ext uri="{FF2B5EF4-FFF2-40B4-BE49-F238E27FC236}">
                  <a16:creationId xmlns:a16="http://schemas.microsoft.com/office/drawing/2014/main" xmlns="" id="{ADB4346A-A338-4CA9-B3B9-EECC9B443C51}"/>
                </a:ext>
              </a:extLst>
            </p:cNvPr>
            <p:cNvSpPr txBox="1"/>
            <p:nvPr/>
          </p:nvSpPr>
          <p:spPr>
            <a:xfrm>
              <a:off x="2102950" y="3189512"/>
              <a:ext cx="1981312" cy="35285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2800" b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defRPr>
              </a:lvl1pPr>
            </a:lstStyle>
            <a:p>
              <a:r>
                <a:rPr lang="en-US" altLang="zh-CN" dirty="0"/>
                <a:t>02.市场透视</a:t>
              </a:r>
            </a:p>
          </p:txBody>
        </p:sp>
        <p:sp>
          <p:nvSpPr>
            <p:cNvPr id="13" name="TextBox 1">
              <a:extLst>
                <a:ext uri="{FF2B5EF4-FFF2-40B4-BE49-F238E27FC236}">
                  <a16:creationId xmlns:a16="http://schemas.microsoft.com/office/drawing/2014/main" xmlns="" id="{C902FD67-92F8-42D4-8BD2-492996628407}"/>
                </a:ext>
              </a:extLst>
            </p:cNvPr>
            <p:cNvSpPr txBox="1"/>
            <p:nvPr/>
          </p:nvSpPr>
          <p:spPr>
            <a:xfrm>
              <a:off x="4223140" y="2966930"/>
              <a:ext cx="6529544" cy="637097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你需要知道你的市场，客户的需求，客户在那里</a:t>
              </a:r>
              <a:endPara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You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need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to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know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your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market,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customer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needs,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where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customers.</a:t>
              </a:r>
              <a:endPara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18F0F77E-C76D-41F3-8EBF-28E91A7CC0B6}"/>
                </a:ext>
              </a:extLst>
            </p:cNvPr>
            <p:cNvSpPr/>
            <p:nvPr/>
          </p:nvSpPr>
          <p:spPr>
            <a:xfrm>
              <a:off x="1654630" y="3193671"/>
              <a:ext cx="144000" cy="144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18C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CC33D308-51B4-4068-89DC-DBF47199160E}"/>
              </a:ext>
            </a:extLst>
          </p:cNvPr>
          <p:cNvGrpSpPr/>
          <p:nvPr/>
        </p:nvGrpSpPr>
        <p:grpSpPr>
          <a:xfrm>
            <a:off x="1654630" y="4113771"/>
            <a:ext cx="8819901" cy="637097"/>
            <a:chOff x="1654630" y="4113771"/>
            <a:chExt cx="8819901" cy="637097"/>
          </a:xfrm>
        </p:grpSpPr>
        <p:sp>
          <p:nvSpPr>
            <p:cNvPr id="11" name="TextBox 1">
              <a:extLst>
                <a:ext uri="{FF2B5EF4-FFF2-40B4-BE49-F238E27FC236}">
                  <a16:creationId xmlns:a16="http://schemas.microsoft.com/office/drawing/2014/main" xmlns="" id="{C042011B-6867-4BE6-B287-8E5E3BE7D3C7}"/>
                </a:ext>
              </a:extLst>
            </p:cNvPr>
            <p:cNvSpPr txBox="1"/>
            <p:nvPr/>
          </p:nvSpPr>
          <p:spPr>
            <a:xfrm>
              <a:off x="2102950" y="4315848"/>
              <a:ext cx="1981312" cy="35285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2800" b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defRPr>
              </a:lvl1pPr>
            </a:lstStyle>
            <a:p>
              <a:r>
                <a:rPr lang="en-US" altLang="zh-CN" dirty="0">
                  <a:sym typeface="+mn-ea"/>
                </a:rPr>
                <a:t>03.整体规划</a:t>
              </a:r>
              <a:endParaRPr lang="en-US" altLang="zh-CN" dirty="0"/>
            </a:p>
          </p:txBody>
        </p:sp>
        <p:sp>
          <p:nvSpPr>
            <p:cNvPr id="14" name="TextBox 1">
              <a:extLst>
                <a:ext uri="{FF2B5EF4-FFF2-40B4-BE49-F238E27FC236}">
                  <a16:creationId xmlns:a16="http://schemas.microsoft.com/office/drawing/2014/main" xmlns="" id="{2391D900-CA1F-4A52-9BFD-9E6DE01EA1F9}"/>
                </a:ext>
              </a:extLst>
            </p:cNvPr>
            <p:cNvSpPr txBox="1"/>
            <p:nvPr/>
          </p:nvSpPr>
          <p:spPr>
            <a:xfrm>
              <a:off x="4223140" y="4113771"/>
              <a:ext cx="6251391" cy="637097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出色的计划摘要，与筹集资金最相干的细节</a:t>
              </a:r>
              <a:endPara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Excellent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plan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summary,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the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most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coherent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and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funding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details.</a:t>
              </a:r>
              <a:endPara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id="{26B54CBF-C240-4586-BCF3-2DA705A6CB1D}"/>
                </a:ext>
              </a:extLst>
            </p:cNvPr>
            <p:cNvSpPr/>
            <p:nvPr/>
          </p:nvSpPr>
          <p:spPr>
            <a:xfrm>
              <a:off x="1654630" y="4319056"/>
              <a:ext cx="144000" cy="144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18C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2A3C751-7D78-407B-BE38-2D60C0FAFA25}"/>
              </a:ext>
            </a:extLst>
          </p:cNvPr>
          <p:cNvGrpSpPr/>
          <p:nvPr/>
        </p:nvGrpSpPr>
        <p:grpSpPr>
          <a:xfrm>
            <a:off x="1654630" y="5240732"/>
            <a:ext cx="8968660" cy="637097"/>
            <a:chOff x="1654630" y="5240732"/>
            <a:chExt cx="8968660" cy="637097"/>
          </a:xfrm>
        </p:grpSpPr>
        <p:sp>
          <p:nvSpPr>
            <p:cNvPr id="12" name="TextBox 1">
              <a:extLst>
                <a:ext uri="{FF2B5EF4-FFF2-40B4-BE49-F238E27FC236}">
                  <a16:creationId xmlns:a16="http://schemas.microsoft.com/office/drawing/2014/main" xmlns="" id="{A811B683-8359-436A-A164-980D7B2B321F}"/>
                </a:ext>
              </a:extLst>
            </p:cNvPr>
            <p:cNvSpPr txBox="1"/>
            <p:nvPr/>
          </p:nvSpPr>
          <p:spPr>
            <a:xfrm>
              <a:off x="2102950" y="5442185"/>
              <a:ext cx="1981312" cy="35285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2800" b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defRPr>
              </a:lvl1pPr>
            </a:lstStyle>
            <a:p>
              <a:r>
                <a:rPr lang="en-US" altLang="zh-CN" dirty="0">
                  <a:sym typeface="+mn-ea"/>
                </a:rPr>
                <a:t>04.财务分析</a:t>
              </a:r>
              <a:endParaRPr lang="en-US" altLang="zh-CN" dirty="0"/>
            </a:p>
          </p:txBody>
        </p:sp>
        <p:sp>
          <p:nvSpPr>
            <p:cNvPr id="15" name="TextBox 1">
              <a:extLst>
                <a:ext uri="{FF2B5EF4-FFF2-40B4-BE49-F238E27FC236}">
                  <a16:creationId xmlns:a16="http://schemas.microsoft.com/office/drawing/2014/main" xmlns="" id="{23F64988-D271-446C-A6E8-468AD4842F80}"/>
                </a:ext>
              </a:extLst>
            </p:cNvPr>
            <p:cNvSpPr txBox="1"/>
            <p:nvPr/>
          </p:nvSpPr>
          <p:spPr>
            <a:xfrm>
              <a:off x="4223140" y="5240732"/>
              <a:ext cx="6400150" cy="637097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企业的实际财务状况，预期的资金来源和使用</a:t>
              </a:r>
              <a:endPara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The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actual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financial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position,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expected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sources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and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uses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of</a:t>
              </a:r>
              <a:r>
                <a:rPr lang="en-US" altLang="zh-CN" sz="1600" dirty="0"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 </a:t>
              </a:r>
              <a:r>
                <a:rPr lang="en-US" altLang="zh-CN" sz="1600" dirty="0">
                  <a:solidFill>
                    <a:srgbClr val="898989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  <a:sym typeface="+mn-ea"/>
                </a:rPr>
                <a:t>funds.</a:t>
              </a:r>
              <a:endPara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id="{D6828A11-20F4-4DCF-ACE6-37B224A6A8AB}"/>
                </a:ext>
              </a:extLst>
            </p:cNvPr>
            <p:cNvSpPr/>
            <p:nvPr/>
          </p:nvSpPr>
          <p:spPr>
            <a:xfrm>
              <a:off x="1654630" y="5444441"/>
              <a:ext cx="144000" cy="144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18C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043A9FBE-9CBF-4095-8FE3-88C0332C3EFD}"/>
              </a:ext>
            </a:extLst>
          </p:cNvPr>
          <p:cNvGrpSpPr/>
          <p:nvPr/>
        </p:nvGrpSpPr>
        <p:grpSpPr>
          <a:xfrm>
            <a:off x="791672" y="565425"/>
            <a:ext cx="934958" cy="466603"/>
            <a:chOff x="11250949" y="578165"/>
            <a:chExt cx="934958" cy="466603"/>
          </a:xfrm>
        </p:grpSpPr>
        <p:sp>
          <p:nvSpPr>
            <p:cNvPr id="24" name="TextBox 1">
              <a:extLst>
                <a:ext uri="{FF2B5EF4-FFF2-40B4-BE49-F238E27FC236}">
                  <a16:creationId xmlns:a16="http://schemas.microsoft.com/office/drawing/2014/main" xmlns="" id="{4A04C67B-8363-4355-A501-478AF7F9EFD6}"/>
                </a:ext>
              </a:extLst>
            </p:cNvPr>
            <p:cNvSpPr txBox="1"/>
            <p:nvPr/>
          </p:nvSpPr>
          <p:spPr>
            <a:xfrm>
              <a:off x="11250949" y="578165"/>
              <a:ext cx="674865" cy="46660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810"/>
                </a:lnSpc>
              </a:pPr>
              <a:r>
                <a:rPr lang="en-US" altLang="zh-CN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LOGO</a:t>
              </a: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87BDE6CB-9703-490C-B1F3-C3D83836BCF1}"/>
                </a:ext>
              </a:extLst>
            </p:cNvPr>
            <p:cNvSpPr/>
            <p:nvPr/>
          </p:nvSpPr>
          <p:spPr>
            <a:xfrm>
              <a:off x="12084307" y="683340"/>
              <a:ext cx="101600" cy="338116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531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8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文本框 113"/>
          <p:cNvSpPr txBox="1"/>
          <p:nvPr/>
        </p:nvSpPr>
        <p:spPr>
          <a:xfrm>
            <a:off x="622733" y="1331271"/>
            <a:ext cx="10916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217">
              <a:lnSpc>
                <a:spcPct val="150000"/>
              </a:lnSpc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此处文字替换成具体内容。此处文字替换成具体内容。此处文字替换成具体内容。此处文字替换成具体内容。此处文字替换成具体内容。</a:t>
            </a:r>
          </a:p>
        </p:txBody>
      </p:sp>
      <p:grpSp>
        <p:nvGrpSpPr>
          <p:cNvPr id="119" name="组合 118"/>
          <p:cNvGrpSpPr/>
          <p:nvPr/>
        </p:nvGrpSpPr>
        <p:grpSpPr>
          <a:xfrm>
            <a:off x="5046916" y="3218846"/>
            <a:ext cx="2146984" cy="1851518"/>
            <a:chOff x="5046534" y="3218846"/>
            <a:chExt cx="2147761" cy="1851518"/>
          </a:xfrm>
        </p:grpSpPr>
        <p:sp>
          <p:nvSpPr>
            <p:cNvPr id="120" name="六边形 119"/>
            <p:cNvSpPr/>
            <p:nvPr/>
          </p:nvSpPr>
          <p:spPr>
            <a:xfrm>
              <a:off x="5046534" y="3218846"/>
              <a:ext cx="2147761" cy="1851518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5575586" y="4116172"/>
              <a:ext cx="1012792" cy="797384"/>
              <a:chOff x="5575586" y="4116172"/>
              <a:chExt cx="1012792" cy="797384"/>
            </a:xfrm>
          </p:grpSpPr>
          <p:sp>
            <p:nvSpPr>
              <p:cNvPr id="123" name="Freeform 7"/>
              <p:cNvSpPr>
                <a:spLocks/>
              </p:cNvSpPr>
              <p:nvPr/>
            </p:nvSpPr>
            <p:spPr bwMode="auto">
              <a:xfrm>
                <a:off x="5575586" y="4873598"/>
                <a:ext cx="1012792" cy="39958"/>
              </a:xfrm>
              <a:custGeom>
                <a:avLst/>
                <a:gdLst>
                  <a:gd name="T0" fmla="*/ 1394 w 1405"/>
                  <a:gd name="T1" fmla="*/ 0 h 54"/>
                  <a:gd name="T2" fmla="*/ 11 w 1405"/>
                  <a:gd name="T3" fmla="*/ 0 h 54"/>
                  <a:gd name="T4" fmla="*/ 0 w 1405"/>
                  <a:gd name="T5" fmla="*/ 8 h 54"/>
                  <a:gd name="T6" fmla="*/ 0 w 1405"/>
                  <a:gd name="T7" fmla="*/ 46 h 54"/>
                  <a:gd name="T8" fmla="*/ 11 w 1405"/>
                  <a:gd name="T9" fmla="*/ 54 h 54"/>
                  <a:gd name="T10" fmla="*/ 1394 w 1405"/>
                  <a:gd name="T11" fmla="*/ 54 h 54"/>
                  <a:gd name="T12" fmla="*/ 1405 w 1405"/>
                  <a:gd name="T13" fmla="*/ 46 h 54"/>
                  <a:gd name="T14" fmla="*/ 1405 w 1405"/>
                  <a:gd name="T15" fmla="*/ 8 h 54"/>
                  <a:gd name="T16" fmla="*/ 1394 w 1405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5" h="54">
                    <a:moveTo>
                      <a:pt x="1394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1"/>
                      <a:pt x="5" y="54"/>
                      <a:pt x="11" y="54"/>
                    </a:cubicBezTo>
                    <a:cubicBezTo>
                      <a:pt x="1394" y="54"/>
                      <a:pt x="1394" y="54"/>
                      <a:pt x="1394" y="54"/>
                    </a:cubicBezTo>
                    <a:cubicBezTo>
                      <a:pt x="1400" y="54"/>
                      <a:pt x="1405" y="51"/>
                      <a:pt x="1405" y="46"/>
                    </a:cubicBezTo>
                    <a:cubicBezTo>
                      <a:pt x="1405" y="8"/>
                      <a:pt x="1405" y="8"/>
                      <a:pt x="1405" y="8"/>
                    </a:cubicBezTo>
                    <a:cubicBezTo>
                      <a:pt x="1405" y="4"/>
                      <a:pt x="1400" y="0"/>
                      <a:pt x="13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Freeform 8"/>
              <p:cNvSpPr>
                <a:spLocks/>
              </p:cNvSpPr>
              <p:nvPr/>
            </p:nvSpPr>
            <p:spPr bwMode="auto">
              <a:xfrm>
                <a:off x="5613809" y="4812795"/>
                <a:ext cx="936355" cy="38219"/>
              </a:xfrm>
              <a:custGeom>
                <a:avLst/>
                <a:gdLst>
                  <a:gd name="T0" fmla="*/ 10 w 1297"/>
                  <a:gd name="T1" fmla="*/ 54 h 54"/>
                  <a:gd name="T2" fmla="*/ 1287 w 1297"/>
                  <a:gd name="T3" fmla="*/ 54 h 54"/>
                  <a:gd name="T4" fmla="*/ 1297 w 1297"/>
                  <a:gd name="T5" fmla="*/ 46 h 54"/>
                  <a:gd name="T6" fmla="*/ 1297 w 1297"/>
                  <a:gd name="T7" fmla="*/ 8 h 54"/>
                  <a:gd name="T8" fmla="*/ 1287 w 1297"/>
                  <a:gd name="T9" fmla="*/ 0 h 54"/>
                  <a:gd name="T10" fmla="*/ 10 w 1297"/>
                  <a:gd name="T11" fmla="*/ 0 h 54"/>
                  <a:gd name="T12" fmla="*/ 0 w 1297"/>
                  <a:gd name="T13" fmla="*/ 8 h 54"/>
                  <a:gd name="T14" fmla="*/ 0 w 1297"/>
                  <a:gd name="T15" fmla="*/ 46 h 54"/>
                  <a:gd name="T16" fmla="*/ 10 w 1297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7" h="54">
                    <a:moveTo>
                      <a:pt x="10" y="54"/>
                    </a:moveTo>
                    <a:cubicBezTo>
                      <a:pt x="1287" y="54"/>
                      <a:pt x="1287" y="54"/>
                      <a:pt x="1287" y="54"/>
                    </a:cubicBezTo>
                    <a:cubicBezTo>
                      <a:pt x="1292" y="54"/>
                      <a:pt x="1297" y="50"/>
                      <a:pt x="1297" y="46"/>
                    </a:cubicBezTo>
                    <a:cubicBezTo>
                      <a:pt x="1297" y="8"/>
                      <a:pt x="1297" y="8"/>
                      <a:pt x="1297" y="8"/>
                    </a:cubicBezTo>
                    <a:cubicBezTo>
                      <a:pt x="1297" y="4"/>
                      <a:pt x="1292" y="0"/>
                      <a:pt x="128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5" y="54"/>
                      <a:pt x="10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Freeform 9"/>
              <p:cNvSpPr>
                <a:spLocks/>
              </p:cNvSpPr>
              <p:nvPr/>
            </p:nvSpPr>
            <p:spPr bwMode="auto">
              <a:xfrm>
                <a:off x="5652028" y="4748519"/>
                <a:ext cx="858183" cy="39958"/>
              </a:xfrm>
              <a:custGeom>
                <a:avLst/>
                <a:gdLst>
                  <a:gd name="T0" fmla="*/ 9 w 1189"/>
                  <a:gd name="T1" fmla="*/ 54 h 54"/>
                  <a:gd name="T2" fmla="*/ 1179 w 1189"/>
                  <a:gd name="T3" fmla="*/ 54 h 54"/>
                  <a:gd name="T4" fmla="*/ 1189 w 1189"/>
                  <a:gd name="T5" fmla="*/ 46 h 54"/>
                  <a:gd name="T6" fmla="*/ 1189 w 1189"/>
                  <a:gd name="T7" fmla="*/ 9 h 54"/>
                  <a:gd name="T8" fmla="*/ 1179 w 1189"/>
                  <a:gd name="T9" fmla="*/ 0 h 54"/>
                  <a:gd name="T10" fmla="*/ 9 w 1189"/>
                  <a:gd name="T11" fmla="*/ 0 h 54"/>
                  <a:gd name="T12" fmla="*/ 0 w 1189"/>
                  <a:gd name="T13" fmla="*/ 9 h 54"/>
                  <a:gd name="T14" fmla="*/ 0 w 1189"/>
                  <a:gd name="T15" fmla="*/ 46 h 54"/>
                  <a:gd name="T16" fmla="*/ 9 w 1189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9" h="54">
                    <a:moveTo>
                      <a:pt x="9" y="54"/>
                    </a:moveTo>
                    <a:cubicBezTo>
                      <a:pt x="1179" y="54"/>
                      <a:pt x="1179" y="54"/>
                      <a:pt x="1179" y="54"/>
                    </a:cubicBezTo>
                    <a:cubicBezTo>
                      <a:pt x="1184" y="54"/>
                      <a:pt x="1189" y="51"/>
                      <a:pt x="1189" y="46"/>
                    </a:cubicBezTo>
                    <a:cubicBezTo>
                      <a:pt x="1189" y="9"/>
                      <a:pt x="1189" y="9"/>
                      <a:pt x="1189" y="9"/>
                    </a:cubicBezTo>
                    <a:cubicBezTo>
                      <a:pt x="1189" y="4"/>
                      <a:pt x="1184" y="0"/>
                      <a:pt x="117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1"/>
                      <a:pt x="4" y="54"/>
                      <a:pt x="9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Freeform 10"/>
              <p:cNvSpPr>
                <a:spLocks noEditPoints="1"/>
              </p:cNvSpPr>
              <p:nvPr/>
            </p:nvSpPr>
            <p:spPr bwMode="auto">
              <a:xfrm>
                <a:off x="5627709" y="4116172"/>
                <a:ext cx="908559" cy="290114"/>
              </a:xfrm>
              <a:custGeom>
                <a:avLst/>
                <a:gdLst>
                  <a:gd name="T0" fmla="*/ 666 w 1259"/>
                  <a:gd name="T1" fmla="*/ 13 h 402"/>
                  <a:gd name="T2" fmla="*/ 593 w 1259"/>
                  <a:gd name="T3" fmla="*/ 13 h 402"/>
                  <a:gd name="T4" fmla="*/ 20 w 1259"/>
                  <a:gd name="T5" fmla="*/ 379 h 402"/>
                  <a:gd name="T6" fmla="*/ 27 w 1259"/>
                  <a:gd name="T7" fmla="*/ 402 h 402"/>
                  <a:gd name="T8" fmla="*/ 1232 w 1259"/>
                  <a:gd name="T9" fmla="*/ 402 h 402"/>
                  <a:gd name="T10" fmla="*/ 1239 w 1259"/>
                  <a:gd name="T11" fmla="*/ 379 h 402"/>
                  <a:gd name="T12" fmla="*/ 666 w 1259"/>
                  <a:gd name="T13" fmla="*/ 13 h 402"/>
                  <a:gd name="T14" fmla="*/ 629 w 1259"/>
                  <a:gd name="T15" fmla="*/ 290 h 402"/>
                  <a:gd name="T16" fmla="*/ 558 w 1259"/>
                  <a:gd name="T17" fmla="*/ 218 h 402"/>
                  <a:gd name="T18" fmla="*/ 629 w 1259"/>
                  <a:gd name="T19" fmla="*/ 146 h 402"/>
                  <a:gd name="T20" fmla="*/ 701 w 1259"/>
                  <a:gd name="T21" fmla="*/ 218 h 402"/>
                  <a:gd name="T22" fmla="*/ 629 w 1259"/>
                  <a:gd name="T23" fmla="*/ 29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59" h="402">
                    <a:moveTo>
                      <a:pt x="666" y="13"/>
                    </a:moveTo>
                    <a:cubicBezTo>
                      <a:pt x="646" y="0"/>
                      <a:pt x="613" y="0"/>
                      <a:pt x="593" y="13"/>
                    </a:cubicBezTo>
                    <a:cubicBezTo>
                      <a:pt x="20" y="379"/>
                      <a:pt x="20" y="379"/>
                      <a:pt x="20" y="379"/>
                    </a:cubicBezTo>
                    <a:cubicBezTo>
                      <a:pt x="0" y="392"/>
                      <a:pt x="3" y="402"/>
                      <a:pt x="27" y="402"/>
                    </a:cubicBezTo>
                    <a:cubicBezTo>
                      <a:pt x="1232" y="402"/>
                      <a:pt x="1232" y="402"/>
                      <a:pt x="1232" y="402"/>
                    </a:cubicBezTo>
                    <a:cubicBezTo>
                      <a:pt x="1256" y="402"/>
                      <a:pt x="1259" y="392"/>
                      <a:pt x="1239" y="379"/>
                    </a:cubicBezTo>
                    <a:lnTo>
                      <a:pt x="666" y="13"/>
                    </a:lnTo>
                    <a:close/>
                    <a:moveTo>
                      <a:pt x="629" y="290"/>
                    </a:moveTo>
                    <a:cubicBezTo>
                      <a:pt x="590" y="290"/>
                      <a:pt x="558" y="258"/>
                      <a:pt x="558" y="218"/>
                    </a:cubicBezTo>
                    <a:cubicBezTo>
                      <a:pt x="558" y="178"/>
                      <a:pt x="590" y="146"/>
                      <a:pt x="629" y="146"/>
                    </a:cubicBezTo>
                    <a:cubicBezTo>
                      <a:pt x="669" y="146"/>
                      <a:pt x="701" y="178"/>
                      <a:pt x="701" y="218"/>
                    </a:cubicBezTo>
                    <a:cubicBezTo>
                      <a:pt x="701" y="258"/>
                      <a:pt x="669" y="290"/>
                      <a:pt x="629" y="2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Freeform 11"/>
              <p:cNvSpPr>
                <a:spLocks/>
              </p:cNvSpPr>
              <p:nvPr/>
            </p:nvSpPr>
            <p:spPr bwMode="auto">
              <a:xfrm>
                <a:off x="5999472" y="4437555"/>
                <a:ext cx="165034" cy="291853"/>
              </a:xfrm>
              <a:custGeom>
                <a:avLst/>
                <a:gdLst>
                  <a:gd name="T0" fmla="*/ 205 w 229"/>
                  <a:gd name="T1" fmla="*/ 0 h 406"/>
                  <a:gd name="T2" fmla="*/ 24 w 229"/>
                  <a:gd name="T3" fmla="*/ 0 h 406"/>
                  <a:gd name="T4" fmla="*/ 0 w 229"/>
                  <a:gd name="T5" fmla="*/ 18 h 406"/>
                  <a:gd name="T6" fmla="*/ 24 w 229"/>
                  <a:gd name="T7" fmla="*/ 36 h 406"/>
                  <a:gd name="T8" fmla="*/ 37 w 229"/>
                  <a:gd name="T9" fmla="*/ 36 h 406"/>
                  <a:gd name="T10" fmla="*/ 37 w 229"/>
                  <a:gd name="T11" fmla="*/ 397 h 406"/>
                  <a:gd name="T12" fmla="*/ 50 w 229"/>
                  <a:gd name="T13" fmla="*/ 406 h 406"/>
                  <a:gd name="T14" fmla="*/ 178 w 229"/>
                  <a:gd name="T15" fmla="*/ 406 h 406"/>
                  <a:gd name="T16" fmla="*/ 192 w 229"/>
                  <a:gd name="T17" fmla="*/ 397 h 406"/>
                  <a:gd name="T18" fmla="*/ 192 w 229"/>
                  <a:gd name="T19" fmla="*/ 36 h 406"/>
                  <a:gd name="T20" fmla="*/ 205 w 229"/>
                  <a:gd name="T21" fmla="*/ 36 h 406"/>
                  <a:gd name="T22" fmla="*/ 229 w 229"/>
                  <a:gd name="T23" fmla="*/ 18 h 406"/>
                  <a:gd name="T24" fmla="*/ 205 w 229"/>
                  <a:gd name="T25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406">
                    <a:moveTo>
                      <a:pt x="20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8"/>
                      <a:pt x="0" y="18"/>
                    </a:cubicBezTo>
                    <a:cubicBezTo>
                      <a:pt x="0" y="28"/>
                      <a:pt x="11" y="36"/>
                      <a:pt x="2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37" y="402"/>
                      <a:pt x="43" y="406"/>
                      <a:pt x="50" y="406"/>
                    </a:cubicBezTo>
                    <a:cubicBezTo>
                      <a:pt x="178" y="406"/>
                      <a:pt x="178" y="406"/>
                      <a:pt x="178" y="406"/>
                    </a:cubicBezTo>
                    <a:cubicBezTo>
                      <a:pt x="186" y="406"/>
                      <a:pt x="192" y="402"/>
                      <a:pt x="192" y="397"/>
                    </a:cubicBezTo>
                    <a:cubicBezTo>
                      <a:pt x="192" y="36"/>
                      <a:pt x="192" y="36"/>
                      <a:pt x="192" y="36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218" y="36"/>
                      <a:pt x="229" y="28"/>
                      <a:pt x="229" y="18"/>
                    </a:cubicBezTo>
                    <a:cubicBezTo>
                      <a:pt x="229" y="8"/>
                      <a:pt x="218" y="0"/>
                      <a:pt x="2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Freeform 12"/>
              <p:cNvSpPr>
                <a:spLocks/>
              </p:cNvSpPr>
              <p:nvPr/>
            </p:nvSpPr>
            <p:spPr bwMode="auto">
              <a:xfrm>
                <a:off x="5679831" y="4437552"/>
                <a:ext cx="165034" cy="291853"/>
              </a:xfrm>
              <a:custGeom>
                <a:avLst/>
                <a:gdLst>
                  <a:gd name="T0" fmla="*/ 205 w 229"/>
                  <a:gd name="T1" fmla="*/ 0 h 406"/>
                  <a:gd name="T2" fmla="*/ 24 w 229"/>
                  <a:gd name="T3" fmla="*/ 0 h 406"/>
                  <a:gd name="T4" fmla="*/ 0 w 229"/>
                  <a:gd name="T5" fmla="*/ 18 h 406"/>
                  <a:gd name="T6" fmla="*/ 24 w 229"/>
                  <a:gd name="T7" fmla="*/ 36 h 406"/>
                  <a:gd name="T8" fmla="*/ 37 w 229"/>
                  <a:gd name="T9" fmla="*/ 36 h 406"/>
                  <a:gd name="T10" fmla="*/ 37 w 229"/>
                  <a:gd name="T11" fmla="*/ 397 h 406"/>
                  <a:gd name="T12" fmla="*/ 50 w 229"/>
                  <a:gd name="T13" fmla="*/ 406 h 406"/>
                  <a:gd name="T14" fmla="*/ 178 w 229"/>
                  <a:gd name="T15" fmla="*/ 406 h 406"/>
                  <a:gd name="T16" fmla="*/ 192 w 229"/>
                  <a:gd name="T17" fmla="*/ 397 h 406"/>
                  <a:gd name="T18" fmla="*/ 192 w 229"/>
                  <a:gd name="T19" fmla="*/ 36 h 406"/>
                  <a:gd name="T20" fmla="*/ 205 w 229"/>
                  <a:gd name="T21" fmla="*/ 36 h 406"/>
                  <a:gd name="T22" fmla="*/ 229 w 229"/>
                  <a:gd name="T23" fmla="*/ 18 h 406"/>
                  <a:gd name="T24" fmla="*/ 205 w 229"/>
                  <a:gd name="T25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406">
                    <a:moveTo>
                      <a:pt x="20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8"/>
                      <a:pt x="0" y="18"/>
                    </a:cubicBezTo>
                    <a:cubicBezTo>
                      <a:pt x="0" y="28"/>
                      <a:pt x="11" y="36"/>
                      <a:pt x="2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37" y="402"/>
                      <a:pt x="43" y="406"/>
                      <a:pt x="50" y="406"/>
                    </a:cubicBezTo>
                    <a:cubicBezTo>
                      <a:pt x="178" y="406"/>
                      <a:pt x="178" y="406"/>
                      <a:pt x="178" y="406"/>
                    </a:cubicBezTo>
                    <a:cubicBezTo>
                      <a:pt x="186" y="406"/>
                      <a:pt x="192" y="402"/>
                      <a:pt x="192" y="397"/>
                    </a:cubicBezTo>
                    <a:cubicBezTo>
                      <a:pt x="192" y="36"/>
                      <a:pt x="192" y="36"/>
                      <a:pt x="192" y="36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218" y="36"/>
                      <a:pt x="229" y="28"/>
                      <a:pt x="229" y="18"/>
                    </a:cubicBezTo>
                    <a:cubicBezTo>
                      <a:pt x="229" y="8"/>
                      <a:pt x="218" y="0"/>
                      <a:pt x="2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Freeform 13"/>
              <p:cNvSpPr>
                <a:spLocks/>
              </p:cNvSpPr>
              <p:nvPr/>
            </p:nvSpPr>
            <p:spPr bwMode="auto">
              <a:xfrm>
                <a:off x="6319130" y="4437555"/>
                <a:ext cx="165034" cy="291853"/>
              </a:xfrm>
              <a:custGeom>
                <a:avLst/>
                <a:gdLst>
                  <a:gd name="T0" fmla="*/ 205 w 229"/>
                  <a:gd name="T1" fmla="*/ 0 h 406"/>
                  <a:gd name="T2" fmla="*/ 24 w 229"/>
                  <a:gd name="T3" fmla="*/ 0 h 406"/>
                  <a:gd name="T4" fmla="*/ 0 w 229"/>
                  <a:gd name="T5" fmla="*/ 18 h 406"/>
                  <a:gd name="T6" fmla="*/ 24 w 229"/>
                  <a:gd name="T7" fmla="*/ 36 h 406"/>
                  <a:gd name="T8" fmla="*/ 37 w 229"/>
                  <a:gd name="T9" fmla="*/ 36 h 406"/>
                  <a:gd name="T10" fmla="*/ 37 w 229"/>
                  <a:gd name="T11" fmla="*/ 397 h 406"/>
                  <a:gd name="T12" fmla="*/ 50 w 229"/>
                  <a:gd name="T13" fmla="*/ 406 h 406"/>
                  <a:gd name="T14" fmla="*/ 178 w 229"/>
                  <a:gd name="T15" fmla="*/ 406 h 406"/>
                  <a:gd name="T16" fmla="*/ 192 w 229"/>
                  <a:gd name="T17" fmla="*/ 397 h 406"/>
                  <a:gd name="T18" fmla="*/ 192 w 229"/>
                  <a:gd name="T19" fmla="*/ 36 h 406"/>
                  <a:gd name="T20" fmla="*/ 205 w 229"/>
                  <a:gd name="T21" fmla="*/ 36 h 406"/>
                  <a:gd name="T22" fmla="*/ 229 w 229"/>
                  <a:gd name="T23" fmla="*/ 18 h 406"/>
                  <a:gd name="T24" fmla="*/ 205 w 229"/>
                  <a:gd name="T25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406">
                    <a:moveTo>
                      <a:pt x="20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8"/>
                      <a:pt x="0" y="18"/>
                    </a:cubicBezTo>
                    <a:cubicBezTo>
                      <a:pt x="0" y="28"/>
                      <a:pt x="11" y="36"/>
                      <a:pt x="2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37" y="402"/>
                      <a:pt x="43" y="406"/>
                      <a:pt x="50" y="406"/>
                    </a:cubicBezTo>
                    <a:cubicBezTo>
                      <a:pt x="178" y="406"/>
                      <a:pt x="178" y="406"/>
                      <a:pt x="178" y="406"/>
                    </a:cubicBezTo>
                    <a:cubicBezTo>
                      <a:pt x="186" y="406"/>
                      <a:pt x="192" y="402"/>
                      <a:pt x="192" y="397"/>
                    </a:cubicBezTo>
                    <a:cubicBezTo>
                      <a:pt x="192" y="36"/>
                      <a:pt x="192" y="36"/>
                      <a:pt x="192" y="36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218" y="36"/>
                      <a:pt x="229" y="28"/>
                      <a:pt x="229" y="18"/>
                    </a:cubicBezTo>
                    <a:cubicBezTo>
                      <a:pt x="229" y="8"/>
                      <a:pt x="218" y="0"/>
                      <a:pt x="2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2" name="矩形 121"/>
            <p:cNvSpPr/>
            <p:nvPr/>
          </p:nvSpPr>
          <p:spPr>
            <a:xfrm>
              <a:off x="5515120" y="3448440"/>
              <a:ext cx="12105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217"/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添加文本</a:t>
              </a: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526473" y="3218846"/>
            <a:ext cx="2146984" cy="1851518"/>
            <a:chOff x="524456" y="3218846"/>
            <a:chExt cx="2147761" cy="1851518"/>
          </a:xfrm>
        </p:grpSpPr>
        <p:sp>
          <p:nvSpPr>
            <p:cNvPr id="131" name="六边形 130"/>
            <p:cNvSpPr/>
            <p:nvPr/>
          </p:nvSpPr>
          <p:spPr>
            <a:xfrm>
              <a:off x="524456" y="3218846"/>
              <a:ext cx="2147761" cy="1851518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979112" y="344844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217"/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添加文本</a:t>
              </a:r>
            </a:p>
          </p:txBody>
        </p:sp>
        <p:grpSp>
          <p:nvGrpSpPr>
            <p:cNvPr id="133" name="组合 132"/>
            <p:cNvGrpSpPr/>
            <p:nvPr/>
          </p:nvGrpSpPr>
          <p:grpSpPr>
            <a:xfrm>
              <a:off x="1231466" y="4066847"/>
              <a:ext cx="733740" cy="901286"/>
              <a:chOff x="1231466" y="4066847"/>
              <a:chExt cx="733740" cy="901286"/>
            </a:xfrm>
          </p:grpSpPr>
          <p:sp>
            <p:nvSpPr>
              <p:cNvPr id="134" name="Freeform 18"/>
              <p:cNvSpPr>
                <a:spLocks/>
              </p:cNvSpPr>
              <p:nvPr/>
            </p:nvSpPr>
            <p:spPr bwMode="auto">
              <a:xfrm>
                <a:off x="1422121" y="4066847"/>
                <a:ext cx="383239" cy="215694"/>
              </a:xfrm>
              <a:custGeom>
                <a:avLst/>
                <a:gdLst>
                  <a:gd name="T0" fmla="*/ 0 w 530"/>
                  <a:gd name="T1" fmla="*/ 171 h 298"/>
                  <a:gd name="T2" fmla="*/ 164 w 530"/>
                  <a:gd name="T3" fmla="*/ 298 h 298"/>
                  <a:gd name="T4" fmla="*/ 340 w 530"/>
                  <a:gd name="T5" fmla="*/ 295 h 298"/>
                  <a:gd name="T6" fmla="*/ 501 w 530"/>
                  <a:gd name="T7" fmla="*/ 104 h 298"/>
                  <a:gd name="T8" fmla="*/ 443 w 530"/>
                  <a:gd name="T9" fmla="*/ 145 h 298"/>
                  <a:gd name="T10" fmla="*/ 396 w 530"/>
                  <a:gd name="T11" fmla="*/ 33 h 298"/>
                  <a:gd name="T12" fmla="*/ 267 w 530"/>
                  <a:gd name="T13" fmla="*/ 73 h 298"/>
                  <a:gd name="T14" fmla="*/ 167 w 530"/>
                  <a:gd name="T15" fmla="*/ 26 h 298"/>
                  <a:gd name="T16" fmla="*/ 115 w 530"/>
                  <a:gd name="T17" fmla="*/ 140 h 298"/>
                  <a:gd name="T18" fmla="*/ 0 w 530"/>
                  <a:gd name="T19" fmla="*/ 171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0" h="298">
                    <a:moveTo>
                      <a:pt x="0" y="171"/>
                    </a:moveTo>
                    <a:cubicBezTo>
                      <a:pt x="0" y="171"/>
                      <a:pt x="116" y="251"/>
                      <a:pt x="164" y="298"/>
                    </a:cubicBezTo>
                    <a:cubicBezTo>
                      <a:pt x="164" y="298"/>
                      <a:pt x="221" y="267"/>
                      <a:pt x="340" y="295"/>
                    </a:cubicBezTo>
                    <a:cubicBezTo>
                      <a:pt x="340" y="295"/>
                      <a:pt x="530" y="233"/>
                      <a:pt x="501" y="104"/>
                    </a:cubicBezTo>
                    <a:cubicBezTo>
                      <a:pt x="501" y="104"/>
                      <a:pt x="487" y="135"/>
                      <a:pt x="443" y="145"/>
                    </a:cubicBezTo>
                    <a:cubicBezTo>
                      <a:pt x="443" y="145"/>
                      <a:pt x="434" y="67"/>
                      <a:pt x="396" y="33"/>
                    </a:cubicBezTo>
                    <a:cubicBezTo>
                      <a:pt x="396" y="33"/>
                      <a:pt x="348" y="0"/>
                      <a:pt x="267" y="73"/>
                    </a:cubicBezTo>
                    <a:cubicBezTo>
                      <a:pt x="267" y="73"/>
                      <a:pt x="238" y="26"/>
                      <a:pt x="167" y="26"/>
                    </a:cubicBezTo>
                    <a:cubicBezTo>
                      <a:pt x="167" y="26"/>
                      <a:pt x="110" y="70"/>
                      <a:pt x="115" y="140"/>
                    </a:cubicBezTo>
                    <a:cubicBezTo>
                      <a:pt x="115" y="140"/>
                      <a:pt x="48" y="114"/>
                      <a:pt x="0" y="17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Freeform 19"/>
              <p:cNvSpPr>
                <a:spLocks/>
              </p:cNvSpPr>
              <p:nvPr/>
            </p:nvSpPr>
            <p:spPr bwMode="auto">
              <a:xfrm>
                <a:off x="1555006" y="4534824"/>
                <a:ext cx="34664" cy="55847"/>
              </a:xfrm>
              <a:custGeom>
                <a:avLst/>
                <a:gdLst>
                  <a:gd name="T0" fmla="*/ 0 w 48"/>
                  <a:gd name="T1" fmla="*/ 36 h 78"/>
                  <a:gd name="T2" fmla="*/ 10 w 48"/>
                  <a:gd name="T3" fmla="*/ 60 h 78"/>
                  <a:gd name="T4" fmla="*/ 48 w 48"/>
                  <a:gd name="T5" fmla="*/ 78 h 78"/>
                  <a:gd name="T6" fmla="*/ 48 w 48"/>
                  <a:gd name="T7" fmla="*/ 0 h 78"/>
                  <a:gd name="T8" fmla="*/ 14 w 48"/>
                  <a:gd name="T9" fmla="*/ 11 h 78"/>
                  <a:gd name="T10" fmla="*/ 0 w 48"/>
                  <a:gd name="T11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78">
                    <a:moveTo>
                      <a:pt x="0" y="36"/>
                    </a:moveTo>
                    <a:cubicBezTo>
                      <a:pt x="0" y="44"/>
                      <a:pt x="4" y="51"/>
                      <a:pt x="10" y="60"/>
                    </a:cubicBezTo>
                    <a:cubicBezTo>
                      <a:pt x="17" y="68"/>
                      <a:pt x="30" y="74"/>
                      <a:pt x="48" y="7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5" y="1"/>
                      <a:pt x="24" y="4"/>
                      <a:pt x="14" y="11"/>
                    </a:cubicBezTo>
                    <a:cubicBezTo>
                      <a:pt x="5" y="17"/>
                      <a:pt x="0" y="25"/>
                      <a:pt x="0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Freeform 20"/>
              <p:cNvSpPr>
                <a:spLocks/>
              </p:cNvSpPr>
              <p:nvPr/>
            </p:nvSpPr>
            <p:spPr bwMode="auto">
              <a:xfrm>
                <a:off x="1626258" y="4673483"/>
                <a:ext cx="36592" cy="67403"/>
              </a:xfrm>
              <a:custGeom>
                <a:avLst/>
                <a:gdLst>
                  <a:gd name="T0" fmla="*/ 0 w 50"/>
                  <a:gd name="T1" fmla="*/ 0 h 93"/>
                  <a:gd name="T2" fmla="*/ 0 w 50"/>
                  <a:gd name="T3" fmla="*/ 93 h 93"/>
                  <a:gd name="T4" fmla="*/ 36 w 50"/>
                  <a:gd name="T5" fmla="*/ 79 h 93"/>
                  <a:gd name="T6" fmla="*/ 50 w 50"/>
                  <a:gd name="T7" fmla="*/ 49 h 93"/>
                  <a:gd name="T8" fmla="*/ 39 w 50"/>
                  <a:gd name="T9" fmla="*/ 22 h 93"/>
                  <a:gd name="T10" fmla="*/ 0 w 50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93">
                    <a:moveTo>
                      <a:pt x="0" y="0"/>
                    </a:moveTo>
                    <a:cubicBezTo>
                      <a:pt x="0" y="93"/>
                      <a:pt x="0" y="93"/>
                      <a:pt x="0" y="93"/>
                    </a:cubicBezTo>
                    <a:cubicBezTo>
                      <a:pt x="14" y="90"/>
                      <a:pt x="26" y="85"/>
                      <a:pt x="36" y="79"/>
                    </a:cubicBezTo>
                    <a:cubicBezTo>
                      <a:pt x="45" y="73"/>
                      <a:pt x="50" y="63"/>
                      <a:pt x="50" y="49"/>
                    </a:cubicBezTo>
                    <a:cubicBezTo>
                      <a:pt x="50" y="38"/>
                      <a:pt x="46" y="29"/>
                      <a:pt x="39" y="22"/>
                    </a:cubicBezTo>
                    <a:cubicBezTo>
                      <a:pt x="31" y="14"/>
                      <a:pt x="18" y="7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Freeform 21"/>
              <p:cNvSpPr>
                <a:spLocks noEditPoints="1"/>
              </p:cNvSpPr>
              <p:nvPr/>
            </p:nvSpPr>
            <p:spPr bwMode="auto">
              <a:xfrm>
                <a:off x="1231466" y="4297946"/>
                <a:ext cx="733740" cy="670187"/>
              </a:xfrm>
              <a:custGeom>
                <a:avLst/>
                <a:gdLst>
                  <a:gd name="T0" fmla="*/ 950 w 1014"/>
                  <a:gd name="T1" fmla="*/ 526 h 925"/>
                  <a:gd name="T2" fmla="*/ 515 w 1014"/>
                  <a:gd name="T3" fmla="*/ 0 h 925"/>
                  <a:gd name="T4" fmla="*/ 81 w 1014"/>
                  <a:gd name="T5" fmla="*/ 512 h 925"/>
                  <a:gd name="T6" fmla="*/ 515 w 1014"/>
                  <a:gd name="T7" fmla="*/ 925 h 925"/>
                  <a:gd name="T8" fmla="*/ 950 w 1014"/>
                  <a:gd name="T9" fmla="*/ 526 h 925"/>
                  <a:gd name="T10" fmla="*/ 677 w 1014"/>
                  <a:gd name="T11" fmla="*/ 612 h 925"/>
                  <a:gd name="T12" fmla="*/ 629 w 1014"/>
                  <a:gd name="T13" fmla="*/ 659 h 925"/>
                  <a:gd name="T14" fmla="*/ 545 w 1014"/>
                  <a:gd name="T15" fmla="*/ 684 h 925"/>
                  <a:gd name="T16" fmla="*/ 545 w 1014"/>
                  <a:gd name="T17" fmla="*/ 738 h 925"/>
                  <a:gd name="T18" fmla="*/ 495 w 1014"/>
                  <a:gd name="T19" fmla="*/ 738 h 925"/>
                  <a:gd name="T20" fmla="*/ 495 w 1014"/>
                  <a:gd name="T21" fmla="*/ 684 h 925"/>
                  <a:gd name="T22" fmla="*/ 426 w 1014"/>
                  <a:gd name="T23" fmla="*/ 668 h 925"/>
                  <a:gd name="T24" fmla="*/ 358 w 1014"/>
                  <a:gd name="T25" fmla="*/ 637 h 925"/>
                  <a:gd name="T26" fmla="*/ 358 w 1014"/>
                  <a:gd name="T27" fmla="*/ 548 h 925"/>
                  <a:gd name="T28" fmla="*/ 400 w 1014"/>
                  <a:gd name="T29" fmla="*/ 576 h 925"/>
                  <a:gd name="T30" fmla="*/ 446 w 1014"/>
                  <a:gd name="T31" fmla="*/ 598 h 925"/>
                  <a:gd name="T32" fmla="*/ 495 w 1014"/>
                  <a:gd name="T33" fmla="*/ 609 h 925"/>
                  <a:gd name="T34" fmla="*/ 495 w 1014"/>
                  <a:gd name="T35" fmla="*/ 505 h 925"/>
                  <a:gd name="T36" fmla="*/ 404 w 1014"/>
                  <a:gd name="T37" fmla="*/ 469 h 925"/>
                  <a:gd name="T38" fmla="*/ 362 w 1014"/>
                  <a:gd name="T39" fmla="*/ 425 h 925"/>
                  <a:gd name="T40" fmla="*/ 352 w 1014"/>
                  <a:gd name="T41" fmla="*/ 377 h 925"/>
                  <a:gd name="T42" fmla="*/ 363 w 1014"/>
                  <a:gd name="T43" fmla="*/ 329 h 925"/>
                  <a:gd name="T44" fmla="*/ 407 w 1014"/>
                  <a:gd name="T45" fmla="*/ 281 h 925"/>
                  <a:gd name="T46" fmla="*/ 495 w 1014"/>
                  <a:gd name="T47" fmla="*/ 253 h 925"/>
                  <a:gd name="T48" fmla="*/ 495 w 1014"/>
                  <a:gd name="T49" fmla="*/ 226 h 925"/>
                  <a:gd name="T50" fmla="*/ 545 w 1014"/>
                  <a:gd name="T51" fmla="*/ 226 h 925"/>
                  <a:gd name="T52" fmla="*/ 545 w 1014"/>
                  <a:gd name="T53" fmla="*/ 253 h 925"/>
                  <a:gd name="T54" fmla="*/ 610 w 1014"/>
                  <a:gd name="T55" fmla="*/ 269 h 925"/>
                  <a:gd name="T56" fmla="*/ 674 w 1014"/>
                  <a:gd name="T57" fmla="*/ 301 h 925"/>
                  <a:gd name="T58" fmla="*/ 674 w 1014"/>
                  <a:gd name="T59" fmla="*/ 393 h 925"/>
                  <a:gd name="T60" fmla="*/ 618 w 1014"/>
                  <a:gd name="T61" fmla="*/ 357 h 925"/>
                  <a:gd name="T62" fmla="*/ 545 w 1014"/>
                  <a:gd name="T63" fmla="*/ 331 h 925"/>
                  <a:gd name="T64" fmla="*/ 545 w 1014"/>
                  <a:gd name="T65" fmla="*/ 416 h 925"/>
                  <a:gd name="T66" fmla="*/ 652 w 1014"/>
                  <a:gd name="T67" fmla="*/ 470 h 925"/>
                  <a:gd name="T68" fmla="*/ 692 w 1014"/>
                  <a:gd name="T69" fmla="*/ 557 h 925"/>
                  <a:gd name="T70" fmla="*/ 677 w 1014"/>
                  <a:gd name="T71" fmla="*/ 612 h 9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14" h="925">
                    <a:moveTo>
                      <a:pt x="950" y="526"/>
                    </a:moveTo>
                    <a:cubicBezTo>
                      <a:pt x="862" y="158"/>
                      <a:pt x="750" y="0"/>
                      <a:pt x="515" y="0"/>
                    </a:cubicBezTo>
                    <a:cubicBezTo>
                      <a:pt x="262" y="0"/>
                      <a:pt x="172" y="215"/>
                      <a:pt x="81" y="512"/>
                    </a:cubicBezTo>
                    <a:cubicBezTo>
                      <a:pt x="0" y="775"/>
                      <a:pt x="259" y="925"/>
                      <a:pt x="515" y="925"/>
                    </a:cubicBezTo>
                    <a:cubicBezTo>
                      <a:pt x="772" y="925"/>
                      <a:pt x="1014" y="794"/>
                      <a:pt x="950" y="526"/>
                    </a:cubicBezTo>
                    <a:close/>
                    <a:moveTo>
                      <a:pt x="677" y="612"/>
                    </a:moveTo>
                    <a:cubicBezTo>
                      <a:pt x="667" y="630"/>
                      <a:pt x="651" y="646"/>
                      <a:pt x="629" y="659"/>
                    </a:cubicBezTo>
                    <a:cubicBezTo>
                      <a:pt x="607" y="672"/>
                      <a:pt x="579" y="681"/>
                      <a:pt x="545" y="684"/>
                    </a:cubicBezTo>
                    <a:cubicBezTo>
                      <a:pt x="545" y="738"/>
                      <a:pt x="545" y="738"/>
                      <a:pt x="545" y="738"/>
                    </a:cubicBezTo>
                    <a:cubicBezTo>
                      <a:pt x="495" y="738"/>
                      <a:pt x="495" y="738"/>
                      <a:pt x="495" y="738"/>
                    </a:cubicBezTo>
                    <a:cubicBezTo>
                      <a:pt x="495" y="684"/>
                      <a:pt x="495" y="684"/>
                      <a:pt x="495" y="684"/>
                    </a:cubicBezTo>
                    <a:cubicBezTo>
                      <a:pt x="474" y="681"/>
                      <a:pt x="451" y="676"/>
                      <a:pt x="426" y="668"/>
                    </a:cubicBezTo>
                    <a:cubicBezTo>
                      <a:pt x="401" y="660"/>
                      <a:pt x="378" y="649"/>
                      <a:pt x="358" y="637"/>
                    </a:cubicBezTo>
                    <a:cubicBezTo>
                      <a:pt x="358" y="548"/>
                      <a:pt x="358" y="548"/>
                      <a:pt x="358" y="548"/>
                    </a:cubicBezTo>
                    <a:cubicBezTo>
                      <a:pt x="371" y="558"/>
                      <a:pt x="385" y="567"/>
                      <a:pt x="400" y="576"/>
                    </a:cubicBezTo>
                    <a:cubicBezTo>
                      <a:pt x="415" y="585"/>
                      <a:pt x="431" y="592"/>
                      <a:pt x="446" y="598"/>
                    </a:cubicBezTo>
                    <a:cubicBezTo>
                      <a:pt x="462" y="603"/>
                      <a:pt x="479" y="607"/>
                      <a:pt x="495" y="609"/>
                    </a:cubicBezTo>
                    <a:cubicBezTo>
                      <a:pt x="495" y="505"/>
                      <a:pt x="495" y="505"/>
                      <a:pt x="495" y="505"/>
                    </a:cubicBezTo>
                    <a:cubicBezTo>
                      <a:pt x="455" y="495"/>
                      <a:pt x="425" y="483"/>
                      <a:pt x="404" y="469"/>
                    </a:cubicBezTo>
                    <a:cubicBezTo>
                      <a:pt x="383" y="455"/>
                      <a:pt x="369" y="441"/>
                      <a:pt x="362" y="425"/>
                    </a:cubicBezTo>
                    <a:cubicBezTo>
                      <a:pt x="355" y="410"/>
                      <a:pt x="352" y="394"/>
                      <a:pt x="352" y="377"/>
                    </a:cubicBezTo>
                    <a:cubicBezTo>
                      <a:pt x="352" y="362"/>
                      <a:pt x="355" y="346"/>
                      <a:pt x="363" y="329"/>
                    </a:cubicBezTo>
                    <a:cubicBezTo>
                      <a:pt x="371" y="311"/>
                      <a:pt x="386" y="296"/>
                      <a:pt x="407" y="281"/>
                    </a:cubicBezTo>
                    <a:cubicBezTo>
                      <a:pt x="428" y="267"/>
                      <a:pt x="458" y="258"/>
                      <a:pt x="495" y="253"/>
                    </a:cubicBezTo>
                    <a:cubicBezTo>
                      <a:pt x="495" y="226"/>
                      <a:pt x="495" y="226"/>
                      <a:pt x="495" y="226"/>
                    </a:cubicBezTo>
                    <a:cubicBezTo>
                      <a:pt x="545" y="226"/>
                      <a:pt x="545" y="226"/>
                      <a:pt x="545" y="226"/>
                    </a:cubicBezTo>
                    <a:cubicBezTo>
                      <a:pt x="545" y="253"/>
                      <a:pt x="545" y="253"/>
                      <a:pt x="545" y="253"/>
                    </a:cubicBezTo>
                    <a:cubicBezTo>
                      <a:pt x="568" y="256"/>
                      <a:pt x="590" y="261"/>
                      <a:pt x="610" y="269"/>
                    </a:cubicBezTo>
                    <a:cubicBezTo>
                      <a:pt x="629" y="276"/>
                      <a:pt x="651" y="287"/>
                      <a:pt x="674" y="301"/>
                    </a:cubicBezTo>
                    <a:cubicBezTo>
                      <a:pt x="674" y="393"/>
                      <a:pt x="674" y="393"/>
                      <a:pt x="674" y="393"/>
                    </a:cubicBezTo>
                    <a:cubicBezTo>
                      <a:pt x="659" y="382"/>
                      <a:pt x="641" y="370"/>
                      <a:pt x="618" y="357"/>
                    </a:cubicBezTo>
                    <a:cubicBezTo>
                      <a:pt x="595" y="345"/>
                      <a:pt x="570" y="336"/>
                      <a:pt x="545" y="331"/>
                    </a:cubicBezTo>
                    <a:cubicBezTo>
                      <a:pt x="545" y="416"/>
                      <a:pt x="545" y="416"/>
                      <a:pt x="545" y="416"/>
                    </a:cubicBezTo>
                    <a:cubicBezTo>
                      <a:pt x="590" y="431"/>
                      <a:pt x="625" y="449"/>
                      <a:pt x="652" y="470"/>
                    </a:cubicBezTo>
                    <a:cubicBezTo>
                      <a:pt x="678" y="491"/>
                      <a:pt x="692" y="520"/>
                      <a:pt x="692" y="557"/>
                    </a:cubicBezTo>
                    <a:cubicBezTo>
                      <a:pt x="692" y="576"/>
                      <a:pt x="687" y="594"/>
                      <a:pt x="677" y="6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7307139" y="3218846"/>
            <a:ext cx="2146984" cy="1851518"/>
            <a:chOff x="7307574" y="3218846"/>
            <a:chExt cx="2147761" cy="1851518"/>
          </a:xfrm>
        </p:grpSpPr>
        <p:sp>
          <p:nvSpPr>
            <p:cNvPr id="139" name="六边形 138"/>
            <p:cNvSpPr/>
            <p:nvPr/>
          </p:nvSpPr>
          <p:spPr>
            <a:xfrm>
              <a:off x="7307574" y="3218846"/>
              <a:ext cx="2147761" cy="1851518"/>
            </a:xfrm>
            <a:prstGeom prst="hexagon">
              <a:avLst/>
            </a:prstGeom>
            <a:solidFill>
              <a:srgbClr val="166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矩形 139"/>
            <p:cNvSpPr/>
            <p:nvPr/>
          </p:nvSpPr>
          <p:spPr>
            <a:xfrm>
              <a:off x="7776160" y="344844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217"/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添加文本</a:t>
              </a:r>
            </a:p>
          </p:txBody>
        </p:sp>
        <p:grpSp>
          <p:nvGrpSpPr>
            <p:cNvPr id="141" name="组合 140"/>
            <p:cNvGrpSpPr/>
            <p:nvPr/>
          </p:nvGrpSpPr>
          <p:grpSpPr>
            <a:xfrm>
              <a:off x="7832337" y="4069491"/>
              <a:ext cx="1116224" cy="901142"/>
              <a:chOff x="-3163872" y="-2589189"/>
              <a:chExt cx="1128703" cy="911215"/>
            </a:xfrm>
            <a:solidFill>
              <a:schemeClr val="bg1"/>
            </a:solidFill>
          </p:grpSpPr>
          <p:sp>
            <p:nvSpPr>
              <p:cNvPr id="142" name="Freeform 49"/>
              <p:cNvSpPr>
                <a:spLocks noEditPoints="1"/>
              </p:cNvSpPr>
              <p:nvPr/>
            </p:nvSpPr>
            <p:spPr bwMode="auto">
              <a:xfrm>
                <a:off x="-3163872" y="-2390755"/>
                <a:ext cx="989007" cy="712781"/>
              </a:xfrm>
              <a:custGeom>
                <a:avLst/>
                <a:gdLst>
                  <a:gd name="T0" fmla="*/ 1336 w 1340"/>
                  <a:gd name="T1" fmla="*/ 748 h 967"/>
                  <a:gd name="T2" fmla="*/ 1252 w 1340"/>
                  <a:gd name="T3" fmla="*/ 66 h 967"/>
                  <a:gd name="T4" fmla="*/ 1174 w 1340"/>
                  <a:gd name="T5" fmla="*/ 5 h 967"/>
                  <a:gd name="T6" fmla="*/ 66 w 1340"/>
                  <a:gd name="T7" fmla="*/ 141 h 967"/>
                  <a:gd name="T8" fmla="*/ 5 w 1340"/>
                  <a:gd name="T9" fmla="*/ 219 h 967"/>
                  <a:gd name="T10" fmla="*/ 88 w 1340"/>
                  <a:gd name="T11" fmla="*/ 901 h 967"/>
                  <a:gd name="T12" fmla="*/ 167 w 1340"/>
                  <a:gd name="T13" fmla="*/ 963 h 967"/>
                  <a:gd name="T14" fmla="*/ 1274 w 1340"/>
                  <a:gd name="T15" fmla="*/ 827 h 967"/>
                  <a:gd name="T16" fmla="*/ 1336 w 1340"/>
                  <a:gd name="T17" fmla="*/ 748 h 967"/>
                  <a:gd name="T18" fmla="*/ 1269 w 1340"/>
                  <a:gd name="T19" fmla="*/ 786 h 967"/>
                  <a:gd name="T20" fmla="*/ 162 w 1340"/>
                  <a:gd name="T21" fmla="*/ 922 h 967"/>
                  <a:gd name="T22" fmla="*/ 158 w 1340"/>
                  <a:gd name="T23" fmla="*/ 922 h 967"/>
                  <a:gd name="T24" fmla="*/ 129 w 1340"/>
                  <a:gd name="T25" fmla="*/ 896 h 967"/>
                  <a:gd name="T26" fmla="*/ 45 w 1340"/>
                  <a:gd name="T27" fmla="*/ 214 h 967"/>
                  <a:gd name="T28" fmla="*/ 51 w 1340"/>
                  <a:gd name="T29" fmla="*/ 192 h 967"/>
                  <a:gd name="T30" fmla="*/ 71 w 1340"/>
                  <a:gd name="T31" fmla="*/ 181 h 967"/>
                  <a:gd name="T32" fmla="*/ 1179 w 1340"/>
                  <a:gd name="T33" fmla="*/ 45 h 967"/>
                  <a:gd name="T34" fmla="*/ 1182 w 1340"/>
                  <a:gd name="T35" fmla="*/ 45 h 967"/>
                  <a:gd name="T36" fmla="*/ 1212 w 1340"/>
                  <a:gd name="T37" fmla="*/ 71 h 967"/>
                  <a:gd name="T38" fmla="*/ 1295 w 1340"/>
                  <a:gd name="T39" fmla="*/ 753 h 967"/>
                  <a:gd name="T40" fmla="*/ 1269 w 1340"/>
                  <a:gd name="T41" fmla="*/ 786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40" h="967">
                    <a:moveTo>
                      <a:pt x="1336" y="748"/>
                    </a:moveTo>
                    <a:cubicBezTo>
                      <a:pt x="1252" y="66"/>
                      <a:pt x="1252" y="66"/>
                      <a:pt x="1252" y="66"/>
                    </a:cubicBezTo>
                    <a:cubicBezTo>
                      <a:pt x="1247" y="28"/>
                      <a:pt x="1212" y="0"/>
                      <a:pt x="1174" y="5"/>
                    </a:cubicBezTo>
                    <a:cubicBezTo>
                      <a:pt x="66" y="141"/>
                      <a:pt x="66" y="141"/>
                      <a:pt x="66" y="141"/>
                    </a:cubicBezTo>
                    <a:cubicBezTo>
                      <a:pt x="28" y="145"/>
                      <a:pt x="0" y="180"/>
                      <a:pt x="5" y="219"/>
                    </a:cubicBezTo>
                    <a:cubicBezTo>
                      <a:pt x="88" y="901"/>
                      <a:pt x="88" y="901"/>
                      <a:pt x="88" y="901"/>
                    </a:cubicBezTo>
                    <a:cubicBezTo>
                      <a:pt x="93" y="940"/>
                      <a:pt x="128" y="967"/>
                      <a:pt x="167" y="963"/>
                    </a:cubicBezTo>
                    <a:cubicBezTo>
                      <a:pt x="1274" y="827"/>
                      <a:pt x="1274" y="827"/>
                      <a:pt x="1274" y="827"/>
                    </a:cubicBezTo>
                    <a:cubicBezTo>
                      <a:pt x="1313" y="822"/>
                      <a:pt x="1340" y="787"/>
                      <a:pt x="1336" y="748"/>
                    </a:cubicBezTo>
                    <a:close/>
                    <a:moveTo>
                      <a:pt x="1269" y="786"/>
                    </a:moveTo>
                    <a:cubicBezTo>
                      <a:pt x="162" y="922"/>
                      <a:pt x="162" y="922"/>
                      <a:pt x="162" y="922"/>
                    </a:cubicBezTo>
                    <a:cubicBezTo>
                      <a:pt x="161" y="922"/>
                      <a:pt x="159" y="922"/>
                      <a:pt x="158" y="922"/>
                    </a:cubicBezTo>
                    <a:cubicBezTo>
                      <a:pt x="143" y="922"/>
                      <a:pt x="131" y="911"/>
                      <a:pt x="129" y="896"/>
                    </a:cubicBezTo>
                    <a:cubicBezTo>
                      <a:pt x="45" y="214"/>
                      <a:pt x="45" y="214"/>
                      <a:pt x="45" y="214"/>
                    </a:cubicBezTo>
                    <a:cubicBezTo>
                      <a:pt x="44" y="206"/>
                      <a:pt x="46" y="199"/>
                      <a:pt x="51" y="192"/>
                    </a:cubicBezTo>
                    <a:cubicBezTo>
                      <a:pt x="56" y="186"/>
                      <a:pt x="63" y="182"/>
                      <a:pt x="71" y="181"/>
                    </a:cubicBezTo>
                    <a:cubicBezTo>
                      <a:pt x="1179" y="45"/>
                      <a:pt x="1179" y="45"/>
                      <a:pt x="1179" y="45"/>
                    </a:cubicBezTo>
                    <a:cubicBezTo>
                      <a:pt x="1180" y="45"/>
                      <a:pt x="1181" y="45"/>
                      <a:pt x="1182" y="45"/>
                    </a:cubicBezTo>
                    <a:cubicBezTo>
                      <a:pt x="1197" y="45"/>
                      <a:pt x="1210" y="56"/>
                      <a:pt x="1212" y="71"/>
                    </a:cubicBezTo>
                    <a:cubicBezTo>
                      <a:pt x="1295" y="753"/>
                      <a:pt x="1295" y="753"/>
                      <a:pt x="1295" y="753"/>
                    </a:cubicBezTo>
                    <a:cubicBezTo>
                      <a:pt x="1297" y="770"/>
                      <a:pt x="1286" y="784"/>
                      <a:pt x="1269" y="7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3" name="Freeform 50"/>
              <p:cNvSpPr>
                <a:spLocks noEditPoints="1"/>
              </p:cNvSpPr>
              <p:nvPr/>
            </p:nvSpPr>
            <p:spPr bwMode="auto">
              <a:xfrm>
                <a:off x="-3068624" y="-2190730"/>
                <a:ext cx="246062" cy="234947"/>
              </a:xfrm>
              <a:custGeom>
                <a:avLst/>
                <a:gdLst>
                  <a:gd name="T0" fmla="*/ 314 w 334"/>
                  <a:gd name="T1" fmla="*/ 63 h 318"/>
                  <a:gd name="T2" fmla="*/ 240 w 334"/>
                  <a:gd name="T3" fmla="*/ 0 h 318"/>
                  <a:gd name="T4" fmla="*/ 230 w 334"/>
                  <a:gd name="T5" fmla="*/ 0 h 318"/>
                  <a:gd name="T6" fmla="*/ 68 w 334"/>
                  <a:gd name="T7" fmla="*/ 20 h 318"/>
                  <a:gd name="T8" fmla="*/ 19 w 334"/>
                  <a:gd name="T9" fmla="*/ 46 h 318"/>
                  <a:gd name="T10" fmla="*/ 1 w 334"/>
                  <a:gd name="T11" fmla="*/ 99 h 318"/>
                  <a:gd name="T12" fmla="*/ 1 w 334"/>
                  <a:gd name="T13" fmla="*/ 99 h 318"/>
                  <a:gd name="T14" fmla="*/ 13 w 334"/>
                  <a:gd name="T15" fmla="*/ 198 h 318"/>
                  <a:gd name="T16" fmla="*/ 21 w 334"/>
                  <a:gd name="T17" fmla="*/ 261 h 318"/>
                  <a:gd name="T18" fmla="*/ 22 w 334"/>
                  <a:gd name="T19" fmla="*/ 261 h 318"/>
                  <a:gd name="T20" fmla="*/ 95 w 334"/>
                  <a:gd name="T21" fmla="*/ 318 h 318"/>
                  <a:gd name="T22" fmla="*/ 105 w 334"/>
                  <a:gd name="T23" fmla="*/ 317 h 318"/>
                  <a:gd name="T24" fmla="*/ 267 w 334"/>
                  <a:gd name="T25" fmla="*/ 298 h 318"/>
                  <a:gd name="T26" fmla="*/ 316 w 334"/>
                  <a:gd name="T27" fmla="*/ 271 h 318"/>
                  <a:gd name="T28" fmla="*/ 334 w 334"/>
                  <a:gd name="T29" fmla="*/ 223 h 318"/>
                  <a:gd name="T30" fmla="*/ 334 w 334"/>
                  <a:gd name="T31" fmla="*/ 223 h 318"/>
                  <a:gd name="T32" fmla="*/ 326 w 334"/>
                  <a:gd name="T33" fmla="*/ 159 h 318"/>
                  <a:gd name="T34" fmla="*/ 314 w 334"/>
                  <a:gd name="T35" fmla="*/ 63 h 318"/>
                  <a:gd name="T36" fmla="*/ 289 w 334"/>
                  <a:gd name="T37" fmla="*/ 187 h 318"/>
                  <a:gd name="T38" fmla="*/ 223 w 334"/>
                  <a:gd name="T39" fmla="*/ 195 h 318"/>
                  <a:gd name="T40" fmla="*/ 217 w 334"/>
                  <a:gd name="T41" fmla="*/ 149 h 318"/>
                  <a:gd name="T42" fmla="*/ 283 w 334"/>
                  <a:gd name="T43" fmla="*/ 141 h 318"/>
                  <a:gd name="T44" fmla="*/ 289 w 334"/>
                  <a:gd name="T45" fmla="*/ 187 h 318"/>
                  <a:gd name="T46" fmla="*/ 235 w 334"/>
                  <a:gd name="T47" fmla="*/ 41 h 318"/>
                  <a:gd name="T48" fmla="*/ 274 w 334"/>
                  <a:gd name="T49" fmla="*/ 68 h 318"/>
                  <a:gd name="T50" fmla="*/ 281 w 334"/>
                  <a:gd name="T51" fmla="*/ 124 h 318"/>
                  <a:gd name="T52" fmla="*/ 215 w 334"/>
                  <a:gd name="T53" fmla="*/ 132 h 318"/>
                  <a:gd name="T54" fmla="*/ 204 w 334"/>
                  <a:gd name="T55" fmla="*/ 44 h 318"/>
                  <a:gd name="T56" fmla="*/ 235 w 334"/>
                  <a:gd name="T57" fmla="*/ 41 h 318"/>
                  <a:gd name="T58" fmla="*/ 187 w 334"/>
                  <a:gd name="T59" fmla="*/ 47 h 318"/>
                  <a:gd name="T60" fmla="*/ 198 w 334"/>
                  <a:gd name="T61" fmla="*/ 134 h 318"/>
                  <a:gd name="T62" fmla="*/ 200 w 334"/>
                  <a:gd name="T63" fmla="*/ 152 h 318"/>
                  <a:gd name="T64" fmla="*/ 205 w 334"/>
                  <a:gd name="T65" fmla="*/ 197 h 318"/>
                  <a:gd name="T66" fmla="*/ 135 w 334"/>
                  <a:gd name="T67" fmla="*/ 206 h 318"/>
                  <a:gd name="T68" fmla="*/ 117 w 334"/>
                  <a:gd name="T69" fmla="*/ 55 h 318"/>
                  <a:gd name="T70" fmla="*/ 187 w 334"/>
                  <a:gd name="T71" fmla="*/ 47 h 318"/>
                  <a:gd name="T72" fmla="*/ 42 w 334"/>
                  <a:gd name="T73" fmla="*/ 97 h 318"/>
                  <a:gd name="T74" fmla="*/ 73 w 334"/>
                  <a:gd name="T75" fmla="*/ 60 h 318"/>
                  <a:gd name="T76" fmla="*/ 100 w 334"/>
                  <a:gd name="T77" fmla="*/ 57 h 318"/>
                  <a:gd name="T78" fmla="*/ 106 w 334"/>
                  <a:gd name="T79" fmla="*/ 110 h 318"/>
                  <a:gd name="T80" fmla="*/ 45 w 334"/>
                  <a:gd name="T81" fmla="*/ 117 h 318"/>
                  <a:gd name="T82" fmla="*/ 42 w 334"/>
                  <a:gd name="T83" fmla="*/ 97 h 318"/>
                  <a:gd name="T84" fmla="*/ 47 w 334"/>
                  <a:gd name="T85" fmla="*/ 135 h 318"/>
                  <a:gd name="T86" fmla="*/ 108 w 334"/>
                  <a:gd name="T87" fmla="*/ 127 h 318"/>
                  <a:gd name="T88" fmla="*/ 118 w 334"/>
                  <a:gd name="T89" fmla="*/ 208 h 318"/>
                  <a:gd name="T90" fmla="*/ 57 w 334"/>
                  <a:gd name="T91" fmla="*/ 216 h 318"/>
                  <a:gd name="T92" fmla="*/ 47 w 334"/>
                  <a:gd name="T93" fmla="*/ 135 h 318"/>
                  <a:gd name="T94" fmla="*/ 262 w 334"/>
                  <a:gd name="T95" fmla="*/ 257 h 318"/>
                  <a:gd name="T96" fmla="*/ 100 w 334"/>
                  <a:gd name="T97" fmla="*/ 277 h 318"/>
                  <a:gd name="T98" fmla="*/ 61 w 334"/>
                  <a:gd name="T99" fmla="*/ 249 h 318"/>
                  <a:gd name="T100" fmla="*/ 59 w 334"/>
                  <a:gd name="T101" fmla="*/ 233 h 318"/>
                  <a:gd name="T102" fmla="*/ 291 w 334"/>
                  <a:gd name="T103" fmla="*/ 205 h 318"/>
                  <a:gd name="T104" fmla="*/ 293 w 334"/>
                  <a:gd name="T105" fmla="*/ 221 h 318"/>
                  <a:gd name="T106" fmla="*/ 262 w 334"/>
                  <a:gd name="T107" fmla="*/ 257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4" h="318">
                    <a:moveTo>
                      <a:pt x="314" y="63"/>
                    </a:moveTo>
                    <a:cubicBezTo>
                      <a:pt x="310" y="27"/>
                      <a:pt x="278" y="0"/>
                      <a:pt x="240" y="0"/>
                    </a:cubicBezTo>
                    <a:cubicBezTo>
                      <a:pt x="237" y="0"/>
                      <a:pt x="233" y="0"/>
                      <a:pt x="230" y="0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49" y="22"/>
                      <a:pt x="31" y="32"/>
                      <a:pt x="19" y="46"/>
                    </a:cubicBezTo>
                    <a:cubicBezTo>
                      <a:pt x="6" y="61"/>
                      <a:pt x="0" y="80"/>
                      <a:pt x="1" y="99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13" y="198"/>
                      <a:pt x="13" y="198"/>
                      <a:pt x="13" y="198"/>
                    </a:cubicBezTo>
                    <a:cubicBezTo>
                      <a:pt x="21" y="261"/>
                      <a:pt x="21" y="261"/>
                      <a:pt x="21" y="261"/>
                    </a:cubicBezTo>
                    <a:cubicBezTo>
                      <a:pt x="22" y="261"/>
                      <a:pt x="22" y="261"/>
                      <a:pt x="22" y="261"/>
                    </a:cubicBezTo>
                    <a:cubicBezTo>
                      <a:pt x="29" y="294"/>
                      <a:pt x="59" y="318"/>
                      <a:pt x="95" y="318"/>
                    </a:cubicBezTo>
                    <a:cubicBezTo>
                      <a:pt x="98" y="318"/>
                      <a:pt x="102" y="318"/>
                      <a:pt x="105" y="317"/>
                    </a:cubicBezTo>
                    <a:cubicBezTo>
                      <a:pt x="267" y="298"/>
                      <a:pt x="267" y="298"/>
                      <a:pt x="267" y="298"/>
                    </a:cubicBezTo>
                    <a:cubicBezTo>
                      <a:pt x="286" y="295"/>
                      <a:pt x="304" y="286"/>
                      <a:pt x="316" y="271"/>
                    </a:cubicBezTo>
                    <a:cubicBezTo>
                      <a:pt x="328" y="258"/>
                      <a:pt x="334" y="240"/>
                      <a:pt x="334" y="223"/>
                    </a:cubicBezTo>
                    <a:cubicBezTo>
                      <a:pt x="334" y="223"/>
                      <a:pt x="334" y="223"/>
                      <a:pt x="334" y="223"/>
                    </a:cubicBezTo>
                    <a:cubicBezTo>
                      <a:pt x="326" y="159"/>
                      <a:pt x="326" y="159"/>
                      <a:pt x="326" y="159"/>
                    </a:cubicBezTo>
                    <a:lnTo>
                      <a:pt x="314" y="63"/>
                    </a:lnTo>
                    <a:close/>
                    <a:moveTo>
                      <a:pt x="289" y="187"/>
                    </a:moveTo>
                    <a:cubicBezTo>
                      <a:pt x="223" y="195"/>
                      <a:pt x="223" y="195"/>
                      <a:pt x="223" y="195"/>
                    </a:cubicBezTo>
                    <a:cubicBezTo>
                      <a:pt x="217" y="149"/>
                      <a:pt x="217" y="149"/>
                      <a:pt x="217" y="149"/>
                    </a:cubicBezTo>
                    <a:cubicBezTo>
                      <a:pt x="283" y="141"/>
                      <a:pt x="283" y="141"/>
                      <a:pt x="283" y="141"/>
                    </a:cubicBezTo>
                    <a:lnTo>
                      <a:pt x="289" y="187"/>
                    </a:lnTo>
                    <a:close/>
                    <a:moveTo>
                      <a:pt x="235" y="41"/>
                    </a:moveTo>
                    <a:cubicBezTo>
                      <a:pt x="254" y="38"/>
                      <a:pt x="272" y="51"/>
                      <a:pt x="274" y="68"/>
                    </a:cubicBezTo>
                    <a:cubicBezTo>
                      <a:pt x="281" y="124"/>
                      <a:pt x="281" y="124"/>
                      <a:pt x="281" y="124"/>
                    </a:cubicBezTo>
                    <a:cubicBezTo>
                      <a:pt x="215" y="132"/>
                      <a:pt x="215" y="132"/>
                      <a:pt x="215" y="132"/>
                    </a:cubicBezTo>
                    <a:cubicBezTo>
                      <a:pt x="204" y="44"/>
                      <a:pt x="204" y="44"/>
                      <a:pt x="204" y="44"/>
                    </a:cubicBezTo>
                    <a:lnTo>
                      <a:pt x="235" y="41"/>
                    </a:lnTo>
                    <a:close/>
                    <a:moveTo>
                      <a:pt x="187" y="47"/>
                    </a:moveTo>
                    <a:cubicBezTo>
                      <a:pt x="198" y="134"/>
                      <a:pt x="198" y="134"/>
                      <a:pt x="198" y="134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5" y="197"/>
                      <a:pt x="205" y="197"/>
                      <a:pt x="205" y="197"/>
                    </a:cubicBezTo>
                    <a:cubicBezTo>
                      <a:pt x="135" y="206"/>
                      <a:pt x="135" y="206"/>
                      <a:pt x="135" y="206"/>
                    </a:cubicBezTo>
                    <a:cubicBezTo>
                      <a:pt x="117" y="55"/>
                      <a:pt x="117" y="55"/>
                      <a:pt x="117" y="55"/>
                    </a:cubicBezTo>
                    <a:lnTo>
                      <a:pt x="187" y="47"/>
                    </a:lnTo>
                    <a:close/>
                    <a:moveTo>
                      <a:pt x="42" y="97"/>
                    </a:moveTo>
                    <a:cubicBezTo>
                      <a:pt x="40" y="79"/>
                      <a:pt x="54" y="63"/>
                      <a:pt x="73" y="60"/>
                    </a:cubicBezTo>
                    <a:cubicBezTo>
                      <a:pt x="100" y="57"/>
                      <a:pt x="100" y="57"/>
                      <a:pt x="100" y="57"/>
                    </a:cubicBezTo>
                    <a:cubicBezTo>
                      <a:pt x="106" y="110"/>
                      <a:pt x="106" y="110"/>
                      <a:pt x="106" y="110"/>
                    </a:cubicBezTo>
                    <a:cubicBezTo>
                      <a:pt x="45" y="117"/>
                      <a:pt x="45" y="117"/>
                      <a:pt x="45" y="117"/>
                    </a:cubicBezTo>
                    <a:lnTo>
                      <a:pt x="42" y="97"/>
                    </a:lnTo>
                    <a:close/>
                    <a:moveTo>
                      <a:pt x="47" y="135"/>
                    </a:moveTo>
                    <a:cubicBezTo>
                      <a:pt x="108" y="127"/>
                      <a:pt x="108" y="127"/>
                      <a:pt x="108" y="127"/>
                    </a:cubicBezTo>
                    <a:cubicBezTo>
                      <a:pt x="118" y="208"/>
                      <a:pt x="118" y="208"/>
                      <a:pt x="118" y="208"/>
                    </a:cubicBezTo>
                    <a:cubicBezTo>
                      <a:pt x="57" y="216"/>
                      <a:pt x="57" y="216"/>
                      <a:pt x="57" y="216"/>
                    </a:cubicBezTo>
                    <a:lnTo>
                      <a:pt x="47" y="135"/>
                    </a:lnTo>
                    <a:close/>
                    <a:moveTo>
                      <a:pt x="262" y="257"/>
                    </a:moveTo>
                    <a:cubicBezTo>
                      <a:pt x="100" y="277"/>
                      <a:pt x="100" y="277"/>
                      <a:pt x="100" y="277"/>
                    </a:cubicBezTo>
                    <a:cubicBezTo>
                      <a:pt x="80" y="279"/>
                      <a:pt x="63" y="267"/>
                      <a:pt x="61" y="249"/>
                    </a:cubicBezTo>
                    <a:cubicBezTo>
                      <a:pt x="59" y="233"/>
                      <a:pt x="59" y="233"/>
                      <a:pt x="59" y="233"/>
                    </a:cubicBezTo>
                    <a:cubicBezTo>
                      <a:pt x="291" y="205"/>
                      <a:pt x="291" y="205"/>
                      <a:pt x="291" y="205"/>
                    </a:cubicBezTo>
                    <a:cubicBezTo>
                      <a:pt x="293" y="221"/>
                      <a:pt x="293" y="221"/>
                      <a:pt x="293" y="221"/>
                    </a:cubicBezTo>
                    <a:cubicBezTo>
                      <a:pt x="295" y="238"/>
                      <a:pt x="281" y="255"/>
                      <a:pt x="262" y="2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4" name="Freeform 51"/>
              <p:cNvSpPr>
                <a:spLocks noEditPoints="1"/>
              </p:cNvSpPr>
              <p:nvPr/>
            </p:nvSpPr>
            <p:spPr bwMode="auto">
              <a:xfrm>
                <a:off x="-2986079" y="-2589189"/>
                <a:ext cx="950910" cy="719131"/>
              </a:xfrm>
              <a:custGeom>
                <a:avLst/>
                <a:gdLst>
                  <a:gd name="T0" fmla="*/ 1282 w 1288"/>
                  <a:gd name="T1" fmla="*/ 232 h 974"/>
                  <a:gd name="T2" fmla="*/ 1222 w 1288"/>
                  <a:gd name="T3" fmla="*/ 153 h 974"/>
                  <a:gd name="T4" fmla="*/ 116 w 1288"/>
                  <a:gd name="T5" fmla="*/ 5 h 974"/>
                  <a:gd name="T6" fmla="*/ 37 w 1288"/>
                  <a:gd name="T7" fmla="*/ 66 h 974"/>
                  <a:gd name="T8" fmla="*/ 0 w 1288"/>
                  <a:gd name="T9" fmla="*/ 342 h 974"/>
                  <a:gd name="T10" fmla="*/ 151 w 1288"/>
                  <a:gd name="T11" fmla="*/ 323 h 974"/>
                  <a:gd name="T12" fmla="*/ 155 w 1288"/>
                  <a:gd name="T13" fmla="*/ 290 h 974"/>
                  <a:gd name="T14" fmla="*/ 216 w 1288"/>
                  <a:gd name="T15" fmla="*/ 299 h 974"/>
                  <a:gd name="T16" fmla="*/ 214 w 1288"/>
                  <a:gd name="T17" fmla="*/ 316 h 974"/>
                  <a:gd name="T18" fmla="*/ 232 w 1288"/>
                  <a:gd name="T19" fmla="*/ 313 h 974"/>
                  <a:gd name="T20" fmla="*/ 243 w 1288"/>
                  <a:gd name="T21" fmla="*/ 231 h 974"/>
                  <a:gd name="T22" fmla="*/ 313 w 1288"/>
                  <a:gd name="T23" fmla="*/ 240 h 974"/>
                  <a:gd name="T24" fmla="*/ 304 w 1288"/>
                  <a:gd name="T25" fmla="*/ 305 h 974"/>
                  <a:gd name="T26" fmla="*/ 322 w 1288"/>
                  <a:gd name="T27" fmla="*/ 302 h 974"/>
                  <a:gd name="T28" fmla="*/ 330 w 1288"/>
                  <a:gd name="T29" fmla="*/ 243 h 974"/>
                  <a:gd name="T30" fmla="*/ 361 w 1288"/>
                  <a:gd name="T31" fmla="*/ 247 h 974"/>
                  <a:gd name="T32" fmla="*/ 392 w 1288"/>
                  <a:gd name="T33" fmla="*/ 284 h 974"/>
                  <a:gd name="T34" fmla="*/ 390 w 1288"/>
                  <a:gd name="T35" fmla="*/ 294 h 974"/>
                  <a:gd name="T36" fmla="*/ 967 w 1288"/>
                  <a:gd name="T37" fmla="*/ 223 h 974"/>
                  <a:gd name="T38" fmla="*/ 1046 w 1288"/>
                  <a:gd name="T39" fmla="*/ 285 h 974"/>
                  <a:gd name="T40" fmla="*/ 1129 w 1288"/>
                  <a:gd name="T41" fmla="*/ 967 h 974"/>
                  <a:gd name="T42" fmla="*/ 1129 w 1288"/>
                  <a:gd name="T43" fmla="*/ 974 h 974"/>
                  <a:gd name="T44" fmla="*/ 1192 w 1288"/>
                  <a:gd name="T45" fmla="*/ 913 h 974"/>
                  <a:gd name="T46" fmla="*/ 1282 w 1288"/>
                  <a:gd name="T47" fmla="*/ 232 h 974"/>
                  <a:gd name="T48" fmla="*/ 157 w 1288"/>
                  <a:gd name="T49" fmla="*/ 273 h 974"/>
                  <a:gd name="T50" fmla="*/ 160 w 1288"/>
                  <a:gd name="T51" fmla="*/ 253 h 974"/>
                  <a:gd name="T52" fmla="*/ 199 w 1288"/>
                  <a:gd name="T53" fmla="*/ 225 h 974"/>
                  <a:gd name="T54" fmla="*/ 226 w 1288"/>
                  <a:gd name="T55" fmla="*/ 229 h 974"/>
                  <a:gd name="T56" fmla="*/ 219 w 1288"/>
                  <a:gd name="T57" fmla="*/ 281 h 974"/>
                  <a:gd name="T58" fmla="*/ 157 w 1288"/>
                  <a:gd name="T59" fmla="*/ 273 h 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8" h="974">
                    <a:moveTo>
                      <a:pt x="1282" y="232"/>
                    </a:moveTo>
                    <a:cubicBezTo>
                      <a:pt x="1288" y="193"/>
                      <a:pt x="1261" y="158"/>
                      <a:pt x="1222" y="153"/>
                    </a:cubicBezTo>
                    <a:cubicBezTo>
                      <a:pt x="116" y="5"/>
                      <a:pt x="116" y="5"/>
                      <a:pt x="116" y="5"/>
                    </a:cubicBezTo>
                    <a:cubicBezTo>
                      <a:pt x="77" y="0"/>
                      <a:pt x="42" y="27"/>
                      <a:pt x="37" y="66"/>
                    </a:cubicBezTo>
                    <a:cubicBezTo>
                      <a:pt x="0" y="342"/>
                      <a:pt x="0" y="342"/>
                      <a:pt x="0" y="342"/>
                    </a:cubicBezTo>
                    <a:cubicBezTo>
                      <a:pt x="151" y="323"/>
                      <a:pt x="151" y="323"/>
                      <a:pt x="151" y="323"/>
                    </a:cubicBezTo>
                    <a:cubicBezTo>
                      <a:pt x="155" y="290"/>
                      <a:pt x="155" y="290"/>
                      <a:pt x="155" y="290"/>
                    </a:cubicBezTo>
                    <a:cubicBezTo>
                      <a:pt x="216" y="299"/>
                      <a:pt x="216" y="299"/>
                      <a:pt x="216" y="299"/>
                    </a:cubicBezTo>
                    <a:cubicBezTo>
                      <a:pt x="214" y="316"/>
                      <a:pt x="214" y="316"/>
                      <a:pt x="214" y="316"/>
                    </a:cubicBezTo>
                    <a:cubicBezTo>
                      <a:pt x="232" y="313"/>
                      <a:pt x="232" y="313"/>
                      <a:pt x="232" y="313"/>
                    </a:cubicBezTo>
                    <a:cubicBezTo>
                      <a:pt x="243" y="231"/>
                      <a:pt x="243" y="231"/>
                      <a:pt x="243" y="231"/>
                    </a:cubicBezTo>
                    <a:cubicBezTo>
                      <a:pt x="313" y="240"/>
                      <a:pt x="313" y="240"/>
                      <a:pt x="313" y="240"/>
                    </a:cubicBezTo>
                    <a:cubicBezTo>
                      <a:pt x="304" y="305"/>
                      <a:pt x="304" y="305"/>
                      <a:pt x="304" y="305"/>
                    </a:cubicBezTo>
                    <a:cubicBezTo>
                      <a:pt x="322" y="302"/>
                      <a:pt x="322" y="302"/>
                      <a:pt x="322" y="302"/>
                    </a:cubicBezTo>
                    <a:cubicBezTo>
                      <a:pt x="330" y="243"/>
                      <a:pt x="330" y="243"/>
                      <a:pt x="330" y="243"/>
                    </a:cubicBezTo>
                    <a:cubicBezTo>
                      <a:pt x="361" y="247"/>
                      <a:pt x="361" y="247"/>
                      <a:pt x="361" y="247"/>
                    </a:cubicBezTo>
                    <a:cubicBezTo>
                      <a:pt x="380" y="249"/>
                      <a:pt x="394" y="266"/>
                      <a:pt x="392" y="284"/>
                    </a:cubicBezTo>
                    <a:cubicBezTo>
                      <a:pt x="390" y="294"/>
                      <a:pt x="390" y="294"/>
                      <a:pt x="390" y="294"/>
                    </a:cubicBezTo>
                    <a:cubicBezTo>
                      <a:pt x="967" y="223"/>
                      <a:pt x="967" y="223"/>
                      <a:pt x="967" y="223"/>
                    </a:cubicBezTo>
                    <a:cubicBezTo>
                      <a:pt x="1006" y="219"/>
                      <a:pt x="1041" y="246"/>
                      <a:pt x="1046" y="285"/>
                    </a:cubicBezTo>
                    <a:cubicBezTo>
                      <a:pt x="1129" y="967"/>
                      <a:pt x="1129" y="967"/>
                      <a:pt x="1129" y="967"/>
                    </a:cubicBezTo>
                    <a:cubicBezTo>
                      <a:pt x="1129" y="969"/>
                      <a:pt x="1129" y="972"/>
                      <a:pt x="1129" y="974"/>
                    </a:cubicBezTo>
                    <a:cubicBezTo>
                      <a:pt x="1161" y="970"/>
                      <a:pt x="1187" y="946"/>
                      <a:pt x="1192" y="913"/>
                    </a:cubicBezTo>
                    <a:lnTo>
                      <a:pt x="1282" y="232"/>
                    </a:lnTo>
                    <a:close/>
                    <a:moveTo>
                      <a:pt x="157" y="273"/>
                    </a:moveTo>
                    <a:cubicBezTo>
                      <a:pt x="160" y="253"/>
                      <a:pt x="160" y="253"/>
                      <a:pt x="160" y="253"/>
                    </a:cubicBezTo>
                    <a:cubicBezTo>
                      <a:pt x="163" y="235"/>
                      <a:pt x="180" y="223"/>
                      <a:pt x="199" y="225"/>
                    </a:cubicBezTo>
                    <a:cubicBezTo>
                      <a:pt x="226" y="229"/>
                      <a:pt x="226" y="229"/>
                      <a:pt x="226" y="229"/>
                    </a:cubicBezTo>
                    <a:cubicBezTo>
                      <a:pt x="219" y="281"/>
                      <a:pt x="219" y="281"/>
                      <a:pt x="219" y="281"/>
                    </a:cubicBezTo>
                    <a:lnTo>
                      <a:pt x="157" y="2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5" name="Freeform 52"/>
              <p:cNvSpPr>
                <a:spLocks/>
              </p:cNvSpPr>
              <p:nvPr/>
            </p:nvSpPr>
            <p:spPr bwMode="auto">
              <a:xfrm>
                <a:off x="-2998778" y="-1912921"/>
                <a:ext cx="142873" cy="41274"/>
              </a:xfrm>
              <a:custGeom>
                <a:avLst/>
                <a:gdLst>
                  <a:gd name="T0" fmla="*/ 192 w 193"/>
                  <a:gd name="T1" fmla="*/ 22 h 56"/>
                  <a:gd name="T2" fmla="*/ 179 w 193"/>
                  <a:gd name="T3" fmla="*/ 36 h 56"/>
                  <a:gd name="T4" fmla="*/ 18 w 193"/>
                  <a:gd name="T5" fmla="*/ 55 h 56"/>
                  <a:gd name="T6" fmla="*/ 2 w 193"/>
                  <a:gd name="T7" fmla="*/ 45 h 56"/>
                  <a:gd name="T8" fmla="*/ 1 w 193"/>
                  <a:gd name="T9" fmla="*/ 35 h 56"/>
                  <a:gd name="T10" fmla="*/ 14 w 193"/>
                  <a:gd name="T11" fmla="*/ 21 h 56"/>
                  <a:gd name="T12" fmla="*/ 174 w 193"/>
                  <a:gd name="T13" fmla="*/ 1 h 56"/>
                  <a:gd name="T14" fmla="*/ 191 w 193"/>
                  <a:gd name="T15" fmla="*/ 12 h 56"/>
                  <a:gd name="T16" fmla="*/ 192 w 193"/>
                  <a:gd name="T17" fmla="*/ 2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56">
                    <a:moveTo>
                      <a:pt x="192" y="22"/>
                    </a:moveTo>
                    <a:cubicBezTo>
                      <a:pt x="193" y="28"/>
                      <a:pt x="187" y="35"/>
                      <a:pt x="179" y="36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0" y="56"/>
                      <a:pt x="3" y="52"/>
                      <a:pt x="2" y="4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8"/>
                      <a:pt x="6" y="22"/>
                      <a:pt x="14" y="21"/>
                    </a:cubicBezTo>
                    <a:cubicBezTo>
                      <a:pt x="174" y="1"/>
                      <a:pt x="174" y="1"/>
                      <a:pt x="174" y="1"/>
                    </a:cubicBezTo>
                    <a:cubicBezTo>
                      <a:pt x="182" y="0"/>
                      <a:pt x="190" y="5"/>
                      <a:pt x="191" y="12"/>
                    </a:cubicBezTo>
                    <a:lnTo>
                      <a:pt x="19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6" name="Freeform 53"/>
              <p:cNvSpPr>
                <a:spLocks/>
              </p:cNvSpPr>
              <p:nvPr/>
            </p:nvSpPr>
            <p:spPr bwMode="auto">
              <a:xfrm>
                <a:off x="-2811454" y="-1935146"/>
                <a:ext cx="142873" cy="41274"/>
              </a:xfrm>
              <a:custGeom>
                <a:avLst/>
                <a:gdLst>
                  <a:gd name="T0" fmla="*/ 192 w 193"/>
                  <a:gd name="T1" fmla="*/ 22 h 56"/>
                  <a:gd name="T2" fmla="*/ 179 w 193"/>
                  <a:gd name="T3" fmla="*/ 36 h 56"/>
                  <a:gd name="T4" fmla="*/ 19 w 193"/>
                  <a:gd name="T5" fmla="*/ 55 h 56"/>
                  <a:gd name="T6" fmla="*/ 3 w 193"/>
                  <a:gd name="T7" fmla="*/ 45 h 56"/>
                  <a:gd name="T8" fmla="*/ 1 w 193"/>
                  <a:gd name="T9" fmla="*/ 35 h 56"/>
                  <a:gd name="T10" fmla="*/ 15 w 193"/>
                  <a:gd name="T11" fmla="*/ 21 h 56"/>
                  <a:gd name="T12" fmla="*/ 175 w 193"/>
                  <a:gd name="T13" fmla="*/ 1 h 56"/>
                  <a:gd name="T14" fmla="*/ 191 w 193"/>
                  <a:gd name="T15" fmla="*/ 12 h 56"/>
                  <a:gd name="T16" fmla="*/ 192 w 193"/>
                  <a:gd name="T17" fmla="*/ 2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56">
                    <a:moveTo>
                      <a:pt x="192" y="22"/>
                    </a:moveTo>
                    <a:cubicBezTo>
                      <a:pt x="193" y="28"/>
                      <a:pt x="187" y="35"/>
                      <a:pt x="179" y="36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1" y="56"/>
                      <a:pt x="3" y="52"/>
                      <a:pt x="3" y="4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8"/>
                      <a:pt x="6" y="22"/>
                      <a:pt x="15" y="21"/>
                    </a:cubicBezTo>
                    <a:cubicBezTo>
                      <a:pt x="175" y="1"/>
                      <a:pt x="175" y="1"/>
                      <a:pt x="175" y="1"/>
                    </a:cubicBezTo>
                    <a:cubicBezTo>
                      <a:pt x="183" y="0"/>
                      <a:pt x="190" y="5"/>
                      <a:pt x="191" y="12"/>
                    </a:cubicBezTo>
                    <a:lnTo>
                      <a:pt x="19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7" name="Freeform 54"/>
              <p:cNvSpPr>
                <a:spLocks/>
              </p:cNvSpPr>
              <p:nvPr/>
            </p:nvSpPr>
            <p:spPr bwMode="auto">
              <a:xfrm>
                <a:off x="-2624130" y="-1958960"/>
                <a:ext cx="142873" cy="41274"/>
              </a:xfrm>
              <a:custGeom>
                <a:avLst/>
                <a:gdLst>
                  <a:gd name="T0" fmla="*/ 192 w 193"/>
                  <a:gd name="T1" fmla="*/ 22 h 56"/>
                  <a:gd name="T2" fmla="*/ 179 w 193"/>
                  <a:gd name="T3" fmla="*/ 35 h 56"/>
                  <a:gd name="T4" fmla="*/ 18 w 193"/>
                  <a:gd name="T5" fmla="*/ 55 h 56"/>
                  <a:gd name="T6" fmla="*/ 2 w 193"/>
                  <a:gd name="T7" fmla="*/ 45 h 56"/>
                  <a:gd name="T8" fmla="*/ 1 w 193"/>
                  <a:gd name="T9" fmla="*/ 35 h 56"/>
                  <a:gd name="T10" fmla="*/ 14 w 193"/>
                  <a:gd name="T11" fmla="*/ 21 h 56"/>
                  <a:gd name="T12" fmla="*/ 175 w 193"/>
                  <a:gd name="T13" fmla="*/ 1 h 56"/>
                  <a:gd name="T14" fmla="*/ 191 w 193"/>
                  <a:gd name="T15" fmla="*/ 11 h 56"/>
                  <a:gd name="T16" fmla="*/ 192 w 193"/>
                  <a:gd name="T17" fmla="*/ 2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56">
                    <a:moveTo>
                      <a:pt x="192" y="22"/>
                    </a:moveTo>
                    <a:cubicBezTo>
                      <a:pt x="193" y="28"/>
                      <a:pt x="187" y="34"/>
                      <a:pt x="179" y="3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0" y="56"/>
                      <a:pt x="3" y="52"/>
                      <a:pt x="2" y="4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8"/>
                      <a:pt x="6" y="22"/>
                      <a:pt x="14" y="21"/>
                    </a:cubicBezTo>
                    <a:cubicBezTo>
                      <a:pt x="175" y="1"/>
                      <a:pt x="175" y="1"/>
                      <a:pt x="175" y="1"/>
                    </a:cubicBezTo>
                    <a:cubicBezTo>
                      <a:pt x="183" y="0"/>
                      <a:pt x="190" y="5"/>
                      <a:pt x="191" y="11"/>
                    </a:cubicBezTo>
                    <a:lnTo>
                      <a:pt x="19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8" name="Freeform 55"/>
              <p:cNvSpPr>
                <a:spLocks/>
              </p:cNvSpPr>
              <p:nvPr/>
            </p:nvSpPr>
            <p:spPr bwMode="auto">
              <a:xfrm>
                <a:off x="-2436803" y="-1981182"/>
                <a:ext cx="141288" cy="41274"/>
              </a:xfrm>
              <a:custGeom>
                <a:avLst/>
                <a:gdLst>
                  <a:gd name="T0" fmla="*/ 192 w 192"/>
                  <a:gd name="T1" fmla="*/ 21 h 56"/>
                  <a:gd name="T2" fmla="*/ 178 w 192"/>
                  <a:gd name="T3" fmla="*/ 35 h 56"/>
                  <a:gd name="T4" fmla="*/ 18 w 192"/>
                  <a:gd name="T5" fmla="*/ 55 h 56"/>
                  <a:gd name="T6" fmla="*/ 2 w 192"/>
                  <a:gd name="T7" fmla="*/ 45 h 56"/>
                  <a:gd name="T8" fmla="*/ 1 w 192"/>
                  <a:gd name="T9" fmla="*/ 35 h 56"/>
                  <a:gd name="T10" fmla="*/ 14 w 192"/>
                  <a:gd name="T11" fmla="*/ 21 h 56"/>
                  <a:gd name="T12" fmla="*/ 174 w 192"/>
                  <a:gd name="T13" fmla="*/ 1 h 56"/>
                  <a:gd name="T14" fmla="*/ 190 w 192"/>
                  <a:gd name="T15" fmla="*/ 11 h 56"/>
                  <a:gd name="T16" fmla="*/ 192 w 192"/>
                  <a:gd name="T17" fmla="*/ 2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56">
                    <a:moveTo>
                      <a:pt x="192" y="21"/>
                    </a:moveTo>
                    <a:cubicBezTo>
                      <a:pt x="192" y="28"/>
                      <a:pt x="187" y="34"/>
                      <a:pt x="178" y="3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0" y="56"/>
                      <a:pt x="3" y="51"/>
                      <a:pt x="2" y="4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8"/>
                      <a:pt x="6" y="22"/>
                      <a:pt x="14" y="21"/>
                    </a:cubicBezTo>
                    <a:cubicBezTo>
                      <a:pt x="174" y="1"/>
                      <a:pt x="174" y="1"/>
                      <a:pt x="174" y="1"/>
                    </a:cubicBezTo>
                    <a:cubicBezTo>
                      <a:pt x="182" y="0"/>
                      <a:pt x="190" y="5"/>
                      <a:pt x="190" y="11"/>
                    </a:cubicBezTo>
                    <a:lnTo>
                      <a:pt x="19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9" name="Freeform 56"/>
              <p:cNvSpPr>
                <a:spLocks/>
              </p:cNvSpPr>
              <p:nvPr/>
            </p:nvSpPr>
            <p:spPr bwMode="auto">
              <a:xfrm>
                <a:off x="-2986075" y="-1854186"/>
                <a:ext cx="438148" cy="74611"/>
              </a:xfrm>
              <a:custGeom>
                <a:avLst/>
                <a:gdLst>
                  <a:gd name="T0" fmla="*/ 593 w 594"/>
                  <a:gd name="T1" fmla="*/ 17 h 101"/>
                  <a:gd name="T2" fmla="*/ 577 w 594"/>
                  <a:gd name="T3" fmla="*/ 32 h 101"/>
                  <a:gd name="T4" fmla="*/ 20 w 594"/>
                  <a:gd name="T5" fmla="*/ 100 h 101"/>
                  <a:gd name="T6" fmla="*/ 1 w 594"/>
                  <a:gd name="T7" fmla="*/ 90 h 101"/>
                  <a:gd name="T8" fmla="*/ 0 w 594"/>
                  <a:gd name="T9" fmla="*/ 84 h 101"/>
                  <a:gd name="T10" fmla="*/ 16 w 594"/>
                  <a:gd name="T11" fmla="*/ 69 h 101"/>
                  <a:gd name="T12" fmla="*/ 573 w 594"/>
                  <a:gd name="T13" fmla="*/ 1 h 101"/>
                  <a:gd name="T14" fmla="*/ 593 w 594"/>
                  <a:gd name="T15" fmla="*/ 11 h 101"/>
                  <a:gd name="T16" fmla="*/ 593 w 594"/>
                  <a:gd name="T17" fmla="*/ 1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4" h="101">
                    <a:moveTo>
                      <a:pt x="593" y="17"/>
                    </a:moveTo>
                    <a:cubicBezTo>
                      <a:pt x="594" y="24"/>
                      <a:pt x="587" y="30"/>
                      <a:pt x="577" y="32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10" y="101"/>
                      <a:pt x="2" y="96"/>
                      <a:pt x="1" y="9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77"/>
                      <a:pt x="7" y="70"/>
                      <a:pt x="16" y="69"/>
                    </a:cubicBezTo>
                    <a:cubicBezTo>
                      <a:pt x="573" y="1"/>
                      <a:pt x="573" y="1"/>
                      <a:pt x="573" y="1"/>
                    </a:cubicBezTo>
                    <a:cubicBezTo>
                      <a:pt x="583" y="0"/>
                      <a:pt x="592" y="4"/>
                      <a:pt x="593" y="11"/>
                    </a:cubicBezTo>
                    <a:lnTo>
                      <a:pt x="59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0" name="Freeform 57"/>
              <p:cNvSpPr>
                <a:spLocks/>
              </p:cNvSpPr>
              <p:nvPr/>
            </p:nvSpPr>
            <p:spPr bwMode="auto">
              <a:xfrm>
                <a:off x="-2919398" y="-2162155"/>
                <a:ext cx="57150" cy="69850"/>
              </a:xfrm>
              <a:custGeom>
                <a:avLst/>
                <a:gdLst>
                  <a:gd name="T0" fmla="*/ 31 w 77"/>
                  <a:gd name="T1" fmla="*/ 3 h 94"/>
                  <a:gd name="T2" fmla="*/ 0 w 77"/>
                  <a:gd name="T3" fmla="*/ 6 h 94"/>
                  <a:gd name="T4" fmla="*/ 11 w 77"/>
                  <a:gd name="T5" fmla="*/ 94 h 94"/>
                  <a:gd name="T6" fmla="*/ 77 w 77"/>
                  <a:gd name="T7" fmla="*/ 86 h 94"/>
                  <a:gd name="T8" fmla="*/ 70 w 77"/>
                  <a:gd name="T9" fmla="*/ 30 h 94"/>
                  <a:gd name="T10" fmla="*/ 31 w 77"/>
                  <a:gd name="T11" fmla="*/ 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94">
                    <a:moveTo>
                      <a:pt x="31" y="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1" y="94"/>
                      <a:pt x="11" y="94"/>
                      <a:pt x="11" y="94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0" y="30"/>
                      <a:pt x="70" y="30"/>
                      <a:pt x="70" y="30"/>
                    </a:cubicBezTo>
                    <a:cubicBezTo>
                      <a:pt x="68" y="13"/>
                      <a:pt x="50" y="0"/>
                      <a:pt x="3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1" name="Freeform 58"/>
              <p:cNvSpPr>
                <a:spLocks/>
              </p:cNvSpPr>
              <p:nvPr/>
            </p:nvSpPr>
            <p:spPr bwMode="auto">
              <a:xfrm>
                <a:off x="-3040056" y="-2147871"/>
                <a:ext cx="49213" cy="44451"/>
              </a:xfrm>
              <a:custGeom>
                <a:avLst/>
                <a:gdLst>
                  <a:gd name="T0" fmla="*/ 33 w 66"/>
                  <a:gd name="T1" fmla="*/ 3 h 60"/>
                  <a:gd name="T2" fmla="*/ 2 w 66"/>
                  <a:gd name="T3" fmla="*/ 40 h 60"/>
                  <a:gd name="T4" fmla="*/ 5 w 66"/>
                  <a:gd name="T5" fmla="*/ 60 h 60"/>
                  <a:gd name="T6" fmla="*/ 66 w 66"/>
                  <a:gd name="T7" fmla="*/ 53 h 60"/>
                  <a:gd name="T8" fmla="*/ 60 w 66"/>
                  <a:gd name="T9" fmla="*/ 0 h 60"/>
                  <a:gd name="T10" fmla="*/ 33 w 66"/>
                  <a:gd name="T11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60">
                    <a:moveTo>
                      <a:pt x="33" y="3"/>
                    </a:moveTo>
                    <a:cubicBezTo>
                      <a:pt x="14" y="6"/>
                      <a:pt x="0" y="22"/>
                      <a:pt x="2" y="40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0" y="0"/>
                      <a:pt x="60" y="0"/>
                      <a:pt x="60" y="0"/>
                    </a:cubicBezTo>
                    <a:lnTo>
                      <a:pt x="3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2" name="Freeform 59"/>
              <p:cNvSpPr>
                <a:spLocks/>
              </p:cNvSpPr>
              <p:nvPr/>
            </p:nvSpPr>
            <p:spPr bwMode="auto">
              <a:xfrm>
                <a:off x="-3035295" y="-2097070"/>
                <a:ext cx="52389" cy="66673"/>
              </a:xfrm>
              <a:custGeom>
                <a:avLst/>
                <a:gdLst>
                  <a:gd name="T0" fmla="*/ 33 w 33"/>
                  <a:gd name="T1" fmla="*/ 38 h 42"/>
                  <a:gd name="T2" fmla="*/ 29 w 33"/>
                  <a:gd name="T3" fmla="*/ 0 h 42"/>
                  <a:gd name="T4" fmla="*/ 0 w 33"/>
                  <a:gd name="T5" fmla="*/ 4 h 42"/>
                  <a:gd name="T6" fmla="*/ 5 w 33"/>
                  <a:gd name="T7" fmla="*/ 42 h 42"/>
                  <a:gd name="T8" fmla="*/ 33 w 33"/>
                  <a:gd name="T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">
                    <a:moveTo>
                      <a:pt x="33" y="38"/>
                    </a:moveTo>
                    <a:lnTo>
                      <a:pt x="29" y="0"/>
                    </a:lnTo>
                    <a:lnTo>
                      <a:pt x="0" y="4"/>
                    </a:lnTo>
                    <a:lnTo>
                      <a:pt x="5" y="42"/>
                    </a:lnTo>
                    <a:lnTo>
                      <a:pt x="33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3" name="Freeform 60"/>
              <p:cNvSpPr>
                <a:spLocks/>
              </p:cNvSpPr>
              <p:nvPr/>
            </p:nvSpPr>
            <p:spPr bwMode="auto">
              <a:xfrm>
                <a:off x="-2909883" y="-2085956"/>
                <a:ext cx="53974" cy="39686"/>
              </a:xfrm>
              <a:custGeom>
                <a:avLst/>
                <a:gdLst>
                  <a:gd name="T0" fmla="*/ 34 w 34"/>
                  <a:gd name="T1" fmla="*/ 21 h 25"/>
                  <a:gd name="T2" fmla="*/ 31 w 34"/>
                  <a:gd name="T3" fmla="*/ 0 h 25"/>
                  <a:gd name="T4" fmla="*/ 0 w 34"/>
                  <a:gd name="T5" fmla="*/ 3 h 25"/>
                  <a:gd name="T6" fmla="*/ 3 w 34"/>
                  <a:gd name="T7" fmla="*/ 25 h 25"/>
                  <a:gd name="T8" fmla="*/ 34 w 34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5">
                    <a:moveTo>
                      <a:pt x="34" y="21"/>
                    </a:moveTo>
                    <a:lnTo>
                      <a:pt x="31" y="0"/>
                    </a:lnTo>
                    <a:lnTo>
                      <a:pt x="0" y="3"/>
                    </a:lnTo>
                    <a:lnTo>
                      <a:pt x="3" y="25"/>
                    </a:lnTo>
                    <a:lnTo>
                      <a:pt x="3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4" name="Freeform 61"/>
              <p:cNvSpPr>
                <a:spLocks/>
              </p:cNvSpPr>
              <p:nvPr/>
            </p:nvSpPr>
            <p:spPr bwMode="auto">
              <a:xfrm>
                <a:off x="-2982909" y="-2155809"/>
                <a:ext cx="65089" cy="117474"/>
              </a:xfrm>
              <a:custGeom>
                <a:avLst/>
                <a:gdLst>
                  <a:gd name="T0" fmla="*/ 38 w 41"/>
                  <a:gd name="T1" fmla="*/ 40 h 74"/>
                  <a:gd name="T2" fmla="*/ 33 w 41"/>
                  <a:gd name="T3" fmla="*/ 0 h 74"/>
                  <a:gd name="T4" fmla="*/ 0 w 41"/>
                  <a:gd name="T5" fmla="*/ 4 h 74"/>
                  <a:gd name="T6" fmla="*/ 8 w 41"/>
                  <a:gd name="T7" fmla="*/ 74 h 74"/>
                  <a:gd name="T8" fmla="*/ 41 w 41"/>
                  <a:gd name="T9" fmla="*/ 70 h 74"/>
                  <a:gd name="T10" fmla="*/ 39 w 41"/>
                  <a:gd name="T11" fmla="*/ 49 h 74"/>
                  <a:gd name="T12" fmla="*/ 38 w 41"/>
                  <a:gd name="T13" fmla="*/ 4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74">
                    <a:moveTo>
                      <a:pt x="38" y="40"/>
                    </a:moveTo>
                    <a:lnTo>
                      <a:pt x="33" y="0"/>
                    </a:lnTo>
                    <a:lnTo>
                      <a:pt x="0" y="4"/>
                    </a:lnTo>
                    <a:lnTo>
                      <a:pt x="8" y="74"/>
                    </a:lnTo>
                    <a:lnTo>
                      <a:pt x="41" y="70"/>
                    </a:lnTo>
                    <a:lnTo>
                      <a:pt x="39" y="49"/>
                    </a:lnTo>
                    <a:lnTo>
                      <a:pt x="38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5" name="Freeform 62"/>
              <p:cNvSpPr>
                <a:spLocks/>
              </p:cNvSpPr>
              <p:nvPr/>
            </p:nvSpPr>
            <p:spPr bwMode="auto">
              <a:xfrm>
                <a:off x="-3025776" y="-2039938"/>
                <a:ext cx="174625" cy="55562"/>
              </a:xfrm>
              <a:custGeom>
                <a:avLst/>
                <a:gdLst>
                  <a:gd name="T0" fmla="*/ 41 w 236"/>
                  <a:gd name="T1" fmla="*/ 72 h 74"/>
                  <a:gd name="T2" fmla="*/ 203 w 236"/>
                  <a:gd name="T3" fmla="*/ 52 h 74"/>
                  <a:gd name="T4" fmla="*/ 234 w 236"/>
                  <a:gd name="T5" fmla="*/ 16 h 74"/>
                  <a:gd name="T6" fmla="*/ 232 w 236"/>
                  <a:gd name="T7" fmla="*/ 0 h 74"/>
                  <a:gd name="T8" fmla="*/ 0 w 236"/>
                  <a:gd name="T9" fmla="*/ 28 h 74"/>
                  <a:gd name="T10" fmla="*/ 2 w 236"/>
                  <a:gd name="T11" fmla="*/ 44 h 74"/>
                  <a:gd name="T12" fmla="*/ 41 w 236"/>
                  <a:gd name="T13" fmla="*/ 7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74">
                    <a:moveTo>
                      <a:pt x="41" y="72"/>
                    </a:moveTo>
                    <a:cubicBezTo>
                      <a:pt x="203" y="52"/>
                      <a:pt x="203" y="52"/>
                      <a:pt x="203" y="52"/>
                    </a:cubicBezTo>
                    <a:cubicBezTo>
                      <a:pt x="222" y="50"/>
                      <a:pt x="236" y="33"/>
                      <a:pt x="234" y="16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4" y="62"/>
                      <a:pt x="21" y="74"/>
                      <a:pt x="4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56" name="组合 155"/>
          <p:cNvGrpSpPr/>
          <p:nvPr/>
        </p:nvGrpSpPr>
        <p:grpSpPr>
          <a:xfrm>
            <a:off x="2786695" y="3218846"/>
            <a:ext cx="2146984" cy="1851518"/>
            <a:chOff x="2785495" y="3218846"/>
            <a:chExt cx="2147761" cy="1851518"/>
          </a:xfrm>
        </p:grpSpPr>
        <p:sp>
          <p:nvSpPr>
            <p:cNvPr id="157" name="六边形 156"/>
            <p:cNvSpPr/>
            <p:nvPr/>
          </p:nvSpPr>
          <p:spPr>
            <a:xfrm>
              <a:off x="2785495" y="3218846"/>
              <a:ext cx="2147761" cy="1851518"/>
            </a:xfrm>
            <a:prstGeom prst="hexagon">
              <a:avLst/>
            </a:prstGeom>
            <a:solidFill>
              <a:srgbClr val="166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3258761" y="344844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217"/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添加文本</a:t>
              </a: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3389430" y="4032330"/>
              <a:ext cx="939890" cy="939890"/>
              <a:chOff x="3389430" y="4032330"/>
              <a:chExt cx="939890" cy="939890"/>
            </a:xfrm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3389430" y="4032330"/>
                <a:ext cx="939890" cy="939890"/>
              </a:xfrm>
              <a:custGeom>
                <a:avLst/>
                <a:gdLst>
                  <a:gd name="T0" fmla="*/ 579 w 1158"/>
                  <a:gd name="T1" fmla="*/ 0 h 1158"/>
                  <a:gd name="T2" fmla="*/ 0 w 1158"/>
                  <a:gd name="T3" fmla="*/ 579 h 1158"/>
                  <a:gd name="T4" fmla="*/ 579 w 1158"/>
                  <a:gd name="T5" fmla="*/ 1158 h 1158"/>
                  <a:gd name="T6" fmla="*/ 1158 w 1158"/>
                  <a:gd name="T7" fmla="*/ 579 h 1158"/>
                  <a:gd name="T8" fmla="*/ 579 w 1158"/>
                  <a:gd name="T9" fmla="*/ 0 h 1158"/>
                  <a:gd name="T10" fmla="*/ 579 w 1158"/>
                  <a:gd name="T11" fmla="*/ 1061 h 1158"/>
                  <a:gd name="T12" fmla="*/ 97 w 1158"/>
                  <a:gd name="T13" fmla="*/ 579 h 1158"/>
                  <a:gd name="T14" fmla="*/ 579 w 1158"/>
                  <a:gd name="T15" fmla="*/ 97 h 1158"/>
                  <a:gd name="T16" fmla="*/ 1061 w 1158"/>
                  <a:gd name="T17" fmla="*/ 579 h 1158"/>
                  <a:gd name="T18" fmla="*/ 579 w 1158"/>
                  <a:gd name="T19" fmla="*/ 1061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58" h="1158">
                    <a:moveTo>
                      <a:pt x="579" y="0"/>
                    </a:moveTo>
                    <a:cubicBezTo>
                      <a:pt x="259" y="0"/>
                      <a:pt x="0" y="259"/>
                      <a:pt x="0" y="579"/>
                    </a:cubicBezTo>
                    <a:cubicBezTo>
                      <a:pt x="0" y="899"/>
                      <a:pt x="259" y="1158"/>
                      <a:pt x="579" y="1158"/>
                    </a:cubicBezTo>
                    <a:cubicBezTo>
                      <a:pt x="899" y="1158"/>
                      <a:pt x="1158" y="899"/>
                      <a:pt x="1158" y="579"/>
                    </a:cubicBezTo>
                    <a:cubicBezTo>
                      <a:pt x="1158" y="259"/>
                      <a:pt x="899" y="0"/>
                      <a:pt x="579" y="0"/>
                    </a:cubicBezTo>
                    <a:close/>
                    <a:moveTo>
                      <a:pt x="579" y="1061"/>
                    </a:moveTo>
                    <a:cubicBezTo>
                      <a:pt x="312" y="1061"/>
                      <a:pt x="97" y="845"/>
                      <a:pt x="97" y="579"/>
                    </a:cubicBezTo>
                    <a:cubicBezTo>
                      <a:pt x="97" y="313"/>
                      <a:pt x="312" y="97"/>
                      <a:pt x="579" y="97"/>
                    </a:cubicBezTo>
                    <a:cubicBezTo>
                      <a:pt x="845" y="97"/>
                      <a:pt x="1061" y="313"/>
                      <a:pt x="1061" y="579"/>
                    </a:cubicBezTo>
                    <a:cubicBezTo>
                      <a:pt x="1061" y="845"/>
                      <a:pt x="845" y="1061"/>
                      <a:pt x="579" y="10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1" name="Freeform 27"/>
              <p:cNvSpPr>
                <a:spLocks/>
              </p:cNvSpPr>
              <p:nvPr/>
            </p:nvSpPr>
            <p:spPr bwMode="auto">
              <a:xfrm>
                <a:off x="3664079" y="4270352"/>
                <a:ext cx="390605" cy="498427"/>
              </a:xfrm>
              <a:custGeom>
                <a:avLst/>
                <a:gdLst>
                  <a:gd name="T0" fmla="*/ 174 w 481"/>
                  <a:gd name="T1" fmla="*/ 615 h 615"/>
                  <a:gd name="T2" fmla="*/ 174 w 481"/>
                  <a:gd name="T3" fmla="*/ 464 h 615"/>
                  <a:gd name="T4" fmla="*/ 38 w 481"/>
                  <a:gd name="T5" fmla="*/ 464 h 615"/>
                  <a:gd name="T6" fmla="*/ 38 w 481"/>
                  <a:gd name="T7" fmla="*/ 397 h 615"/>
                  <a:gd name="T8" fmla="*/ 174 w 481"/>
                  <a:gd name="T9" fmla="*/ 397 h 615"/>
                  <a:gd name="T10" fmla="*/ 174 w 481"/>
                  <a:gd name="T11" fmla="*/ 336 h 615"/>
                  <a:gd name="T12" fmla="*/ 38 w 481"/>
                  <a:gd name="T13" fmla="*/ 336 h 615"/>
                  <a:gd name="T14" fmla="*/ 38 w 481"/>
                  <a:gd name="T15" fmla="*/ 269 h 615"/>
                  <a:gd name="T16" fmla="*/ 143 w 481"/>
                  <a:gd name="T17" fmla="*/ 269 h 615"/>
                  <a:gd name="T18" fmla="*/ 0 w 481"/>
                  <a:gd name="T19" fmla="*/ 0 h 615"/>
                  <a:gd name="T20" fmla="*/ 143 w 481"/>
                  <a:gd name="T21" fmla="*/ 0 h 615"/>
                  <a:gd name="T22" fmla="*/ 204 w 481"/>
                  <a:gd name="T23" fmla="*/ 152 h 615"/>
                  <a:gd name="T24" fmla="*/ 240 w 481"/>
                  <a:gd name="T25" fmla="*/ 255 h 615"/>
                  <a:gd name="T26" fmla="*/ 242 w 481"/>
                  <a:gd name="T27" fmla="*/ 255 h 615"/>
                  <a:gd name="T28" fmla="*/ 280 w 481"/>
                  <a:gd name="T29" fmla="*/ 151 h 615"/>
                  <a:gd name="T30" fmla="*/ 342 w 481"/>
                  <a:gd name="T31" fmla="*/ 0 h 615"/>
                  <a:gd name="T32" fmla="*/ 481 w 481"/>
                  <a:gd name="T33" fmla="*/ 0 h 615"/>
                  <a:gd name="T34" fmla="*/ 332 w 481"/>
                  <a:gd name="T35" fmla="*/ 269 h 615"/>
                  <a:gd name="T36" fmla="*/ 436 w 481"/>
                  <a:gd name="T37" fmla="*/ 269 h 615"/>
                  <a:gd name="T38" fmla="*/ 436 w 481"/>
                  <a:gd name="T39" fmla="*/ 336 h 615"/>
                  <a:gd name="T40" fmla="*/ 299 w 481"/>
                  <a:gd name="T41" fmla="*/ 336 h 615"/>
                  <a:gd name="T42" fmla="*/ 299 w 481"/>
                  <a:gd name="T43" fmla="*/ 397 h 615"/>
                  <a:gd name="T44" fmla="*/ 436 w 481"/>
                  <a:gd name="T45" fmla="*/ 397 h 615"/>
                  <a:gd name="T46" fmla="*/ 436 w 481"/>
                  <a:gd name="T47" fmla="*/ 464 h 615"/>
                  <a:gd name="T48" fmla="*/ 299 w 481"/>
                  <a:gd name="T49" fmla="*/ 464 h 615"/>
                  <a:gd name="T50" fmla="*/ 299 w 481"/>
                  <a:gd name="T51" fmla="*/ 615 h 615"/>
                  <a:gd name="T52" fmla="*/ 174 w 481"/>
                  <a:gd name="T53" fmla="*/ 615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1" h="615">
                    <a:moveTo>
                      <a:pt x="174" y="615"/>
                    </a:moveTo>
                    <a:cubicBezTo>
                      <a:pt x="174" y="464"/>
                      <a:pt x="174" y="464"/>
                      <a:pt x="174" y="464"/>
                    </a:cubicBezTo>
                    <a:cubicBezTo>
                      <a:pt x="38" y="464"/>
                      <a:pt x="38" y="464"/>
                      <a:pt x="38" y="464"/>
                    </a:cubicBezTo>
                    <a:cubicBezTo>
                      <a:pt x="38" y="397"/>
                      <a:pt x="38" y="397"/>
                      <a:pt x="38" y="397"/>
                    </a:cubicBezTo>
                    <a:cubicBezTo>
                      <a:pt x="174" y="397"/>
                      <a:pt x="174" y="397"/>
                      <a:pt x="174" y="397"/>
                    </a:cubicBezTo>
                    <a:cubicBezTo>
                      <a:pt x="174" y="336"/>
                      <a:pt x="174" y="336"/>
                      <a:pt x="174" y="336"/>
                    </a:cubicBezTo>
                    <a:cubicBezTo>
                      <a:pt x="38" y="336"/>
                      <a:pt x="38" y="336"/>
                      <a:pt x="38" y="336"/>
                    </a:cubicBezTo>
                    <a:cubicBezTo>
                      <a:pt x="38" y="269"/>
                      <a:pt x="38" y="269"/>
                      <a:pt x="38" y="269"/>
                    </a:cubicBezTo>
                    <a:cubicBezTo>
                      <a:pt x="143" y="269"/>
                      <a:pt x="143" y="269"/>
                      <a:pt x="143" y="26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204" y="152"/>
                      <a:pt x="204" y="152"/>
                      <a:pt x="204" y="152"/>
                    </a:cubicBezTo>
                    <a:cubicBezTo>
                      <a:pt x="219" y="190"/>
                      <a:pt x="229" y="222"/>
                      <a:pt x="240" y="255"/>
                    </a:cubicBezTo>
                    <a:cubicBezTo>
                      <a:pt x="242" y="255"/>
                      <a:pt x="242" y="255"/>
                      <a:pt x="242" y="255"/>
                    </a:cubicBezTo>
                    <a:cubicBezTo>
                      <a:pt x="253" y="224"/>
                      <a:pt x="265" y="188"/>
                      <a:pt x="280" y="151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481" y="0"/>
                      <a:pt x="481" y="0"/>
                      <a:pt x="481" y="0"/>
                    </a:cubicBezTo>
                    <a:cubicBezTo>
                      <a:pt x="332" y="269"/>
                      <a:pt x="332" y="269"/>
                      <a:pt x="332" y="269"/>
                    </a:cubicBezTo>
                    <a:cubicBezTo>
                      <a:pt x="436" y="269"/>
                      <a:pt x="436" y="269"/>
                      <a:pt x="436" y="269"/>
                    </a:cubicBezTo>
                    <a:cubicBezTo>
                      <a:pt x="436" y="336"/>
                      <a:pt x="436" y="336"/>
                      <a:pt x="436" y="336"/>
                    </a:cubicBezTo>
                    <a:cubicBezTo>
                      <a:pt x="299" y="336"/>
                      <a:pt x="299" y="336"/>
                      <a:pt x="299" y="336"/>
                    </a:cubicBezTo>
                    <a:cubicBezTo>
                      <a:pt x="299" y="397"/>
                      <a:pt x="299" y="397"/>
                      <a:pt x="299" y="397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36" y="464"/>
                      <a:pt x="436" y="464"/>
                      <a:pt x="436" y="464"/>
                    </a:cubicBezTo>
                    <a:cubicBezTo>
                      <a:pt x="299" y="464"/>
                      <a:pt x="299" y="464"/>
                      <a:pt x="299" y="464"/>
                    </a:cubicBezTo>
                    <a:cubicBezTo>
                      <a:pt x="299" y="615"/>
                      <a:pt x="299" y="615"/>
                      <a:pt x="299" y="615"/>
                    </a:cubicBezTo>
                    <a:lnTo>
                      <a:pt x="174" y="61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62" name="组合 161"/>
          <p:cNvGrpSpPr/>
          <p:nvPr/>
        </p:nvGrpSpPr>
        <p:grpSpPr>
          <a:xfrm>
            <a:off x="9567361" y="3218846"/>
            <a:ext cx="2146984" cy="1851518"/>
            <a:chOff x="9568614" y="3218846"/>
            <a:chExt cx="2147761" cy="1851518"/>
          </a:xfrm>
        </p:grpSpPr>
        <p:sp>
          <p:nvSpPr>
            <p:cNvPr id="163" name="六边形 162"/>
            <p:cNvSpPr/>
            <p:nvPr/>
          </p:nvSpPr>
          <p:spPr>
            <a:xfrm>
              <a:off x="9568614" y="3218846"/>
              <a:ext cx="2147761" cy="1851518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矩形 163"/>
            <p:cNvSpPr/>
            <p:nvPr/>
          </p:nvSpPr>
          <p:spPr>
            <a:xfrm>
              <a:off x="10019433" y="344844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217"/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添加文本</a:t>
              </a:r>
            </a:p>
          </p:txBody>
        </p:sp>
        <p:grpSp>
          <p:nvGrpSpPr>
            <p:cNvPr id="165" name="组合 164"/>
            <p:cNvGrpSpPr/>
            <p:nvPr/>
          </p:nvGrpSpPr>
          <p:grpSpPr>
            <a:xfrm>
              <a:off x="10366476" y="4040017"/>
              <a:ext cx="689788" cy="928116"/>
              <a:chOff x="10366476" y="4040017"/>
              <a:chExt cx="689788" cy="928116"/>
            </a:xfrm>
          </p:grpSpPr>
          <p:sp>
            <p:nvSpPr>
              <p:cNvPr id="166" name="Freeform 32"/>
              <p:cNvSpPr>
                <a:spLocks/>
              </p:cNvSpPr>
              <p:nvPr/>
            </p:nvSpPr>
            <p:spPr bwMode="auto">
              <a:xfrm>
                <a:off x="10366476" y="4924932"/>
                <a:ext cx="689788" cy="43201"/>
              </a:xfrm>
              <a:custGeom>
                <a:avLst/>
                <a:gdLst>
                  <a:gd name="T0" fmla="*/ 898 w 898"/>
                  <a:gd name="T1" fmla="*/ 44 h 56"/>
                  <a:gd name="T2" fmla="*/ 881 w 898"/>
                  <a:gd name="T3" fmla="*/ 56 h 56"/>
                  <a:gd name="T4" fmla="*/ 17 w 898"/>
                  <a:gd name="T5" fmla="*/ 56 h 56"/>
                  <a:gd name="T6" fmla="*/ 0 w 898"/>
                  <a:gd name="T7" fmla="*/ 44 h 56"/>
                  <a:gd name="T8" fmla="*/ 0 w 898"/>
                  <a:gd name="T9" fmla="*/ 12 h 56"/>
                  <a:gd name="T10" fmla="*/ 17 w 898"/>
                  <a:gd name="T11" fmla="*/ 0 h 56"/>
                  <a:gd name="T12" fmla="*/ 881 w 898"/>
                  <a:gd name="T13" fmla="*/ 0 h 56"/>
                  <a:gd name="T14" fmla="*/ 898 w 898"/>
                  <a:gd name="T15" fmla="*/ 12 h 56"/>
                  <a:gd name="T16" fmla="*/ 898 w 898"/>
                  <a:gd name="T17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8" h="56">
                    <a:moveTo>
                      <a:pt x="898" y="44"/>
                    </a:moveTo>
                    <a:cubicBezTo>
                      <a:pt x="898" y="51"/>
                      <a:pt x="890" y="56"/>
                      <a:pt x="881" y="56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7" y="56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7" y="0"/>
                      <a:pt x="17" y="0"/>
                    </a:cubicBezTo>
                    <a:cubicBezTo>
                      <a:pt x="881" y="0"/>
                      <a:pt x="881" y="0"/>
                      <a:pt x="881" y="0"/>
                    </a:cubicBezTo>
                    <a:cubicBezTo>
                      <a:pt x="890" y="0"/>
                      <a:pt x="898" y="5"/>
                      <a:pt x="898" y="12"/>
                    </a:cubicBezTo>
                    <a:lnTo>
                      <a:pt x="898" y="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7" name="Freeform 33"/>
              <p:cNvSpPr>
                <a:spLocks/>
              </p:cNvSpPr>
              <p:nvPr/>
            </p:nvSpPr>
            <p:spPr bwMode="auto">
              <a:xfrm>
                <a:off x="10366476" y="4698122"/>
                <a:ext cx="137526" cy="195847"/>
              </a:xfrm>
              <a:custGeom>
                <a:avLst/>
                <a:gdLst>
                  <a:gd name="T0" fmla="*/ 179 w 179"/>
                  <a:gd name="T1" fmla="*/ 241 h 254"/>
                  <a:gd name="T2" fmla="*/ 160 w 179"/>
                  <a:gd name="T3" fmla="*/ 254 h 254"/>
                  <a:gd name="T4" fmla="*/ 19 w 179"/>
                  <a:gd name="T5" fmla="*/ 254 h 254"/>
                  <a:gd name="T6" fmla="*/ 0 w 179"/>
                  <a:gd name="T7" fmla="*/ 241 h 254"/>
                  <a:gd name="T8" fmla="*/ 0 w 179"/>
                  <a:gd name="T9" fmla="*/ 13 h 254"/>
                  <a:gd name="T10" fmla="*/ 19 w 179"/>
                  <a:gd name="T11" fmla="*/ 0 h 254"/>
                  <a:gd name="T12" fmla="*/ 160 w 179"/>
                  <a:gd name="T13" fmla="*/ 0 h 254"/>
                  <a:gd name="T14" fmla="*/ 179 w 179"/>
                  <a:gd name="T15" fmla="*/ 13 h 254"/>
                  <a:gd name="T16" fmla="*/ 179 w 179"/>
                  <a:gd name="T17" fmla="*/ 24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254">
                    <a:moveTo>
                      <a:pt x="179" y="241"/>
                    </a:moveTo>
                    <a:cubicBezTo>
                      <a:pt x="179" y="248"/>
                      <a:pt x="170" y="254"/>
                      <a:pt x="160" y="254"/>
                    </a:cubicBezTo>
                    <a:cubicBezTo>
                      <a:pt x="19" y="254"/>
                      <a:pt x="19" y="254"/>
                      <a:pt x="19" y="254"/>
                    </a:cubicBezTo>
                    <a:cubicBezTo>
                      <a:pt x="8" y="254"/>
                      <a:pt x="0" y="248"/>
                      <a:pt x="0" y="24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8" y="0"/>
                      <a:pt x="19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70" y="0"/>
                      <a:pt x="179" y="6"/>
                      <a:pt x="179" y="13"/>
                    </a:cubicBezTo>
                    <a:lnTo>
                      <a:pt x="179" y="2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8" name="Freeform 34"/>
              <p:cNvSpPr>
                <a:spLocks/>
              </p:cNvSpPr>
              <p:nvPr/>
            </p:nvSpPr>
            <p:spPr bwMode="auto">
              <a:xfrm>
                <a:off x="10541445" y="4593718"/>
                <a:ext cx="137526" cy="300973"/>
              </a:xfrm>
              <a:custGeom>
                <a:avLst/>
                <a:gdLst>
                  <a:gd name="T0" fmla="*/ 179 w 179"/>
                  <a:gd name="T1" fmla="*/ 371 h 391"/>
                  <a:gd name="T2" fmla="*/ 161 w 179"/>
                  <a:gd name="T3" fmla="*/ 391 h 391"/>
                  <a:gd name="T4" fmla="*/ 19 w 179"/>
                  <a:gd name="T5" fmla="*/ 391 h 391"/>
                  <a:gd name="T6" fmla="*/ 0 w 179"/>
                  <a:gd name="T7" fmla="*/ 371 h 391"/>
                  <a:gd name="T8" fmla="*/ 0 w 179"/>
                  <a:gd name="T9" fmla="*/ 20 h 391"/>
                  <a:gd name="T10" fmla="*/ 19 w 179"/>
                  <a:gd name="T11" fmla="*/ 0 h 391"/>
                  <a:gd name="T12" fmla="*/ 161 w 179"/>
                  <a:gd name="T13" fmla="*/ 0 h 391"/>
                  <a:gd name="T14" fmla="*/ 179 w 179"/>
                  <a:gd name="T15" fmla="*/ 20 h 391"/>
                  <a:gd name="T16" fmla="*/ 179 w 179"/>
                  <a:gd name="T17" fmla="*/ 37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391">
                    <a:moveTo>
                      <a:pt x="179" y="371"/>
                    </a:moveTo>
                    <a:cubicBezTo>
                      <a:pt x="179" y="382"/>
                      <a:pt x="171" y="391"/>
                      <a:pt x="161" y="391"/>
                    </a:cubicBezTo>
                    <a:cubicBezTo>
                      <a:pt x="19" y="391"/>
                      <a:pt x="19" y="391"/>
                      <a:pt x="19" y="391"/>
                    </a:cubicBezTo>
                    <a:cubicBezTo>
                      <a:pt x="9" y="391"/>
                      <a:pt x="0" y="382"/>
                      <a:pt x="0" y="37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19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71" y="0"/>
                      <a:pt x="179" y="9"/>
                      <a:pt x="179" y="20"/>
                    </a:cubicBezTo>
                    <a:lnTo>
                      <a:pt x="179" y="3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9" name="Freeform 35"/>
              <p:cNvSpPr>
                <a:spLocks/>
              </p:cNvSpPr>
              <p:nvPr/>
            </p:nvSpPr>
            <p:spPr bwMode="auto">
              <a:xfrm>
                <a:off x="10727210" y="4502275"/>
                <a:ext cx="137526" cy="392416"/>
              </a:xfrm>
              <a:custGeom>
                <a:avLst/>
                <a:gdLst>
                  <a:gd name="T0" fmla="*/ 179 w 179"/>
                  <a:gd name="T1" fmla="*/ 492 h 510"/>
                  <a:gd name="T2" fmla="*/ 160 w 179"/>
                  <a:gd name="T3" fmla="*/ 510 h 510"/>
                  <a:gd name="T4" fmla="*/ 19 w 179"/>
                  <a:gd name="T5" fmla="*/ 510 h 510"/>
                  <a:gd name="T6" fmla="*/ 0 w 179"/>
                  <a:gd name="T7" fmla="*/ 492 h 510"/>
                  <a:gd name="T8" fmla="*/ 0 w 179"/>
                  <a:gd name="T9" fmla="*/ 18 h 510"/>
                  <a:gd name="T10" fmla="*/ 19 w 179"/>
                  <a:gd name="T11" fmla="*/ 0 h 510"/>
                  <a:gd name="T12" fmla="*/ 160 w 179"/>
                  <a:gd name="T13" fmla="*/ 0 h 510"/>
                  <a:gd name="T14" fmla="*/ 179 w 179"/>
                  <a:gd name="T15" fmla="*/ 18 h 510"/>
                  <a:gd name="T16" fmla="*/ 179 w 179"/>
                  <a:gd name="T17" fmla="*/ 492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10">
                    <a:moveTo>
                      <a:pt x="179" y="492"/>
                    </a:moveTo>
                    <a:cubicBezTo>
                      <a:pt x="179" y="506"/>
                      <a:pt x="171" y="510"/>
                      <a:pt x="160" y="510"/>
                    </a:cubicBezTo>
                    <a:cubicBezTo>
                      <a:pt x="19" y="510"/>
                      <a:pt x="19" y="510"/>
                      <a:pt x="19" y="510"/>
                    </a:cubicBezTo>
                    <a:cubicBezTo>
                      <a:pt x="9" y="510"/>
                      <a:pt x="0" y="506"/>
                      <a:pt x="0" y="49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4"/>
                      <a:pt x="9" y="0"/>
                      <a:pt x="19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71" y="0"/>
                      <a:pt x="179" y="4"/>
                      <a:pt x="179" y="18"/>
                    </a:cubicBezTo>
                    <a:lnTo>
                      <a:pt x="179" y="49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0" name="Freeform 36"/>
              <p:cNvSpPr>
                <a:spLocks/>
              </p:cNvSpPr>
              <p:nvPr/>
            </p:nvSpPr>
            <p:spPr bwMode="auto">
              <a:xfrm>
                <a:off x="10918017" y="4268265"/>
                <a:ext cx="138247" cy="623543"/>
              </a:xfrm>
              <a:custGeom>
                <a:avLst/>
                <a:gdLst>
                  <a:gd name="T0" fmla="*/ 180 w 180"/>
                  <a:gd name="T1" fmla="*/ 789 h 812"/>
                  <a:gd name="T2" fmla="*/ 161 w 180"/>
                  <a:gd name="T3" fmla="*/ 812 h 812"/>
                  <a:gd name="T4" fmla="*/ 19 w 180"/>
                  <a:gd name="T5" fmla="*/ 812 h 812"/>
                  <a:gd name="T6" fmla="*/ 0 w 180"/>
                  <a:gd name="T7" fmla="*/ 789 h 812"/>
                  <a:gd name="T8" fmla="*/ 0 w 180"/>
                  <a:gd name="T9" fmla="*/ 23 h 812"/>
                  <a:gd name="T10" fmla="*/ 19 w 180"/>
                  <a:gd name="T11" fmla="*/ 0 h 812"/>
                  <a:gd name="T12" fmla="*/ 161 w 180"/>
                  <a:gd name="T13" fmla="*/ 0 h 812"/>
                  <a:gd name="T14" fmla="*/ 180 w 180"/>
                  <a:gd name="T15" fmla="*/ 23 h 812"/>
                  <a:gd name="T16" fmla="*/ 180 w 180"/>
                  <a:gd name="T17" fmla="*/ 789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" h="812">
                    <a:moveTo>
                      <a:pt x="180" y="789"/>
                    </a:moveTo>
                    <a:cubicBezTo>
                      <a:pt x="180" y="812"/>
                      <a:pt x="171" y="812"/>
                      <a:pt x="161" y="812"/>
                    </a:cubicBezTo>
                    <a:cubicBezTo>
                      <a:pt x="19" y="812"/>
                      <a:pt x="19" y="812"/>
                      <a:pt x="19" y="812"/>
                    </a:cubicBezTo>
                    <a:cubicBezTo>
                      <a:pt x="9" y="812"/>
                      <a:pt x="0" y="812"/>
                      <a:pt x="0" y="78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0"/>
                      <a:pt x="9" y="0"/>
                      <a:pt x="19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71" y="0"/>
                      <a:pt x="180" y="0"/>
                      <a:pt x="180" y="23"/>
                    </a:cubicBezTo>
                    <a:lnTo>
                      <a:pt x="180" y="7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1" name="Freeform 37"/>
              <p:cNvSpPr>
                <a:spLocks/>
              </p:cNvSpPr>
              <p:nvPr/>
            </p:nvSpPr>
            <p:spPr bwMode="auto">
              <a:xfrm>
                <a:off x="10373676" y="4040017"/>
                <a:ext cx="613466" cy="561621"/>
              </a:xfrm>
              <a:custGeom>
                <a:avLst/>
                <a:gdLst>
                  <a:gd name="T0" fmla="*/ 799 w 799"/>
                  <a:gd name="T1" fmla="*/ 147 h 731"/>
                  <a:gd name="T2" fmla="*/ 681 w 799"/>
                  <a:gd name="T3" fmla="*/ 0 h 731"/>
                  <a:gd name="T4" fmla="*/ 546 w 799"/>
                  <a:gd name="T5" fmla="*/ 147 h 731"/>
                  <a:gd name="T6" fmla="*/ 649 w 799"/>
                  <a:gd name="T7" fmla="*/ 147 h 731"/>
                  <a:gd name="T8" fmla="*/ 0 w 799"/>
                  <a:gd name="T9" fmla="*/ 667 h 731"/>
                  <a:gd name="T10" fmla="*/ 697 w 799"/>
                  <a:gd name="T11" fmla="*/ 147 h 731"/>
                  <a:gd name="T12" fmla="*/ 799 w 799"/>
                  <a:gd name="T13" fmla="*/ 14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9" h="731">
                    <a:moveTo>
                      <a:pt x="799" y="147"/>
                    </a:moveTo>
                    <a:cubicBezTo>
                      <a:pt x="681" y="0"/>
                      <a:pt x="681" y="0"/>
                      <a:pt x="681" y="0"/>
                    </a:cubicBezTo>
                    <a:cubicBezTo>
                      <a:pt x="546" y="147"/>
                      <a:pt x="546" y="147"/>
                      <a:pt x="546" y="147"/>
                    </a:cubicBezTo>
                    <a:cubicBezTo>
                      <a:pt x="649" y="147"/>
                      <a:pt x="649" y="147"/>
                      <a:pt x="649" y="147"/>
                    </a:cubicBezTo>
                    <a:cubicBezTo>
                      <a:pt x="626" y="254"/>
                      <a:pt x="511" y="614"/>
                      <a:pt x="0" y="667"/>
                    </a:cubicBezTo>
                    <a:cubicBezTo>
                      <a:pt x="0" y="667"/>
                      <a:pt x="594" y="731"/>
                      <a:pt x="697" y="147"/>
                    </a:cubicBezTo>
                    <a:lnTo>
                      <a:pt x="799" y="14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pPr defTabSz="914217"/>
                <a:endParaRPr lang="zh-CN" altLang="en-US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66" name="TextBox 1">
            <a:extLst>
              <a:ext uri="{FF2B5EF4-FFF2-40B4-BE49-F238E27FC236}">
                <a16:creationId xmlns:a16="http://schemas.microsoft.com/office/drawing/2014/main" xmlns="" id="{00376B3E-492F-4F11-A9FF-4B425753E0E2}"/>
              </a:ext>
            </a:extLst>
          </p:cNvPr>
          <p:cNvSpPr txBox="1"/>
          <p:nvPr/>
        </p:nvSpPr>
        <p:spPr>
          <a:xfrm>
            <a:off x="602610" y="648713"/>
            <a:ext cx="2087110" cy="4778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3.2</a:t>
            </a:r>
            <a:r>
              <a:rPr lang="en-US" altLang="zh-CN" sz="2800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800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未来发展</a:t>
            </a:r>
            <a:endParaRPr lang="en-US" altLang="zh-CN" sz="2800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264468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组合 116"/>
          <p:cNvGrpSpPr/>
          <p:nvPr/>
        </p:nvGrpSpPr>
        <p:grpSpPr>
          <a:xfrm>
            <a:off x="8449413" y="1557339"/>
            <a:ext cx="3261132" cy="2185987"/>
            <a:chOff x="8450263" y="1557337"/>
            <a:chExt cx="3262312" cy="2185987"/>
          </a:xfrm>
        </p:grpSpPr>
        <p:sp>
          <p:nvSpPr>
            <p:cNvPr id="118" name="矩形 117"/>
            <p:cNvSpPr/>
            <p:nvPr/>
          </p:nvSpPr>
          <p:spPr>
            <a:xfrm>
              <a:off x="8450263" y="1557337"/>
              <a:ext cx="3262312" cy="218598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8990707" y="2353426"/>
              <a:ext cx="2181423" cy="55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217">
                <a:lnSpc>
                  <a:spcPct val="150000"/>
                </a:lnSpc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</a:t>
              </a: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261773" y="4193260"/>
            <a:ext cx="2250137" cy="1730002"/>
            <a:chOff x="6261832" y="4193260"/>
            <a:chExt cx="2250951" cy="1730001"/>
          </a:xfrm>
        </p:grpSpPr>
        <p:sp>
          <p:nvSpPr>
            <p:cNvPr id="121" name="矩形 120"/>
            <p:cNvSpPr/>
            <p:nvPr/>
          </p:nvSpPr>
          <p:spPr>
            <a:xfrm>
              <a:off x="6332597" y="4193260"/>
              <a:ext cx="2080656" cy="1730001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/>
              <a:endParaRPr lang="zh-CN" altLang="en-US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矩形 121"/>
            <p:cNvSpPr/>
            <p:nvPr/>
          </p:nvSpPr>
          <p:spPr>
            <a:xfrm>
              <a:off x="6261832" y="4674459"/>
              <a:ext cx="2250951" cy="5538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217">
                <a:lnSpc>
                  <a:spcPct val="150000"/>
                </a:lnSpc>
              </a:pPr>
              <a:r>
                <a:rPr lang="zh-CN" altLang="en-US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点击添加文本</a:t>
              </a:r>
              <a:endParaRPr lang="zh-CN" altLang="en-US" sz="11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0476" y="1555769"/>
            <a:ext cx="5462224" cy="1670647"/>
            <a:chOff x="498452" y="1555767"/>
            <a:chExt cx="5464199" cy="1670647"/>
          </a:xfrm>
        </p:grpSpPr>
        <p:sp>
          <p:nvSpPr>
            <p:cNvPr id="126" name="矩形 125"/>
            <p:cNvSpPr/>
            <p:nvPr/>
          </p:nvSpPr>
          <p:spPr>
            <a:xfrm>
              <a:off x="498452" y="1555767"/>
              <a:ext cx="38592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4217"/>
              <a:r>
                <a:rPr lang="zh-CN" altLang="en-US" sz="20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请插入您的标题内容</a:t>
              </a:r>
            </a:p>
          </p:txBody>
        </p:sp>
        <p:sp>
          <p:nvSpPr>
            <p:cNvPr id="138" name="文本框 113"/>
            <p:cNvSpPr txBox="1"/>
            <p:nvPr/>
          </p:nvSpPr>
          <p:spPr>
            <a:xfrm>
              <a:off x="770519" y="2026085"/>
              <a:ext cx="51921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217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</a:p>
          </p:txBody>
        </p:sp>
        <p:sp>
          <p:nvSpPr>
            <p:cNvPr id="139" name="Freeform 177"/>
            <p:cNvSpPr>
              <a:spLocks noEditPoints="1"/>
            </p:cNvSpPr>
            <p:nvPr/>
          </p:nvSpPr>
          <p:spPr bwMode="auto">
            <a:xfrm>
              <a:off x="524456" y="2195684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 sz="1600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0479" y="4113213"/>
            <a:ext cx="5462223" cy="1668640"/>
            <a:chOff x="498453" y="4113213"/>
            <a:chExt cx="5464198" cy="1668640"/>
          </a:xfrm>
        </p:grpSpPr>
        <p:sp>
          <p:nvSpPr>
            <p:cNvPr id="127" name="矩形 126"/>
            <p:cNvSpPr/>
            <p:nvPr/>
          </p:nvSpPr>
          <p:spPr>
            <a:xfrm>
              <a:off x="498453" y="4113213"/>
              <a:ext cx="249389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217"/>
              <a:r>
                <a:rPr lang="zh-CN" altLang="en-US" sz="20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请插入您的标题内容</a:t>
              </a:r>
            </a:p>
          </p:txBody>
        </p:sp>
        <p:sp>
          <p:nvSpPr>
            <p:cNvPr id="140" name="文本框 113"/>
            <p:cNvSpPr txBox="1"/>
            <p:nvPr/>
          </p:nvSpPr>
          <p:spPr>
            <a:xfrm>
              <a:off x="770519" y="4581524"/>
              <a:ext cx="51921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217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</a:p>
          </p:txBody>
        </p:sp>
        <p:sp>
          <p:nvSpPr>
            <p:cNvPr id="141" name="Freeform 177"/>
            <p:cNvSpPr>
              <a:spLocks noEditPoints="1"/>
            </p:cNvSpPr>
            <p:nvPr/>
          </p:nvSpPr>
          <p:spPr bwMode="auto">
            <a:xfrm>
              <a:off x="524456" y="4751123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pPr defTabSz="914217"/>
              <a:endParaRPr lang="zh-CN" altLang="en-US" sz="1600">
                <a:solidFill>
                  <a:prstClr val="black"/>
                </a:solidFill>
              </a:endParaRPr>
            </a:p>
          </p:txBody>
        </p:sp>
      </p:grpSp>
      <p:pic>
        <p:nvPicPr>
          <p:cNvPr id="143" name="图片 14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426" y="1549272"/>
            <a:ext cx="2088480" cy="1289319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9404" y="3781669"/>
            <a:ext cx="3261141" cy="2136470"/>
          </a:xfrm>
          <a:prstGeom prst="rect">
            <a:avLst/>
          </a:prstGeom>
        </p:spPr>
      </p:pic>
      <p:pic>
        <p:nvPicPr>
          <p:cNvPr id="147" name="图片 14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2426" y="2876933"/>
            <a:ext cx="2078778" cy="1277987"/>
          </a:xfrm>
          <a:prstGeom prst="rect">
            <a:avLst/>
          </a:prstGeom>
        </p:spPr>
      </p:pic>
      <p:sp>
        <p:nvSpPr>
          <p:cNvPr id="28" name="TextBox 1">
            <a:extLst>
              <a:ext uri="{FF2B5EF4-FFF2-40B4-BE49-F238E27FC236}">
                <a16:creationId xmlns:a16="http://schemas.microsoft.com/office/drawing/2014/main" xmlns="" id="{82546FF6-AB78-4E64-9FCC-2CE0518BA9A3}"/>
              </a:ext>
            </a:extLst>
          </p:cNvPr>
          <p:cNvSpPr txBox="1"/>
          <p:nvPr/>
        </p:nvSpPr>
        <p:spPr>
          <a:xfrm>
            <a:off x="602610" y="648713"/>
            <a:ext cx="2087110" cy="47788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3.2</a:t>
            </a:r>
            <a:r>
              <a:rPr lang="en-US" altLang="zh-CN" sz="2800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800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未来发展</a:t>
            </a:r>
            <a:endParaRPr lang="en-US" altLang="zh-CN" sz="2800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5470040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天空, 水, 户外, 船&#10;&#10;已生成极高可信度的说明">
            <a:extLst>
              <a:ext uri="{FF2B5EF4-FFF2-40B4-BE49-F238E27FC236}">
                <a16:creationId xmlns:a16="http://schemas.microsoft.com/office/drawing/2014/main" xmlns="" id="{FF789C1A-D684-484B-A6D4-4F9267DC9E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7071" y="816429"/>
            <a:ext cx="3537857" cy="3537857"/>
          </a:xfrm>
          <a:prstGeom prst="ellipse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xmlns="" id="{A6ADB631-F7B8-45FA-9503-1969C6B1F444}"/>
              </a:ext>
            </a:extLst>
          </p:cNvPr>
          <p:cNvSpPr txBox="1"/>
          <p:nvPr/>
        </p:nvSpPr>
        <p:spPr>
          <a:xfrm>
            <a:off x="4675412" y="4729021"/>
            <a:ext cx="2841171" cy="352854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dist">
              <a:lnSpc>
                <a:spcPts val="2300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CHAPERT 04</a:t>
            </a:r>
            <a:endParaRPr lang="zh-CN" altLang="en-US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xmlns="" id="{8FB96514-A360-4D89-87CA-1E0DE1B30BD8}"/>
              </a:ext>
            </a:extLst>
          </p:cNvPr>
          <p:cNvSpPr txBox="1"/>
          <p:nvPr/>
        </p:nvSpPr>
        <p:spPr>
          <a:xfrm>
            <a:off x="2895924" y="5081875"/>
            <a:ext cx="6400150" cy="108029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财务分析</a:t>
            </a:r>
            <a:endParaRPr lang="en-US" altLang="zh-CN" sz="2400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企业的实际财务状况，预期的资金来源和使用</a:t>
            </a:r>
          </a:p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The actual financial position, expected sources and uses of funds.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D8B7C270-4C53-4D4B-9AB2-BE9D77016EA3}"/>
              </a:ext>
            </a:extLst>
          </p:cNvPr>
          <p:cNvGrpSpPr/>
          <p:nvPr/>
        </p:nvGrpSpPr>
        <p:grpSpPr>
          <a:xfrm>
            <a:off x="11250949" y="578165"/>
            <a:ext cx="934958" cy="466603"/>
            <a:chOff x="11250949" y="578165"/>
            <a:chExt cx="934958" cy="466603"/>
          </a:xfrm>
        </p:grpSpPr>
        <p:sp>
          <p:nvSpPr>
            <p:cNvPr id="10" name="TextBox 1">
              <a:extLst>
                <a:ext uri="{FF2B5EF4-FFF2-40B4-BE49-F238E27FC236}">
                  <a16:creationId xmlns:a16="http://schemas.microsoft.com/office/drawing/2014/main" xmlns="" id="{31775F74-1C28-4A2A-A846-C5970B85A46B}"/>
                </a:ext>
              </a:extLst>
            </p:cNvPr>
            <p:cNvSpPr txBox="1"/>
            <p:nvPr/>
          </p:nvSpPr>
          <p:spPr>
            <a:xfrm>
              <a:off x="11250949" y="578165"/>
              <a:ext cx="674865" cy="46660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810"/>
                </a:lnSpc>
              </a:pPr>
              <a:r>
                <a:rPr lang="en-US" altLang="zh-CN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LOGO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9300D379-8179-4755-8E6C-B9F0306311CC}"/>
                </a:ext>
              </a:extLst>
            </p:cNvPr>
            <p:cNvSpPr/>
            <p:nvPr/>
          </p:nvSpPr>
          <p:spPr>
            <a:xfrm>
              <a:off x="12084307" y="683340"/>
              <a:ext cx="101600" cy="338116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220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"/>
          <p:cNvSpPr txBox="1"/>
          <p:nvPr/>
        </p:nvSpPr>
        <p:spPr>
          <a:xfrm>
            <a:off x="766854" y="604822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4.1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投资需求</a:t>
            </a:r>
            <a:endParaRPr lang="en-US" altLang="zh-CN" sz="2963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BE5B81F-18C4-41E2-91AD-D312EB6C51E5}"/>
              </a:ext>
            </a:extLst>
          </p:cNvPr>
          <p:cNvGrpSpPr/>
          <p:nvPr/>
        </p:nvGrpSpPr>
        <p:grpSpPr>
          <a:xfrm>
            <a:off x="893946" y="2484633"/>
            <a:ext cx="2432537" cy="2645568"/>
            <a:chOff x="893946" y="2484633"/>
            <a:chExt cx="2432537" cy="2645568"/>
          </a:xfrm>
        </p:grpSpPr>
        <p:sp>
          <p:nvSpPr>
            <p:cNvPr id="2" name="Freeform 3"/>
            <p:cNvSpPr/>
            <p:nvPr/>
          </p:nvSpPr>
          <p:spPr>
            <a:xfrm>
              <a:off x="893946" y="2484633"/>
              <a:ext cx="2432537" cy="2645568"/>
            </a:xfrm>
            <a:custGeom>
              <a:avLst/>
              <a:gdLst>
                <a:gd name="connsiteX0" fmla="*/ 2285822 w 2298522"/>
                <a:gd name="connsiteY0" fmla="*/ 2487117 h 2499817"/>
                <a:gd name="connsiteX1" fmla="*/ 12700 w 2298522"/>
                <a:gd name="connsiteY1" fmla="*/ 2487117 h 2499817"/>
                <a:gd name="connsiteX2" fmla="*/ 12700 w 2298522"/>
                <a:gd name="connsiteY2" fmla="*/ 12700 h 2499817"/>
                <a:gd name="connsiteX3" fmla="*/ 2285822 w 2298522"/>
                <a:gd name="connsiteY3" fmla="*/ 12700 h 2499817"/>
                <a:gd name="connsiteX4" fmla="*/ 2285822 w 2298522"/>
                <a:gd name="connsiteY4" fmla="*/ 2487117 h 249981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298522" h="2499817">
                  <a:moveTo>
                    <a:pt x="2285822" y="2487117"/>
                  </a:moveTo>
                  <a:lnTo>
                    <a:pt x="12700" y="2487117"/>
                  </a:lnTo>
                  <a:lnTo>
                    <a:pt x="12700" y="12700"/>
                  </a:lnTo>
                  <a:lnTo>
                    <a:pt x="2285822" y="12700"/>
                  </a:lnTo>
                  <a:lnTo>
                    <a:pt x="2285822" y="2487117"/>
                  </a:lnTo>
                </a:path>
              </a:pathLst>
            </a:custGeom>
            <a:solidFill>
              <a:srgbClr val="000000">
                <a:alpha val="0"/>
              </a:srgbClr>
            </a:solidFill>
            <a:ln w="25400">
              <a:solidFill>
                <a:srgbClr val="3E3A39">
                  <a:alpha val="100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3" name="Freeform 3"/>
            <p:cNvSpPr/>
            <p:nvPr/>
          </p:nvSpPr>
          <p:spPr>
            <a:xfrm>
              <a:off x="907392" y="2489100"/>
              <a:ext cx="2405656" cy="828577"/>
            </a:xfrm>
            <a:custGeom>
              <a:avLst/>
              <a:gdLst>
                <a:gd name="connsiteX0" fmla="*/ 2273122 w 2273122"/>
                <a:gd name="connsiteY0" fmla="*/ 782929 h 782929"/>
                <a:gd name="connsiteX1" fmla="*/ 1294231 w 2273122"/>
                <a:gd name="connsiteY1" fmla="*/ 782929 h 782929"/>
                <a:gd name="connsiteX2" fmla="*/ 1136573 w 2273122"/>
                <a:gd name="connsiteY2" fmla="*/ 625246 h 782929"/>
                <a:gd name="connsiteX3" fmla="*/ 978890 w 2273122"/>
                <a:gd name="connsiteY3" fmla="*/ 782929 h 782929"/>
                <a:gd name="connsiteX4" fmla="*/ 0 w 2273122"/>
                <a:gd name="connsiteY4" fmla="*/ 782929 h 782929"/>
                <a:gd name="connsiteX5" fmla="*/ 0 w 2273122"/>
                <a:gd name="connsiteY5" fmla="*/ 0 h 782929"/>
                <a:gd name="connsiteX6" fmla="*/ 2273122 w 2273122"/>
                <a:gd name="connsiteY6" fmla="*/ 0 h 782929"/>
                <a:gd name="connsiteX7" fmla="*/ 2273122 w 2273122"/>
                <a:gd name="connsiteY7" fmla="*/ 782929 h 782929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</a:cxnLst>
              <a:rect l="l" t="t" r="r" b="b"/>
              <a:pathLst>
                <a:path w="2273122" h="782929">
                  <a:moveTo>
                    <a:pt x="2273122" y="782929"/>
                  </a:moveTo>
                  <a:lnTo>
                    <a:pt x="1294231" y="782929"/>
                  </a:lnTo>
                  <a:lnTo>
                    <a:pt x="1136573" y="625246"/>
                  </a:lnTo>
                  <a:lnTo>
                    <a:pt x="978890" y="782929"/>
                  </a:lnTo>
                  <a:lnTo>
                    <a:pt x="0" y="782929"/>
                  </a:lnTo>
                  <a:lnTo>
                    <a:pt x="0" y="0"/>
                  </a:lnTo>
                  <a:lnTo>
                    <a:pt x="2273122" y="0"/>
                  </a:lnTo>
                  <a:lnTo>
                    <a:pt x="2273122" y="782929"/>
                  </a:lnTo>
                </a:path>
              </a:pathLst>
            </a:custGeom>
            <a:solidFill>
              <a:srgbClr val="218CD5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2" name="TextBox 1"/>
            <p:cNvSpPr txBox="1"/>
            <p:nvPr/>
          </p:nvSpPr>
          <p:spPr>
            <a:xfrm>
              <a:off x="1568413" y="2741857"/>
              <a:ext cx="1083630" cy="36080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ctr">
                <a:lnSpc>
                  <a:spcPts val="2646"/>
                </a:lnSpc>
                <a:tabLst>
                  <a:tab pos="430093" algn="l"/>
                </a:tabLst>
              </a:pPr>
              <a:r>
                <a:rPr lang="en-US" altLang="zh-CN" sz="2117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技术研究</a:t>
              </a:r>
              <a:endParaRPr lang="en-US" altLang="zh-CN" sz="1164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4" name="TextBox 1"/>
            <p:cNvSpPr txBox="1"/>
            <p:nvPr/>
          </p:nvSpPr>
          <p:spPr>
            <a:xfrm>
              <a:off x="1033012" y="3571805"/>
              <a:ext cx="2154436" cy="86690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ctr">
                <a:lnSpc>
                  <a:spcPts val="2222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 algn="ctr">
                <a:lnSpc>
                  <a:spcPts val="2117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 algn="ctr">
                <a:lnSpc>
                  <a:spcPts val="2117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A902DD20-99AD-4D79-B136-4B172C54D33E}"/>
              </a:ext>
            </a:extLst>
          </p:cNvPr>
          <p:cNvGrpSpPr/>
          <p:nvPr/>
        </p:nvGrpSpPr>
        <p:grpSpPr>
          <a:xfrm>
            <a:off x="3608921" y="2484633"/>
            <a:ext cx="2432537" cy="2645568"/>
            <a:chOff x="3608921" y="2484633"/>
            <a:chExt cx="2432537" cy="2645568"/>
          </a:xfrm>
        </p:grpSpPr>
        <p:sp>
          <p:nvSpPr>
            <p:cNvPr id="5" name="Freeform 3"/>
            <p:cNvSpPr/>
            <p:nvPr/>
          </p:nvSpPr>
          <p:spPr>
            <a:xfrm>
              <a:off x="3608921" y="2484633"/>
              <a:ext cx="2432537" cy="2645568"/>
            </a:xfrm>
            <a:custGeom>
              <a:avLst/>
              <a:gdLst>
                <a:gd name="connsiteX0" fmla="*/ 2285822 w 2298522"/>
                <a:gd name="connsiteY0" fmla="*/ 2487117 h 2499817"/>
                <a:gd name="connsiteX1" fmla="*/ 12700 w 2298522"/>
                <a:gd name="connsiteY1" fmla="*/ 2487117 h 2499817"/>
                <a:gd name="connsiteX2" fmla="*/ 12700 w 2298522"/>
                <a:gd name="connsiteY2" fmla="*/ 12700 h 2499817"/>
                <a:gd name="connsiteX3" fmla="*/ 2285822 w 2298522"/>
                <a:gd name="connsiteY3" fmla="*/ 12700 h 2499817"/>
                <a:gd name="connsiteX4" fmla="*/ 2285822 w 2298522"/>
                <a:gd name="connsiteY4" fmla="*/ 2487117 h 249981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298522" h="2499817">
                  <a:moveTo>
                    <a:pt x="2285822" y="2487117"/>
                  </a:moveTo>
                  <a:lnTo>
                    <a:pt x="12700" y="2487117"/>
                  </a:lnTo>
                  <a:lnTo>
                    <a:pt x="12700" y="12700"/>
                  </a:lnTo>
                  <a:lnTo>
                    <a:pt x="2285822" y="12700"/>
                  </a:lnTo>
                  <a:lnTo>
                    <a:pt x="2285822" y="2487117"/>
                  </a:lnTo>
                </a:path>
              </a:pathLst>
            </a:custGeom>
            <a:solidFill>
              <a:srgbClr val="000000">
                <a:alpha val="0"/>
              </a:srgbClr>
            </a:solidFill>
            <a:ln w="25400">
              <a:solidFill>
                <a:srgbClr val="3E3A39">
                  <a:alpha val="100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6" name="Freeform 3"/>
            <p:cNvSpPr/>
            <p:nvPr/>
          </p:nvSpPr>
          <p:spPr>
            <a:xfrm>
              <a:off x="3622367" y="2489100"/>
              <a:ext cx="2405656" cy="828577"/>
            </a:xfrm>
            <a:custGeom>
              <a:avLst/>
              <a:gdLst>
                <a:gd name="connsiteX0" fmla="*/ 2273122 w 2273122"/>
                <a:gd name="connsiteY0" fmla="*/ 782929 h 782929"/>
                <a:gd name="connsiteX1" fmla="*/ 1294231 w 2273122"/>
                <a:gd name="connsiteY1" fmla="*/ 782929 h 782929"/>
                <a:gd name="connsiteX2" fmla="*/ 1136574 w 2273122"/>
                <a:gd name="connsiteY2" fmla="*/ 625246 h 782929"/>
                <a:gd name="connsiteX3" fmla="*/ 978890 w 2273122"/>
                <a:gd name="connsiteY3" fmla="*/ 782929 h 782929"/>
                <a:gd name="connsiteX4" fmla="*/ 0 w 2273122"/>
                <a:gd name="connsiteY4" fmla="*/ 782929 h 782929"/>
                <a:gd name="connsiteX5" fmla="*/ 0 w 2273122"/>
                <a:gd name="connsiteY5" fmla="*/ 0 h 782929"/>
                <a:gd name="connsiteX6" fmla="*/ 2273122 w 2273122"/>
                <a:gd name="connsiteY6" fmla="*/ 0 h 782929"/>
                <a:gd name="connsiteX7" fmla="*/ 2273122 w 2273122"/>
                <a:gd name="connsiteY7" fmla="*/ 782929 h 782929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</a:cxnLst>
              <a:rect l="l" t="t" r="r" b="b"/>
              <a:pathLst>
                <a:path w="2273122" h="782929">
                  <a:moveTo>
                    <a:pt x="2273122" y="782929"/>
                  </a:moveTo>
                  <a:lnTo>
                    <a:pt x="1294231" y="782929"/>
                  </a:lnTo>
                  <a:lnTo>
                    <a:pt x="1136574" y="625246"/>
                  </a:lnTo>
                  <a:lnTo>
                    <a:pt x="978890" y="782929"/>
                  </a:lnTo>
                  <a:lnTo>
                    <a:pt x="0" y="782929"/>
                  </a:lnTo>
                  <a:lnTo>
                    <a:pt x="0" y="0"/>
                  </a:lnTo>
                  <a:lnTo>
                    <a:pt x="2273122" y="0"/>
                  </a:lnTo>
                  <a:lnTo>
                    <a:pt x="2273122" y="782929"/>
                  </a:lnTo>
                </a:path>
              </a:pathLst>
            </a:custGeom>
            <a:solidFill>
              <a:srgbClr val="166198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3" name="TextBox 1"/>
            <p:cNvSpPr txBox="1"/>
            <p:nvPr/>
          </p:nvSpPr>
          <p:spPr>
            <a:xfrm>
              <a:off x="4287585" y="2741857"/>
              <a:ext cx="1083630" cy="36080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646"/>
                </a:lnSpc>
                <a:tabLst>
                  <a:tab pos="349451" algn="l"/>
                </a:tabLst>
              </a:pPr>
              <a:r>
                <a:rPr lang="en-US" altLang="zh-CN" sz="2117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人才引进</a:t>
              </a:r>
              <a:endParaRPr lang="en-US" altLang="zh-CN" sz="1164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6" name="TextBox 1"/>
            <p:cNvSpPr txBox="1"/>
            <p:nvPr/>
          </p:nvSpPr>
          <p:spPr>
            <a:xfrm>
              <a:off x="3747987" y="3571805"/>
              <a:ext cx="2154436" cy="86690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ctr">
                <a:lnSpc>
                  <a:spcPts val="2222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 algn="ctr">
                <a:lnSpc>
                  <a:spcPts val="2117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 algn="ctr">
                <a:lnSpc>
                  <a:spcPts val="2117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3EC1B611-FA03-411A-92B1-C1755824544B}"/>
              </a:ext>
            </a:extLst>
          </p:cNvPr>
          <p:cNvGrpSpPr/>
          <p:nvPr/>
        </p:nvGrpSpPr>
        <p:grpSpPr>
          <a:xfrm>
            <a:off x="6323896" y="2484633"/>
            <a:ext cx="2432537" cy="2645568"/>
            <a:chOff x="6323896" y="2484633"/>
            <a:chExt cx="2432537" cy="2645568"/>
          </a:xfrm>
        </p:grpSpPr>
        <p:sp>
          <p:nvSpPr>
            <p:cNvPr id="7" name="Freeform 3"/>
            <p:cNvSpPr/>
            <p:nvPr/>
          </p:nvSpPr>
          <p:spPr>
            <a:xfrm>
              <a:off x="6323896" y="2484633"/>
              <a:ext cx="2432537" cy="2645568"/>
            </a:xfrm>
            <a:custGeom>
              <a:avLst/>
              <a:gdLst>
                <a:gd name="connsiteX0" fmla="*/ 2285822 w 2298522"/>
                <a:gd name="connsiteY0" fmla="*/ 2487117 h 2499817"/>
                <a:gd name="connsiteX1" fmla="*/ 12700 w 2298522"/>
                <a:gd name="connsiteY1" fmla="*/ 2487117 h 2499817"/>
                <a:gd name="connsiteX2" fmla="*/ 12700 w 2298522"/>
                <a:gd name="connsiteY2" fmla="*/ 12700 h 2499817"/>
                <a:gd name="connsiteX3" fmla="*/ 2285822 w 2298522"/>
                <a:gd name="connsiteY3" fmla="*/ 12700 h 2499817"/>
                <a:gd name="connsiteX4" fmla="*/ 2285822 w 2298522"/>
                <a:gd name="connsiteY4" fmla="*/ 2487117 h 249981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298522" h="2499817">
                  <a:moveTo>
                    <a:pt x="2285822" y="2487117"/>
                  </a:moveTo>
                  <a:lnTo>
                    <a:pt x="12700" y="2487117"/>
                  </a:lnTo>
                  <a:lnTo>
                    <a:pt x="12700" y="12700"/>
                  </a:lnTo>
                  <a:lnTo>
                    <a:pt x="2285822" y="12700"/>
                  </a:lnTo>
                  <a:lnTo>
                    <a:pt x="2285822" y="2487117"/>
                  </a:lnTo>
                </a:path>
              </a:pathLst>
            </a:custGeom>
            <a:solidFill>
              <a:srgbClr val="000000">
                <a:alpha val="0"/>
              </a:srgbClr>
            </a:solidFill>
            <a:ln w="25400">
              <a:solidFill>
                <a:srgbClr val="3E3A39">
                  <a:alpha val="100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8" name="Freeform 3"/>
            <p:cNvSpPr/>
            <p:nvPr/>
          </p:nvSpPr>
          <p:spPr>
            <a:xfrm>
              <a:off x="6337342" y="2489100"/>
              <a:ext cx="2405656" cy="828577"/>
            </a:xfrm>
            <a:custGeom>
              <a:avLst/>
              <a:gdLst>
                <a:gd name="connsiteX0" fmla="*/ 2273122 w 2273122"/>
                <a:gd name="connsiteY0" fmla="*/ 782929 h 782929"/>
                <a:gd name="connsiteX1" fmla="*/ 1294231 w 2273122"/>
                <a:gd name="connsiteY1" fmla="*/ 782929 h 782929"/>
                <a:gd name="connsiteX2" fmla="*/ 1136573 w 2273122"/>
                <a:gd name="connsiteY2" fmla="*/ 625246 h 782929"/>
                <a:gd name="connsiteX3" fmla="*/ 978891 w 2273122"/>
                <a:gd name="connsiteY3" fmla="*/ 782929 h 782929"/>
                <a:gd name="connsiteX4" fmla="*/ 0 w 2273122"/>
                <a:gd name="connsiteY4" fmla="*/ 782929 h 782929"/>
                <a:gd name="connsiteX5" fmla="*/ 0 w 2273122"/>
                <a:gd name="connsiteY5" fmla="*/ 0 h 782929"/>
                <a:gd name="connsiteX6" fmla="*/ 2273122 w 2273122"/>
                <a:gd name="connsiteY6" fmla="*/ 0 h 782929"/>
                <a:gd name="connsiteX7" fmla="*/ 2273122 w 2273122"/>
                <a:gd name="connsiteY7" fmla="*/ 782929 h 782929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</a:cxnLst>
              <a:rect l="l" t="t" r="r" b="b"/>
              <a:pathLst>
                <a:path w="2273122" h="782929">
                  <a:moveTo>
                    <a:pt x="2273122" y="782929"/>
                  </a:moveTo>
                  <a:lnTo>
                    <a:pt x="1294231" y="782929"/>
                  </a:lnTo>
                  <a:lnTo>
                    <a:pt x="1136573" y="625246"/>
                  </a:lnTo>
                  <a:lnTo>
                    <a:pt x="978891" y="782929"/>
                  </a:lnTo>
                  <a:lnTo>
                    <a:pt x="0" y="782929"/>
                  </a:lnTo>
                  <a:lnTo>
                    <a:pt x="0" y="0"/>
                  </a:lnTo>
                  <a:lnTo>
                    <a:pt x="2273122" y="0"/>
                  </a:lnTo>
                  <a:lnTo>
                    <a:pt x="2273122" y="782929"/>
                  </a:lnTo>
                </a:path>
              </a:pathLst>
            </a:custGeom>
            <a:solidFill>
              <a:srgbClr val="218CD5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4" name="TextBox 1"/>
            <p:cNvSpPr txBox="1"/>
            <p:nvPr/>
          </p:nvSpPr>
          <p:spPr>
            <a:xfrm>
              <a:off x="7002560" y="2741857"/>
              <a:ext cx="1083630" cy="36080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646"/>
                </a:lnSpc>
                <a:tabLst>
                  <a:tab pos="389772" algn="l"/>
                </a:tabLst>
              </a:pPr>
              <a:r>
                <a:rPr lang="en-US" altLang="zh-CN" sz="2117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营销宣传</a:t>
              </a:r>
              <a:endParaRPr lang="en-US" altLang="zh-CN" sz="1164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8" name="TextBox 1"/>
            <p:cNvSpPr txBox="1"/>
            <p:nvPr/>
          </p:nvSpPr>
          <p:spPr>
            <a:xfrm>
              <a:off x="6462962" y="3571805"/>
              <a:ext cx="2154436" cy="86690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ctr">
                <a:lnSpc>
                  <a:spcPts val="2222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 algn="ctr">
                <a:lnSpc>
                  <a:spcPts val="2117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 algn="ctr">
                <a:lnSpc>
                  <a:spcPts val="2117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A7D1DACC-9685-44FE-A518-46F208BD3C2B}"/>
              </a:ext>
            </a:extLst>
          </p:cNvPr>
          <p:cNvGrpSpPr/>
          <p:nvPr/>
        </p:nvGrpSpPr>
        <p:grpSpPr>
          <a:xfrm>
            <a:off x="9038871" y="2484633"/>
            <a:ext cx="2432537" cy="2645568"/>
            <a:chOff x="9038871" y="2484633"/>
            <a:chExt cx="2432537" cy="2645568"/>
          </a:xfrm>
        </p:grpSpPr>
        <p:sp>
          <p:nvSpPr>
            <p:cNvPr id="9" name="Freeform 3"/>
            <p:cNvSpPr/>
            <p:nvPr/>
          </p:nvSpPr>
          <p:spPr>
            <a:xfrm>
              <a:off x="9038871" y="2484633"/>
              <a:ext cx="2432537" cy="2645568"/>
            </a:xfrm>
            <a:custGeom>
              <a:avLst/>
              <a:gdLst>
                <a:gd name="connsiteX0" fmla="*/ 2285822 w 2298522"/>
                <a:gd name="connsiteY0" fmla="*/ 2487117 h 2499817"/>
                <a:gd name="connsiteX1" fmla="*/ 12700 w 2298522"/>
                <a:gd name="connsiteY1" fmla="*/ 2487117 h 2499817"/>
                <a:gd name="connsiteX2" fmla="*/ 12700 w 2298522"/>
                <a:gd name="connsiteY2" fmla="*/ 12700 h 2499817"/>
                <a:gd name="connsiteX3" fmla="*/ 2285822 w 2298522"/>
                <a:gd name="connsiteY3" fmla="*/ 12700 h 2499817"/>
                <a:gd name="connsiteX4" fmla="*/ 2285822 w 2298522"/>
                <a:gd name="connsiteY4" fmla="*/ 2487117 h 249981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2298522" h="2499817">
                  <a:moveTo>
                    <a:pt x="2285822" y="2487117"/>
                  </a:moveTo>
                  <a:lnTo>
                    <a:pt x="12700" y="2487117"/>
                  </a:lnTo>
                  <a:lnTo>
                    <a:pt x="12700" y="12700"/>
                  </a:lnTo>
                  <a:lnTo>
                    <a:pt x="2285822" y="12700"/>
                  </a:lnTo>
                  <a:lnTo>
                    <a:pt x="2285822" y="2487117"/>
                  </a:lnTo>
                </a:path>
              </a:pathLst>
            </a:custGeom>
            <a:solidFill>
              <a:srgbClr val="000000">
                <a:alpha val="0"/>
              </a:srgbClr>
            </a:solidFill>
            <a:ln w="25400">
              <a:solidFill>
                <a:srgbClr val="3E3A39">
                  <a:alpha val="100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0" name="Freeform 3"/>
            <p:cNvSpPr/>
            <p:nvPr/>
          </p:nvSpPr>
          <p:spPr>
            <a:xfrm>
              <a:off x="9052318" y="2489100"/>
              <a:ext cx="2405655" cy="828577"/>
            </a:xfrm>
            <a:custGeom>
              <a:avLst/>
              <a:gdLst>
                <a:gd name="connsiteX0" fmla="*/ 2273121 w 2273121"/>
                <a:gd name="connsiteY0" fmla="*/ 782929 h 782929"/>
                <a:gd name="connsiteX1" fmla="*/ 1294231 w 2273121"/>
                <a:gd name="connsiteY1" fmla="*/ 782929 h 782929"/>
                <a:gd name="connsiteX2" fmla="*/ 1136573 w 2273121"/>
                <a:gd name="connsiteY2" fmla="*/ 625246 h 782929"/>
                <a:gd name="connsiteX3" fmla="*/ 978890 w 2273121"/>
                <a:gd name="connsiteY3" fmla="*/ 782929 h 782929"/>
                <a:gd name="connsiteX4" fmla="*/ 0 w 2273121"/>
                <a:gd name="connsiteY4" fmla="*/ 782929 h 782929"/>
                <a:gd name="connsiteX5" fmla="*/ 0 w 2273121"/>
                <a:gd name="connsiteY5" fmla="*/ 0 h 782929"/>
                <a:gd name="connsiteX6" fmla="*/ 2273121 w 2273121"/>
                <a:gd name="connsiteY6" fmla="*/ 0 h 782929"/>
                <a:gd name="connsiteX7" fmla="*/ 2273121 w 2273121"/>
                <a:gd name="connsiteY7" fmla="*/ 782929 h 782929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  <a:cxn ang="6">
                  <a:pos x="connsiteX6" y="connsiteY6"/>
                </a:cxn>
                <a:cxn ang="7">
                  <a:pos x="connsiteX7" y="connsiteY7"/>
                </a:cxn>
              </a:cxnLst>
              <a:rect l="l" t="t" r="r" b="b"/>
              <a:pathLst>
                <a:path w="2273121" h="782929">
                  <a:moveTo>
                    <a:pt x="2273121" y="782929"/>
                  </a:moveTo>
                  <a:lnTo>
                    <a:pt x="1294231" y="782929"/>
                  </a:lnTo>
                  <a:lnTo>
                    <a:pt x="1136573" y="625246"/>
                  </a:lnTo>
                  <a:lnTo>
                    <a:pt x="978890" y="782929"/>
                  </a:lnTo>
                  <a:lnTo>
                    <a:pt x="0" y="782929"/>
                  </a:lnTo>
                  <a:lnTo>
                    <a:pt x="0" y="0"/>
                  </a:lnTo>
                  <a:lnTo>
                    <a:pt x="2273121" y="0"/>
                  </a:lnTo>
                  <a:lnTo>
                    <a:pt x="2273121" y="782929"/>
                  </a:lnTo>
                </a:path>
              </a:pathLst>
            </a:custGeom>
            <a:solidFill>
              <a:srgbClr val="166198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5" name="TextBox 1"/>
            <p:cNvSpPr txBox="1"/>
            <p:nvPr/>
          </p:nvSpPr>
          <p:spPr>
            <a:xfrm>
              <a:off x="9717535" y="2741857"/>
              <a:ext cx="1083630" cy="36080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646"/>
                </a:lnSpc>
                <a:tabLst>
                  <a:tab pos="416653" algn="l"/>
                </a:tabLst>
              </a:pPr>
              <a:r>
                <a:rPr lang="en-US" altLang="zh-CN" sz="2117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硬件采购</a:t>
              </a:r>
              <a:endParaRPr lang="en-US" altLang="zh-CN" sz="1164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9" name="TextBox 1"/>
            <p:cNvSpPr txBox="1"/>
            <p:nvPr/>
          </p:nvSpPr>
          <p:spPr>
            <a:xfrm>
              <a:off x="9177937" y="3571805"/>
              <a:ext cx="2154436" cy="86690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ctr">
                <a:lnSpc>
                  <a:spcPts val="2222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 algn="ctr">
                <a:lnSpc>
                  <a:spcPts val="2117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 algn="ctr">
                <a:lnSpc>
                  <a:spcPts val="2117"/>
                </a:lnSpc>
                <a:tabLst>
                  <a:tab pos="430093" algn="l"/>
                </a:tabLst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8873869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/>
          <p:nvPr/>
        </p:nvSpPr>
        <p:spPr>
          <a:xfrm>
            <a:off x="766853" y="604822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4.2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投资回报</a:t>
            </a:r>
            <a:endParaRPr lang="en-US" altLang="zh-CN" sz="2963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3BBB477-9138-45B2-B068-9137FDB256AF}"/>
              </a:ext>
            </a:extLst>
          </p:cNvPr>
          <p:cNvGrpSpPr/>
          <p:nvPr/>
        </p:nvGrpSpPr>
        <p:grpSpPr>
          <a:xfrm>
            <a:off x="9148735" y="1897795"/>
            <a:ext cx="2080120" cy="4084801"/>
            <a:chOff x="9148735" y="1897795"/>
            <a:chExt cx="2080120" cy="4084801"/>
          </a:xfrm>
        </p:grpSpPr>
        <p:sp>
          <p:nvSpPr>
            <p:cNvPr id="7" name="Freeform 3"/>
            <p:cNvSpPr/>
            <p:nvPr/>
          </p:nvSpPr>
          <p:spPr>
            <a:xfrm>
              <a:off x="9148735" y="2849327"/>
              <a:ext cx="2034778" cy="3133269"/>
            </a:xfrm>
            <a:custGeom>
              <a:avLst/>
              <a:gdLst>
                <a:gd name="connsiteX0" fmla="*/ 1922677 w 1922677"/>
                <a:gd name="connsiteY0" fmla="*/ 2960649 h 2960649"/>
                <a:gd name="connsiteX1" fmla="*/ 0 w 1922677"/>
                <a:gd name="connsiteY1" fmla="*/ 2960649 h 2960649"/>
                <a:gd name="connsiteX2" fmla="*/ 0 w 1922677"/>
                <a:gd name="connsiteY2" fmla="*/ 0 h 2960649"/>
                <a:gd name="connsiteX3" fmla="*/ 1922677 w 1922677"/>
                <a:gd name="connsiteY3" fmla="*/ 0 h 2960649"/>
                <a:gd name="connsiteX4" fmla="*/ 1922677 w 1922677"/>
                <a:gd name="connsiteY4" fmla="*/ 2960649 h 2960649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22677" h="2960649">
                  <a:moveTo>
                    <a:pt x="1922677" y="2960649"/>
                  </a:moveTo>
                  <a:lnTo>
                    <a:pt x="0" y="2960649"/>
                  </a:lnTo>
                  <a:lnTo>
                    <a:pt x="0" y="0"/>
                  </a:lnTo>
                  <a:lnTo>
                    <a:pt x="1922677" y="0"/>
                  </a:lnTo>
                  <a:lnTo>
                    <a:pt x="1922677" y="2960649"/>
                  </a:lnTo>
                </a:path>
              </a:pathLst>
            </a:custGeom>
            <a:solidFill>
              <a:srgbClr val="218CD5"/>
            </a:solidFill>
            <a:ln w="12700">
              <a:solidFill>
                <a:schemeClr val="bg1">
                  <a:alpha val="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6" name="TextBox 1"/>
            <p:cNvSpPr txBox="1"/>
            <p:nvPr/>
          </p:nvSpPr>
          <p:spPr>
            <a:xfrm>
              <a:off x="9382196" y="1897795"/>
              <a:ext cx="1846659" cy="648896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127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</p:txBody>
        </p:sp>
        <p:sp>
          <p:nvSpPr>
            <p:cNvPr id="17" name="TextBox 1"/>
            <p:cNvSpPr txBox="1"/>
            <p:nvPr/>
          </p:nvSpPr>
          <p:spPr>
            <a:xfrm>
              <a:off x="9825731" y="5537475"/>
              <a:ext cx="714939" cy="380040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52"/>
                </a:lnSpc>
              </a:pPr>
              <a:r>
                <a:rPr lang="en-US" altLang="zh-CN" sz="2117" b="1" dirty="0" smtClean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20XX</a:t>
              </a:r>
              <a:endParaRPr lang="en-US" altLang="zh-CN" sz="2117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3B38484-A965-4B99-941E-11DC03B1D070}"/>
              </a:ext>
            </a:extLst>
          </p:cNvPr>
          <p:cNvGrpSpPr/>
          <p:nvPr/>
        </p:nvGrpSpPr>
        <p:grpSpPr>
          <a:xfrm>
            <a:off x="1009641" y="3681345"/>
            <a:ext cx="2054128" cy="2301251"/>
            <a:chOff x="1009641" y="3681345"/>
            <a:chExt cx="2054128" cy="2301251"/>
          </a:xfrm>
        </p:grpSpPr>
        <p:sp>
          <p:nvSpPr>
            <p:cNvPr id="2" name="Freeform 3"/>
            <p:cNvSpPr/>
            <p:nvPr/>
          </p:nvSpPr>
          <p:spPr>
            <a:xfrm>
              <a:off x="1009641" y="4733842"/>
              <a:ext cx="2034779" cy="1248754"/>
            </a:xfrm>
            <a:custGeom>
              <a:avLst/>
              <a:gdLst>
                <a:gd name="connsiteX0" fmla="*/ 1922678 w 1922678"/>
                <a:gd name="connsiteY0" fmla="*/ 1179957 h 1179957"/>
                <a:gd name="connsiteX1" fmla="*/ 0 w 1922678"/>
                <a:gd name="connsiteY1" fmla="*/ 1179957 h 1179957"/>
                <a:gd name="connsiteX2" fmla="*/ 0 w 1922678"/>
                <a:gd name="connsiteY2" fmla="*/ 0 h 1179957"/>
                <a:gd name="connsiteX3" fmla="*/ 1922678 w 1922678"/>
                <a:gd name="connsiteY3" fmla="*/ 0 h 1179957"/>
                <a:gd name="connsiteX4" fmla="*/ 1922678 w 1922678"/>
                <a:gd name="connsiteY4" fmla="*/ 1179957 h 117995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22678" h="1179957">
                  <a:moveTo>
                    <a:pt x="1922678" y="1179957"/>
                  </a:moveTo>
                  <a:lnTo>
                    <a:pt x="0" y="1179957"/>
                  </a:lnTo>
                  <a:lnTo>
                    <a:pt x="0" y="0"/>
                  </a:lnTo>
                  <a:lnTo>
                    <a:pt x="1922678" y="0"/>
                  </a:lnTo>
                  <a:lnTo>
                    <a:pt x="1922678" y="1179957"/>
                  </a:lnTo>
                </a:path>
              </a:pathLst>
            </a:custGeom>
            <a:solidFill>
              <a:srgbClr val="218CD5"/>
            </a:solidFill>
            <a:ln w="12700">
              <a:solidFill>
                <a:schemeClr val="bg1">
                  <a:alpha val="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9" name="TextBox 1"/>
            <p:cNvSpPr txBox="1"/>
            <p:nvPr/>
          </p:nvSpPr>
          <p:spPr>
            <a:xfrm>
              <a:off x="1217110" y="3681345"/>
              <a:ext cx="1846659" cy="648896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127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</p:txBody>
        </p:sp>
        <p:sp>
          <p:nvSpPr>
            <p:cNvPr id="21" name="TextBox 1"/>
            <p:cNvSpPr txBox="1"/>
            <p:nvPr/>
          </p:nvSpPr>
          <p:spPr>
            <a:xfrm>
              <a:off x="1694247" y="5537475"/>
              <a:ext cx="714939" cy="380040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52"/>
                </a:lnSpc>
              </a:pPr>
              <a:r>
                <a:rPr lang="en-US" altLang="zh-CN" sz="2117" b="1" dirty="0" smtClean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20XX</a:t>
              </a:r>
              <a:endParaRPr lang="en-US" altLang="zh-CN" sz="2117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9EA526D8-5FDE-406A-BB21-2CBC9F1033E9}"/>
              </a:ext>
            </a:extLst>
          </p:cNvPr>
          <p:cNvGrpSpPr/>
          <p:nvPr/>
        </p:nvGrpSpPr>
        <p:grpSpPr>
          <a:xfrm>
            <a:off x="7113968" y="2352755"/>
            <a:ext cx="2057823" cy="3629841"/>
            <a:chOff x="7113968" y="2352755"/>
            <a:chExt cx="2057823" cy="3629841"/>
          </a:xfrm>
        </p:grpSpPr>
        <p:sp>
          <p:nvSpPr>
            <p:cNvPr id="6" name="Freeform 3"/>
            <p:cNvSpPr/>
            <p:nvPr/>
          </p:nvSpPr>
          <p:spPr>
            <a:xfrm>
              <a:off x="7113968" y="3371543"/>
              <a:ext cx="2034778" cy="2611053"/>
            </a:xfrm>
            <a:custGeom>
              <a:avLst/>
              <a:gdLst>
                <a:gd name="connsiteX0" fmla="*/ 1922677 w 1922677"/>
                <a:gd name="connsiteY0" fmla="*/ 2467203 h 2467203"/>
                <a:gd name="connsiteX1" fmla="*/ 0 w 1922677"/>
                <a:gd name="connsiteY1" fmla="*/ 2467203 h 2467203"/>
                <a:gd name="connsiteX2" fmla="*/ 0 w 1922677"/>
                <a:gd name="connsiteY2" fmla="*/ 0 h 2467203"/>
                <a:gd name="connsiteX3" fmla="*/ 1922677 w 1922677"/>
                <a:gd name="connsiteY3" fmla="*/ 0 h 2467203"/>
                <a:gd name="connsiteX4" fmla="*/ 1922677 w 1922677"/>
                <a:gd name="connsiteY4" fmla="*/ 2467203 h 2467203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22677" h="2467203">
                  <a:moveTo>
                    <a:pt x="1922677" y="2467203"/>
                  </a:moveTo>
                  <a:lnTo>
                    <a:pt x="0" y="2467203"/>
                  </a:lnTo>
                  <a:lnTo>
                    <a:pt x="0" y="0"/>
                  </a:lnTo>
                  <a:lnTo>
                    <a:pt x="1922677" y="0"/>
                  </a:lnTo>
                  <a:lnTo>
                    <a:pt x="1922677" y="2467203"/>
                  </a:lnTo>
                </a:path>
              </a:pathLst>
            </a:custGeom>
            <a:solidFill>
              <a:srgbClr val="166198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8" name="TextBox 1"/>
            <p:cNvSpPr txBox="1"/>
            <p:nvPr/>
          </p:nvSpPr>
          <p:spPr>
            <a:xfrm>
              <a:off x="7796220" y="5537475"/>
              <a:ext cx="714939" cy="380040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52"/>
                </a:lnSpc>
              </a:pPr>
              <a:r>
                <a:rPr lang="en-US" altLang="zh-CN" sz="2117" b="1" dirty="0" smtClean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20XX</a:t>
              </a:r>
              <a:endParaRPr lang="en-US" altLang="zh-CN" sz="2117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4" name="TextBox 1"/>
            <p:cNvSpPr txBox="1"/>
            <p:nvPr/>
          </p:nvSpPr>
          <p:spPr>
            <a:xfrm>
              <a:off x="7325132" y="2352755"/>
              <a:ext cx="1846659" cy="648896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127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DCB604E-53F8-4ACC-BA07-FA2431EBD11E}"/>
              </a:ext>
            </a:extLst>
          </p:cNvPr>
          <p:cNvGrpSpPr/>
          <p:nvPr/>
        </p:nvGrpSpPr>
        <p:grpSpPr>
          <a:xfrm>
            <a:off x="5079187" y="2780162"/>
            <a:ext cx="2057716" cy="3202433"/>
            <a:chOff x="5079187" y="2780162"/>
            <a:chExt cx="2057716" cy="3202433"/>
          </a:xfrm>
        </p:grpSpPr>
        <p:sp>
          <p:nvSpPr>
            <p:cNvPr id="5" name="Freeform 3"/>
            <p:cNvSpPr/>
            <p:nvPr/>
          </p:nvSpPr>
          <p:spPr>
            <a:xfrm>
              <a:off x="5079187" y="3802941"/>
              <a:ext cx="2034779" cy="2179654"/>
            </a:xfrm>
            <a:custGeom>
              <a:avLst/>
              <a:gdLst>
                <a:gd name="connsiteX0" fmla="*/ 1922678 w 1922678"/>
                <a:gd name="connsiteY0" fmla="*/ 2059571 h 2059571"/>
                <a:gd name="connsiteX1" fmla="*/ 0 w 1922678"/>
                <a:gd name="connsiteY1" fmla="*/ 2059571 h 2059571"/>
                <a:gd name="connsiteX2" fmla="*/ 0 w 1922678"/>
                <a:gd name="connsiteY2" fmla="*/ 0 h 2059571"/>
                <a:gd name="connsiteX3" fmla="*/ 1922678 w 1922678"/>
                <a:gd name="connsiteY3" fmla="*/ 0 h 2059571"/>
                <a:gd name="connsiteX4" fmla="*/ 1922678 w 1922678"/>
                <a:gd name="connsiteY4" fmla="*/ 2059571 h 2059571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22678" h="2059571">
                  <a:moveTo>
                    <a:pt x="1922678" y="2059571"/>
                  </a:moveTo>
                  <a:lnTo>
                    <a:pt x="0" y="2059571"/>
                  </a:lnTo>
                  <a:lnTo>
                    <a:pt x="0" y="0"/>
                  </a:lnTo>
                  <a:lnTo>
                    <a:pt x="1922678" y="0"/>
                  </a:lnTo>
                  <a:lnTo>
                    <a:pt x="1922678" y="2059571"/>
                  </a:lnTo>
                </a:path>
              </a:pathLst>
            </a:custGeom>
            <a:solidFill>
              <a:srgbClr val="218CD5"/>
            </a:solidFill>
            <a:ln w="12700">
              <a:solidFill>
                <a:schemeClr val="bg1">
                  <a:alpha val="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9" name="TextBox 1"/>
            <p:cNvSpPr txBox="1"/>
            <p:nvPr/>
          </p:nvSpPr>
          <p:spPr>
            <a:xfrm>
              <a:off x="5753269" y="5537475"/>
              <a:ext cx="714939" cy="380040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52"/>
                </a:lnSpc>
              </a:pPr>
              <a:r>
                <a:rPr lang="en-US" altLang="zh-CN" sz="2117" b="1" dirty="0" smtClean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20XX</a:t>
              </a:r>
              <a:endParaRPr lang="en-US" altLang="zh-CN" sz="2117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24" name="TextBox 1"/>
            <p:cNvSpPr txBox="1"/>
            <p:nvPr/>
          </p:nvSpPr>
          <p:spPr>
            <a:xfrm>
              <a:off x="5290244" y="2780162"/>
              <a:ext cx="1846659" cy="648896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127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8CAB8C62-02D2-4023-9597-7911244C7DF7}"/>
              </a:ext>
            </a:extLst>
          </p:cNvPr>
          <p:cNvGrpSpPr/>
          <p:nvPr/>
        </p:nvGrpSpPr>
        <p:grpSpPr>
          <a:xfrm>
            <a:off x="3044422" y="3282835"/>
            <a:ext cx="2048858" cy="2699760"/>
            <a:chOff x="3044422" y="3282835"/>
            <a:chExt cx="2048858" cy="2699760"/>
          </a:xfrm>
        </p:grpSpPr>
        <p:sp>
          <p:nvSpPr>
            <p:cNvPr id="3" name="Freeform 3"/>
            <p:cNvSpPr/>
            <p:nvPr/>
          </p:nvSpPr>
          <p:spPr>
            <a:xfrm>
              <a:off x="3044422" y="4347844"/>
              <a:ext cx="2034779" cy="1634751"/>
            </a:xfrm>
            <a:custGeom>
              <a:avLst/>
              <a:gdLst>
                <a:gd name="connsiteX0" fmla="*/ 1922678 w 1922678"/>
                <a:gd name="connsiteY0" fmla="*/ 1544688 h 1544688"/>
                <a:gd name="connsiteX1" fmla="*/ 0 w 1922678"/>
                <a:gd name="connsiteY1" fmla="*/ 1544688 h 1544688"/>
                <a:gd name="connsiteX2" fmla="*/ 0 w 1922678"/>
                <a:gd name="connsiteY2" fmla="*/ 0 h 1544688"/>
                <a:gd name="connsiteX3" fmla="*/ 1922678 w 1922678"/>
                <a:gd name="connsiteY3" fmla="*/ 0 h 1544688"/>
                <a:gd name="connsiteX4" fmla="*/ 1922678 w 1922678"/>
                <a:gd name="connsiteY4" fmla="*/ 1544688 h 1544688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22678" h="1544688">
                  <a:moveTo>
                    <a:pt x="1922678" y="1544688"/>
                  </a:moveTo>
                  <a:lnTo>
                    <a:pt x="0" y="1544688"/>
                  </a:lnTo>
                  <a:lnTo>
                    <a:pt x="0" y="0"/>
                  </a:lnTo>
                  <a:lnTo>
                    <a:pt x="1922678" y="0"/>
                  </a:lnTo>
                  <a:lnTo>
                    <a:pt x="1922678" y="1544688"/>
                  </a:lnTo>
                </a:path>
              </a:pathLst>
            </a:custGeom>
            <a:solidFill>
              <a:srgbClr val="166198"/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20" name="TextBox 1"/>
            <p:cNvSpPr txBox="1"/>
            <p:nvPr/>
          </p:nvSpPr>
          <p:spPr>
            <a:xfrm>
              <a:off x="3723758" y="5537475"/>
              <a:ext cx="714939" cy="380040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752"/>
                </a:lnSpc>
              </a:pPr>
              <a:r>
                <a:rPr lang="en-US" altLang="zh-CN" sz="2117" b="1" dirty="0" smtClean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20XX</a:t>
              </a:r>
              <a:endParaRPr lang="en-US" altLang="zh-CN" sz="2117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25" name="TextBox 1"/>
            <p:cNvSpPr txBox="1"/>
            <p:nvPr/>
          </p:nvSpPr>
          <p:spPr>
            <a:xfrm>
              <a:off x="3246621" y="3282835"/>
              <a:ext cx="1846659" cy="648896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1270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  <a:p>
              <a:pPr>
                <a:lnSpc>
                  <a:spcPts val="1693"/>
                </a:lnSpc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此处文字替换成具体内容。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9702204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天空, 水, 户外, 船&#10;&#10;已生成极高可信度的说明">
            <a:extLst>
              <a:ext uri="{FF2B5EF4-FFF2-40B4-BE49-F238E27FC236}">
                <a16:creationId xmlns:a16="http://schemas.microsoft.com/office/drawing/2014/main" xmlns="" id="{BA9D82B4-F71C-46F4-BEBB-035645C8BD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3892" cy="6858000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8B40D9AA-0310-427C-BE50-04FA6C2AC13F}"/>
              </a:ext>
            </a:extLst>
          </p:cNvPr>
          <p:cNvGrpSpPr/>
          <p:nvPr/>
        </p:nvGrpSpPr>
        <p:grpSpPr>
          <a:xfrm>
            <a:off x="2793576" y="2057398"/>
            <a:ext cx="6596741" cy="2743203"/>
            <a:chOff x="2656116" y="2068284"/>
            <a:chExt cx="6596741" cy="2743203"/>
          </a:xfrm>
        </p:grpSpPr>
        <p:sp>
          <p:nvSpPr>
            <p:cNvPr id="25" name="矩形 24">
              <a:extLst>
                <a:ext uri="{FF2B5EF4-FFF2-40B4-BE49-F238E27FC236}">
                  <a16:creationId xmlns:a16="http://schemas.microsoft.com/office/drawing/2014/main" xmlns="" id="{06FE9B54-4F21-4A54-8788-A85E094EBAAC}"/>
                </a:ext>
              </a:extLst>
            </p:cNvPr>
            <p:cNvSpPr/>
            <p:nvPr/>
          </p:nvSpPr>
          <p:spPr>
            <a:xfrm>
              <a:off x="2656116" y="2068284"/>
              <a:ext cx="6574972" cy="2743201"/>
            </a:xfrm>
            <a:prstGeom prst="rect">
              <a:avLst/>
            </a:prstGeom>
            <a:gradFill>
              <a:gsLst>
                <a:gs pos="0">
                  <a:srgbClr val="166198"/>
                </a:gs>
                <a:gs pos="100000">
                  <a:srgbClr val="166198">
                    <a:alpha val="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23F8BB2B-952A-45E5-882B-FD9B77E5C138}"/>
                </a:ext>
              </a:extLst>
            </p:cNvPr>
            <p:cNvGrpSpPr/>
            <p:nvPr/>
          </p:nvGrpSpPr>
          <p:grpSpPr>
            <a:xfrm>
              <a:off x="2667000" y="2068286"/>
              <a:ext cx="6585857" cy="2743201"/>
              <a:chOff x="2667000" y="2068286"/>
              <a:chExt cx="6585857" cy="2743201"/>
            </a:xfrm>
          </p:grpSpPr>
          <p:cxnSp>
            <p:nvCxnSpPr>
              <p:cNvPr id="10" name="直接连接符 9">
                <a:extLst>
                  <a:ext uri="{FF2B5EF4-FFF2-40B4-BE49-F238E27FC236}">
                    <a16:creationId xmlns:a16="http://schemas.microsoft.com/office/drawing/2014/main" xmlns="" id="{48BD5F27-AE45-4873-B451-DB93A37921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667001" y="4811485"/>
                <a:ext cx="2442453" cy="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8A86C939-D98E-474E-8AF4-D183D39D01D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7000" y="2068286"/>
                <a:ext cx="0" cy="274320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xmlns="" id="{E0D0577C-BAAD-4CDD-A811-55431D420F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667000" y="2068286"/>
                <a:ext cx="6585857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xmlns="" id="{118288C7-619E-474B-B824-14ADAC889C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1972" y="2068286"/>
                <a:ext cx="0" cy="274320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9FC6D6CC-B400-443E-A345-5DF036BEFC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155969" y="4811485"/>
                <a:ext cx="2096888" cy="1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E3DFEED9-D221-429B-A4FC-8376A3D7FA57}"/>
              </a:ext>
            </a:extLst>
          </p:cNvPr>
          <p:cNvSpPr txBox="1"/>
          <p:nvPr/>
        </p:nvSpPr>
        <p:spPr>
          <a:xfrm>
            <a:off x="4114799" y="2598001"/>
            <a:ext cx="4284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dirty="0">
                <a:solidFill>
                  <a:schemeClr val="bg1"/>
                </a:solidFill>
                <a:latin typeface="造字工房典黑（非商用）粗体" pitchFamily="2" charset="-122"/>
                <a:ea typeface="造字工房典黑（非商用）粗体" pitchFamily="2" charset="-122"/>
              </a:rPr>
              <a:t>谢谢观看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89829E0-A5F8-4EDD-9FC1-28A197B3D4B1}"/>
              </a:ext>
            </a:extLst>
          </p:cNvPr>
          <p:cNvSpPr txBox="1"/>
          <p:nvPr/>
        </p:nvSpPr>
        <p:spPr>
          <a:xfrm>
            <a:off x="4262046" y="3600266"/>
            <a:ext cx="413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商业策划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计划总结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年终总结</a:t>
            </a:r>
            <a:r>
              <a:rPr lang="en-US" altLang="zh-CN" dirty="0">
                <a:solidFill>
                  <a:schemeClr val="bg1"/>
                </a:solidFill>
              </a:rPr>
              <a:t>/</a:t>
            </a:r>
            <a:r>
              <a:rPr lang="zh-CN" altLang="en-US" dirty="0">
                <a:solidFill>
                  <a:schemeClr val="bg1"/>
                </a:solidFill>
              </a:rPr>
              <a:t>教育培训</a:t>
            </a:r>
          </a:p>
        </p:txBody>
      </p:sp>
      <p:sp>
        <p:nvSpPr>
          <p:cNvPr id="31" name="TextBox 1">
            <a:extLst>
              <a:ext uri="{FF2B5EF4-FFF2-40B4-BE49-F238E27FC236}">
                <a16:creationId xmlns:a16="http://schemas.microsoft.com/office/drawing/2014/main" xmlns="" id="{F8305A40-C445-4B66-AD3B-B6F769CB3653}"/>
              </a:ext>
            </a:extLst>
          </p:cNvPr>
          <p:cNvSpPr txBox="1"/>
          <p:nvPr/>
        </p:nvSpPr>
        <p:spPr>
          <a:xfrm>
            <a:off x="10844549" y="413065"/>
            <a:ext cx="674865" cy="46660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7618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52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天空, 水, 户外, 船&#10;&#10;已生成极高可信度的说明">
            <a:extLst>
              <a:ext uri="{FF2B5EF4-FFF2-40B4-BE49-F238E27FC236}">
                <a16:creationId xmlns:a16="http://schemas.microsoft.com/office/drawing/2014/main" xmlns="" id="{FF789C1A-D684-484B-A6D4-4F9267DC9E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7071" y="816429"/>
            <a:ext cx="3537857" cy="3537857"/>
          </a:xfrm>
          <a:prstGeom prst="ellipse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xmlns="" id="{A6ADB631-F7B8-45FA-9503-1969C6B1F444}"/>
              </a:ext>
            </a:extLst>
          </p:cNvPr>
          <p:cNvSpPr txBox="1"/>
          <p:nvPr/>
        </p:nvSpPr>
        <p:spPr>
          <a:xfrm>
            <a:off x="4675412" y="4729021"/>
            <a:ext cx="2841171" cy="352854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dist">
              <a:lnSpc>
                <a:spcPts val="2300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CHAPERT 01</a:t>
            </a:r>
            <a:endParaRPr lang="zh-CN" altLang="en-US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xmlns="" id="{8FB96514-A360-4D89-87CA-1E0DE1B30BD8}"/>
              </a:ext>
            </a:extLst>
          </p:cNvPr>
          <p:cNvSpPr txBox="1"/>
          <p:nvPr/>
        </p:nvSpPr>
        <p:spPr>
          <a:xfrm>
            <a:off x="3130603" y="5081875"/>
            <a:ext cx="5930791" cy="108029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项目概况</a:t>
            </a:r>
            <a:endParaRPr lang="en-US" altLang="zh-CN" sz="2400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600" dirty="0" err="1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一句话描述商业计划项目的目标</a:t>
            </a:r>
            <a:endParaRPr lang="en-US" altLang="zh-CN" sz="1600" dirty="0">
              <a:solidFill>
                <a:srgbClr val="898989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Sentence</a:t>
            </a:r>
            <a:r>
              <a:rPr lang="en-US" altLang="zh-CN" sz="1600" dirty="0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description</a:t>
            </a:r>
            <a:r>
              <a:rPr lang="en-US" altLang="zh-CN" sz="1600" dirty="0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of</a:t>
            </a:r>
            <a:r>
              <a:rPr lang="en-US" altLang="zh-CN" sz="1600" dirty="0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the</a:t>
            </a:r>
            <a:r>
              <a:rPr lang="en-US" altLang="zh-CN" sz="1600" dirty="0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project</a:t>
            </a:r>
            <a:r>
              <a:rPr lang="en-US" altLang="zh-CN" sz="1600" dirty="0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business</a:t>
            </a:r>
            <a:r>
              <a:rPr lang="en-US" altLang="zh-CN" sz="1600" dirty="0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plan</a:t>
            </a:r>
            <a:r>
              <a:rPr lang="en-US" altLang="zh-CN" sz="1600" dirty="0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1600" dirty="0">
                <a:solidFill>
                  <a:srgbClr val="898989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objectives.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D8B7C270-4C53-4D4B-9AB2-BE9D77016EA3}"/>
              </a:ext>
            </a:extLst>
          </p:cNvPr>
          <p:cNvGrpSpPr/>
          <p:nvPr/>
        </p:nvGrpSpPr>
        <p:grpSpPr>
          <a:xfrm>
            <a:off x="11250949" y="578165"/>
            <a:ext cx="934958" cy="466603"/>
            <a:chOff x="11250949" y="578165"/>
            <a:chExt cx="934958" cy="466603"/>
          </a:xfrm>
        </p:grpSpPr>
        <p:sp>
          <p:nvSpPr>
            <p:cNvPr id="10" name="TextBox 1">
              <a:extLst>
                <a:ext uri="{FF2B5EF4-FFF2-40B4-BE49-F238E27FC236}">
                  <a16:creationId xmlns:a16="http://schemas.microsoft.com/office/drawing/2014/main" xmlns="" id="{31775F74-1C28-4A2A-A846-C5970B85A46B}"/>
                </a:ext>
              </a:extLst>
            </p:cNvPr>
            <p:cNvSpPr txBox="1"/>
            <p:nvPr/>
          </p:nvSpPr>
          <p:spPr>
            <a:xfrm>
              <a:off x="11250949" y="578165"/>
              <a:ext cx="674865" cy="46660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810"/>
                </a:lnSpc>
              </a:pPr>
              <a:r>
                <a:rPr lang="en-US" altLang="zh-CN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LOGO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9300D379-8179-4755-8E6C-B9F0306311CC}"/>
                </a:ext>
              </a:extLst>
            </p:cNvPr>
            <p:cNvSpPr/>
            <p:nvPr/>
          </p:nvSpPr>
          <p:spPr>
            <a:xfrm>
              <a:off x="12084307" y="683340"/>
              <a:ext cx="101600" cy="338116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953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FE9FE62-B64D-4AA3-80ED-7741B8170899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"/>
          <p:cNvSpPr txBox="1"/>
          <p:nvPr/>
        </p:nvSpPr>
        <p:spPr>
          <a:xfrm>
            <a:off x="637011" y="601368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1.1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项目介绍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66854" y="2002631"/>
            <a:ext cx="2868799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34"/>
              </a:lnSpc>
            </a:pPr>
            <a:r>
              <a:rPr lang="en-US" altLang="zh-CN" sz="1905" b="1" dirty="0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PROJECT</a:t>
            </a:r>
            <a:r>
              <a:rPr lang="en-US" altLang="zh-CN" sz="1905" dirty="0"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1905" b="1" dirty="0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DESCRIPTION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766854" y="2739215"/>
            <a:ext cx="974626" cy="33515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34"/>
              </a:lnSpc>
            </a:pPr>
            <a:r>
              <a:rPr lang="en-US" altLang="zh-CN" sz="1905" dirty="0">
                <a:solidFill>
                  <a:srgbClr val="166198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共享经济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766853" y="3093844"/>
            <a:ext cx="2461956" cy="33515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34"/>
              </a:lnSpc>
            </a:pPr>
            <a:r>
              <a:rPr lang="en-US" altLang="zh-CN" sz="1905" dirty="0">
                <a:solidFill>
                  <a:srgbClr val="166198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SHARING ECONOMY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766852" y="4030368"/>
            <a:ext cx="4287747" cy="533479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482" dirty="0" err="1">
                <a:solidFill>
                  <a:srgbClr val="72717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" panose="020B0503020204020204" pitchFamily="18" charset="-122"/>
              </a:rPr>
              <a:t>此处文字替换成具体内容。此处文字替换成具体内容。此处文字替换成具体内容</a:t>
            </a:r>
            <a:r>
              <a:rPr lang="en-US" altLang="zh-CN" sz="1482" dirty="0">
                <a:solidFill>
                  <a:srgbClr val="72717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" panose="020B0503020204020204" pitchFamily="18" charset="-122"/>
              </a:rPr>
              <a:t>。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766853" y="5064786"/>
            <a:ext cx="4287747" cy="104644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482" dirty="0">
                <a:solidFill>
                  <a:srgbClr val="72717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" panose="020B0503020204020204" pitchFamily="18" charset="-122"/>
              </a:rPr>
              <a:t>列举企业当前所提供的产品和服务类型，以及将来的产品和服务计划，陈述产品和服务的独到之处，包括成本、质量、功能、可靠性和价格等，指出产品所处生命周期或开发进展。</a:t>
            </a:r>
          </a:p>
        </p:txBody>
      </p:sp>
      <p:pic>
        <p:nvPicPr>
          <p:cNvPr id="11" name="图片 10" descr="图片包含 水, 冲浪, 波浪, 户外&#10;&#10;已生成极高可信度的说明">
            <a:extLst>
              <a:ext uri="{FF2B5EF4-FFF2-40B4-BE49-F238E27FC236}">
                <a16:creationId xmlns:a16="http://schemas.microsoft.com/office/drawing/2014/main" xmlns="" id="{C53D6C71-F195-4B9E-93F6-0F82D1E838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519" y="1939635"/>
            <a:ext cx="5993100" cy="399500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F5A7B8DA-7034-444F-9FDD-B5743E18450B}"/>
              </a:ext>
            </a:extLst>
          </p:cNvPr>
          <p:cNvGrpSpPr/>
          <p:nvPr/>
        </p:nvGrpSpPr>
        <p:grpSpPr>
          <a:xfrm>
            <a:off x="11250949" y="578165"/>
            <a:ext cx="934958" cy="466603"/>
            <a:chOff x="11250949" y="578165"/>
            <a:chExt cx="934958" cy="466603"/>
          </a:xfrm>
        </p:grpSpPr>
        <p:sp>
          <p:nvSpPr>
            <p:cNvPr id="12" name="TextBox 1">
              <a:extLst>
                <a:ext uri="{FF2B5EF4-FFF2-40B4-BE49-F238E27FC236}">
                  <a16:creationId xmlns:a16="http://schemas.microsoft.com/office/drawing/2014/main" xmlns="" id="{4A4B212B-A45C-45CE-B804-347F3B374048}"/>
                </a:ext>
              </a:extLst>
            </p:cNvPr>
            <p:cNvSpPr txBox="1"/>
            <p:nvPr/>
          </p:nvSpPr>
          <p:spPr>
            <a:xfrm>
              <a:off x="11250949" y="578165"/>
              <a:ext cx="674865" cy="46660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810"/>
                </a:lnSpc>
              </a:pPr>
              <a:r>
                <a:rPr lang="en-US" altLang="zh-CN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LOGO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E90BFFC5-D2D6-41D2-A82B-9739286CD404}"/>
                </a:ext>
              </a:extLst>
            </p:cNvPr>
            <p:cNvSpPr/>
            <p:nvPr/>
          </p:nvSpPr>
          <p:spPr>
            <a:xfrm>
              <a:off x="12084307" y="683340"/>
              <a:ext cx="101600" cy="338116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9971440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"/>
          <p:cNvSpPr txBox="1"/>
          <p:nvPr/>
        </p:nvSpPr>
        <p:spPr>
          <a:xfrm>
            <a:off x="766853" y="658583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166198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1.2</a:t>
            </a:r>
            <a:r>
              <a:rPr lang="en-US" altLang="zh-CN" sz="2963" dirty="0">
                <a:solidFill>
                  <a:srgbClr val="166198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 err="1">
                <a:solidFill>
                  <a:srgbClr val="166198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商业模式</a:t>
            </a:r>
            <a:endParaRPr lang="en-US" altLang="zh-CN" sz="2963" b="1" dirty="0">
              <a:solidFill>
                <a:srgbClr val="166198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70020F04-00CB-4774-873C-71FD2223C7E1}"/>
              </a:ext>
            </a:extLst>
          </p:cNvPr>
          <p:cNvGrpSpPr/>
          <p:nvPr/>
        </p:nvGrpSpPr>
        <p:grpSpPr>
          <a:xfrm>
            <a:off x="3069073" y="1790701"/>
            <a:ext cx="2231271" cy="2072217"/>
            <a:chOff x="1951090" y="1054099"/>
            <a:chExt cx="1673453" cy="1554163"/>
          </a:xfrm>
        </p:grpSpPr>
        <p:sp>
          <p:nvSpPr>
            <p:cNvPr id="84" name="矩形 83">
              <a:extLst>
                <a:ext uri="{FF2B5EF4-FFF2-40B4-BE49-F238E27FC236}">
                  <a16:creationId xmlns:a16="http://schemas.microsoft.com/office/drawing/2014/main" xmlns="" id="{3F85BF44-F94F-4390-BE81-A34DFC2B3098}"/>
                </a:ext>
              </a:extLst>
            </p:cNvPr>
            <p:cNvSpPr/>
            <p:nvPr/>
          </p:nvSpPr>
          <p:spPr>
            <a:xfrm>
              <a:off x="1951090" y="1054099"/>
              <a:ext cx="1673453" cy="1554163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grpSp>
          <p:nvGrpSpPr>
            <p:cNvPr id="85" name="组合 84">
              <a:extLst>
                <a:ext uri="{FF2B5EF4-FFF2-40B4-BE49-F238E27FC236}">
                  <a16:creationId xmlns:a16="http://schemas.microsoft.com/office/drawing/2014/main" xmlns="" id="{5CEC01AD-EDFA-40EF-B4A8-FB91076F9257}"/>
                </a:ext>
              </a:extLst>
            </p:cNvPr>
            <p:cNvGrpSpPr/>
            <p:nvPr/>
          </p:nvGrpSpPr>
          <p:grpSpPr>
            <a:xfrm>
              <a:off x="2508334" y="1411818"/>
              <a:ext cx="584323" cy="614545"/>
              <a:chOff x="2894226" y="1329844"/>
              <a:chExt cx="460376" cy="484187"/>
            </a:xfrm>
          </p:grpSpPr>
          <p:sp>
            <p:nvSpPr>
              <p:cNvPr id="86" name="Freeform 5">
                <a:extLst>
                  <a:ext uri="{FF2B5EF4-FFF2-40B4-BE49-F238E27FC236}">
                    <a16:creationId xmlns:a16="http://schemas.microsoft.com/office/drawing/2014/main" xmlns="" id="{83309169-397F-4B48-8924-147A0327B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226" y="1329844"/>
                <a:ext cx="460375" cy="179388"/>
              </a:xfrm>
              <a:custGeom>
                <a:avLst/>
                <a:gdLst>
                  <a:gd name="T0" fmla="*/ 6 w 122"/>
                  <a:gd name="T1" fmla="*/ 47 h 47"/>
                  <a:gd name="T2" fmla="*/ 13 w 122"/>
                  <a:gd name="T3" fmla="*/ 45 h 47"/>
                  <a:gd name="T4" fmla="*/ 36 w 122"/>
                  <a:gd name="T5" fmla="*/ 43 h 47"/>
                  <a:gd name="T6" fmla="*/ 36 w 122"/>
                  <a:gd name="T7" fmla="*/ 43 h 47"/>
                  <a:gd name="T8" fmla="*/ 41 w 122"/>
                  <a:gd name="T9" fmla="*/ 32 h 47"/>
                  <a:gd name="T10" fmla="*/ 81 w 122"/>
                  <a:gd name="T11" fmla="*/ 32 h 47"/>
                  <a:gd name="T12" fmla="*/ 86 w 122"/>
                  <a:gd name="T13" fmla="*/ 43 h 47"/>
                  <a:gd name="T14" fmla="*/ 86 w 122"/>
                  <a:gd name="T15" fmla="*/ 43 h 47"/>
                  <a:gd name="T16" fmla="*/ 109 w 122"/>
                  <a:gd name="T17" fmla="*/ 45 h 47"/>
                  <a:gd name="T18" fmla="*/ 117 w 122"/>
                  <a:gd name="T19" fmla="*/ 47 h 47"/>
                  <a:gd name="T20" fmla="*/ 120 w 122"/>
                  <a:gd name="T21" fmla="*/ 37 h 47"/>
                  <a:gd name="T22" fmla="*/ 107 w 122"/>
                  <a:gd name="T23" fmla="*/ 14 h 47"/>
                  <a:gd name="T24" fmla="*/ 16 w 122"/>
                  <a:gd name="T25" fmla="*/ 14 h 47"/>
                  <a:gd name="T26" fmla="*/ 3 w 122"/>
                  <a:gd name="T27" fmla="*/ 37 h 47"/>
                  <a:gd name="T28" fmla="*/ 6 w 122"/>
                  <a:gd name="T2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2" h="47">
                    <a:moveTo>
                      <a:pt x="6" y="47"/>
                    </a:moveTo>
                    <a:cubicBezTo>
                      <a:pt x="8" y="46"/>
                      <a:pt x="10" y="45"/>
                      <a:pt x="13" y="45"/>
                    </a:cubicBezTo>
                    <a:cubicBezTo>
                      <a:pt x="21" y="44"/>
                      <a:pt x="28" y="44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5" y="38"/>
                      <a:pt x="37" y="33"/>
                      <a:pt x="41" y="32"/>
                    </a:cubicBezTo>
                    <a:cubicBezTo>
                      <a:pt x="54" y="28"/>
                      <a:pt x="68" y="28"/>
                      <a:pt x="81" y="32"/>
                    </a:cubicBezTo>
                    <a:cubicBezTo>
                      <a:pt x="85" y="33"/>
                      <a:pt x="88" y="38"/>
                      <a:pt x="86" y="43"/>
                    </a:cubicBezTo>
                    <a:cubicBezTo>
                      <a:pt x="86" y="43"/>
                      <a:pt x="86" y="43"/>
                      <a:pt x="86" y="43"/>
                    </a:cubicBezTo>
                    <a:cubicBezTo>
                      <a:pt x="94" y="44"/>
                      <a:pt x="102" y="44"/>
                      <a:pt x="109" y="45"/>
                    </a:cubicBezTo>
                    <a:cubicBezTo>
                      <a:pt x="112" y="45"/>
                      <a:pt x="115" y="46"/>
                      <a:pt x="117" y="47"/>
                    </a:cubicBezTo>
                    <a:cubicBezTo>
                      <a:pt x="118" y="43"/>
                      <a:pt x="119" y="40"/>
                      <a:pt x="120" y="37"/>
                    </a:cubicBezTo>
                    <a:cubicBezTo>
                      <a:pt x="122" y="29"/>
                      <a:pt x="117" y="18"/>
                      <a:pt x="107" y="14"/>
                    </a:cubicBezTo>
                    <a:cubicBezTo>
                      <a:pt x="77" y="0"/>
                      <a:pt x="46" y="0"/>
                      <a:pt x="16" y="14"/>
                    </a:cubicBezTo>
                    <a:cubicBezTo>
                      <a:pt x="6" y="18"/>
                      <a:pt x="0" y="29"/>
                      <a:pt x="3" y="37"/>
                    </a:cubicBezTo>
                    <a:cubicBezTo>
                      <a:pt x="4" y="40"/>
                      <a:pt x="5" y="43"/>
                      <a:pt x="6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87" name="Oval 6">
                <a:extLst>
                  <a:ext uri="{FF2B5EF4-FFF2-40B4-BE49-F238E27FC236}">
                    <a16:creationId xmlns:a16="http://schemas.microsoft.com/office/drawing/2014/main" xmlns="" id="{CC2DB918-593E-4E93-95B7-A08EF3B3F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089" y="1550506"/>
                <a:ext cx="120650" cy="762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88" name="Freeform 7">
                <a:extLst>
                  <a:ext uri="{FF2B5EF4-FFF2-40B4-BE49-F238E27FC236}">
                    <a16:creationId xmlns:a16="http://schemas.microsoft.com/office/drawing/2014/main" xmlns="" id="{1F824E77-2AD3-43F6-80D1-EB4A4A1A64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98989" y="1455256"/>
                <a:ext cx="455613" cy="358775"/>
              </a:xfrm>
              <a:custGeom>
                <a:avLst/>
                <a:gdLst>
                  <a:gd name="T0" fmla="*/ 120 w 121"/>
                  <a:gd name="T1" fmla="*/ 57 h 94"/>
                  <a:gd name="T2" fmla="*/ 121 w 121"/>
                  <a:gd name="T3" fmla="*/ 57 h 94"/>
                  <a:gd name="T4" fmla="*/ 94 w 121"/>
                  <a:gd name="T5" fmla="*/ 16 h 94"/>
                  <a:gd name="T6" fmla="*/ 80 w 121"/>
                  <a:gd name="T7" fmla="*/ 13 h 94"/>
                  <a:gd name="T8" fmla="*/ 80 w 121"/>
                  <a:gd name="T9" fmla="*/ 9 h 94"/>
                  <a:gd name="T10" fmla="*/ 73 w 121"/>
                  <a:gd name="T11" fmla="*/ 0 h 94"/>
                  <a:gd name="T12" fmla="*/ 66 w 121"/>
                  <a:gd name="T13" fmla="*/ 9 h 94"/>
                  <a:gd name="T14" fmla="*/ 66 w 121"/>
                  <a:gd name="T15" fmla="*/ 13 h 94"/>
                  <a:gd name="T16" fmla="*/ 64 w 121"/>
                  <a:gd name="T17" fmla="*/ 14 h 94"/>
                  <a:gd name="T18" fmla="*/ 57 w 121"/>
                  <a:gd name="T19" fmla="*/ 14 h 94"/>
                  <a:gd name="T20" fmla="*/ 54 w 121"/>
                  <a:gd name="T21" fmla="*/ 13 h 94"/>
                  <a:gd name="T22" fmla="*/ 54 w 121"/>
                  <a:gd name="T23" fmla="*/ 9 h 94"/>
                  <a:gd name="T24" fmla="*/ 47 w 121"/>
                  <a:gd name="T25" fmla="*/ 0 h 94"/>
                  <a:gd name="T26" fmla="*/ 41 w 121"/>
                  <a:gd name="T27" fmla="*/ 9 h 94"/>
                  <a:gd name="T28" fmla="*/ 41 w 121"/>
                  <a:gd name="T29" fmla="*/ 13 h 94"/>
                  <a:gd name="T30" fmla="*/ 26 w 121"/>
                  <a:gd name="T31" fmla="*/ 16 h 94"/>
                  <a:gd name="T32" fmla="*/ 0 w 121"/>
                  <a:gd name="T33" fmla="*/ 57 h 94"/>
                  <a:gd name="T34" fmla="*/ 0 w 121"/>
                  <a:gd name="T35" fmla="*/ 57 h 94"/>
                  <a:gd name="T36" fmla="*/ 0 w 121"/>
                  <a:gd name="T37" fmla="*/ 58 h 94"/>
                  <a:gd name="T38" fmla="*/ 0 w 121"/>
                  <a:gd name="T39" fmla="*/ 70 h 94"/>
                  <a:gd name="T40" fmla="*/ 6 w 121"/>
                  <a:gd name="T41" fmla="*/ 79 h 94"/>
                  <a:gd name="T42" fmla="*/ 6 w 121"/>
                  <a:gd name="T43" fmla="*/ 82 h 94"/>
                  <a:gd name="T44" fmla="*/ 13 w 121"/>
                  <a:gd name="T45" fmla="*/ 86 h 94"/>
                  <a:gd name="T46" fmla="*/ 18 w 121"/>
                  <a:gd name="T47" fmla="*/ 85 h 94"/>
                  <a:gd name="T48" fmla="*/ 102 w 121"/>
                  <a:gd name="T49" fmla="*/ 85 h 94"/>
                  <a:gd name="T50" fmla="*/ 107 w 121"/>
                  <a:gd name="T51" fmla="*/ 86 h 94"/>
                  <a:gd name="T52" fmla="*/ 114 w 121"/>
                  <a:gd name="T53" fmla="*/ 82 h 94"/>
                  <a:gd name="T54" fmla="*/ 114 w 121"/>
                  <a:gd name="T55" fmla="*/ 79 h 94"/>
                  <a:gd name="T56" fmla="*/ 120 w 121"/>
                  <a:gd name="T57" fmla="*/ 70 h 94"/>
                  <a:gd name="T58" fmla="*/ 121 w 121"/>
                  <a:gd name="T59" fmla="*/ 58 h 94"/>
                  <a:gd name="T60" fmla="*/ 120 w 121"/>
                  <a:gd name="T61" fmla="*/ 57 h 94"/>
                  <a:gd name="T62" fmla="*/ 60 w 121"/>
                  <a:gd name="T63" fmla="*/ 56 h 94"/>
                  <a:gd name="T64" fmla="*/ 33 w 121"/>
                  <a:gd name="T65" fmla="*/ 38 h 94"/>
                  <a:gd name="T66" fmla="*/ 60 w 121"/>
                  <a:gd name="T67" fmla="*/ 20 h 94"/>
                  <a:gd name="T68" fmla="*/ 87 w 121"/>
                  <a:gd name="T69" fmla="*/ 38 h 94"/>
                  <a:gd name="T70" fmla="*/ 60 w 121"/>
                  <a:gd name="T71" fmla="*/ 56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1" h="94">
                    <a:moveTo>
                      <a:pt x="120" y="57"/>
                    </a:moveTo>
                    <a:cubicBezTo>
                      <a:pt x="121" y="57"/>
                      <a:pt x="121" y="57"/>
                      <a:pt x="121" y="57"/>
                    </a:cubicBezTo>
                    <a:cubicBezTo>
                      <a:pt x="121" y="57"/>
                      <a:pt x="105" y="21"/>
                      <a:pt x="94" y="16"/>
                    </a:cubicBezTo>
                    <a:cubicBezTo>
                      <a:pt x="91" y="14"/>
                      <a:pt x="85" y="14"/>
                      <a:pt x="80" y="13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0" y="4"/>
                      <a:pt x="77" y="0"/>
                      <a:pt x="73" y="0"/>
                    </a:cubicBezTo>
                    <a:cubicBezTo>
                      <a:pt x="69" y="0"/>
                      <a:pt x="66" y="4"/>
                      <a:pt x="66" y="9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5" y="13"/>
                      <a:pt x="64" y="13"/>
                      <a:pt x="64" y="14"/>
                    </a:cubicBezTo>
                    <a:cubicBezTo>
                      <a:pt x="57" y="14"/>
                      <a:pt x="57" y="14"/>
                      <a:pt x="57" y="14"/>
                    </a:cubicBezTo>
                    <a:cubicBezTo>
                      <a:pt x="56" y="13"/>
                      <a:pt x="55" y="13"/>
                      <a:pt x="54" y="13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4"/>
                      <a:pt x="51" y="0"/>
                      <a:pt x="47" y="0"/>
                    </a:cubicBezTo>
                    <a:cubicBezTo>
                      <a:pt x="44" y="0"/>
                      <a:pt x="41" y="4"/>
                      <a:pt x="41" y="9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35" y="14"/>
                      <a:pt x="30" y="14"/>
                      <a:pt x="26" y="16"/>
                    </a:cubicBezTo>
                    <a:cubicBezTo>
                      <a:pt x="15" y="21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8"/>
                      <a:pt x="0" y="58"/>
                    </a:cubicBezTo>
                    <a:cubicBezTo>
                      <a:pt x="0" y="62"/>
                      <a:pt x="0" y="66"/>
                      <a:pt x="0" y="70"/>
                    </a:cubicBezTo>
                    <a:cubicBezTo>
                      <a:pt x="1" y="73"/>
                      <a:pt x="3" y="76"/>
                      <a:pt x="6" y="79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6" y="84"/>
                      <a:pt x="9" y="86"/>
                      <a:pt x="13" y="86"/>
                    </a:cubicBezTo>
                    <a:cubicBezTo>
                      <a:pt x="15" y="86"/>
                      <a:pt x="17" y="86"/>
                      <a:pt x="18" y="85"/>
                    </a:cubicBezTo>
                    <a:cubicBezTo>
                      <a:pt x="46" y="94"/>
                      <a:pt x="75" y="94"/>
                      <a:pt x="102" y="85"/>
                    </a:cubicBezTo>
                    <a:cubicBezTo>
                      <a:pt x="104" y="86"/>
                      <a:pt x="105" y="86"/>
                      <a:pt x="107" y="86"/>
                    </a:cubicBezTo>
                    <a:cubicBezTo>
                      <a:pt x="111" y="86"/>
                      <a:pt x="114" y="84"/>
                      <a:pt x="114" y="82"/>
                    </a:cubicBezTo>
                    <a:cubicBezTo>
                      <a:pt x="114" y="79"/>
                      <a:pt x="114" y="79"/>
                      <a:pt x="114" y="79"/>
                    </a:cubicBezTo>
                    <a:cubicBezTo>
                      <a:pt x="117" y="76"/>
                      <a:pt x="120" y="73"/>
                      <a:pt x="120" y="70"/>
                    </a:cubicBezTo>
                    <a:cubicBezTo>
                      <a:pt x="120" y="66"/>
                      <a:pt x="120" y="62"/>
                      <a:pt x="121" y="58"/>
                    </a:cubicBezTo>
                    <a:cubicBezTo>
                      <a:pt x="121" y="58"/>
                      <a:pt x="121" y="57"/>
                      <a:pt x="120" y="57"/>
                    </a:cubicBezTo>
                    <a:close/>
                    <a:moveTo>
                      <a:pt x="60" y="56"/>
                    </a:moveTo>
                    <a:cubicBezTo>
                      <a:pt x="45" y="56"/>
                      <a:pt x="33" y="48"/>
                      <a:pt x="33" y="38"/>
                    </a:cubicBezTo>
                    <a:cubicBezTo>
                      <a:pt x="33" y="28"/>
                      <a:pt x="45" y="20"/>
                      <a:pt x="60" y="20"/>
                    </a:cubicBezTo>
                    <a:cubicBezTo>
                      <a:pt x="75" y="20"/>
                      <a:pt x="87" y="28"/>
                      <a:pt x="87" y="38"/>
                    </a:cubicBezTo>
                    <a:cubicBezTo>
                      <a:pt x="87" y="48"/>
                      <a:pt x="75" y="56"/>
                      <a:pt x="60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</p:grpSp>
      </p:grpSp>
      <p:grpSp>
        <p:nvGrpSpPr>
          <p:cNvPr id="89" name="组合 88">
            <a:extLst>
              <a:ext uri="{FF2B5EF4-FFF2-40B4-BE49-F238E27FC236}">
                <a16:creationId xmlns:a16="http://schemas.microsoft.com/office/drawing/2014/main" xmlns="" id="{D90F9337-B783-4164-829D-CFDC66DE77D0}"/>
              </a:ext>
            </a:extLst>
          </p:cNvPr>
          <p:cNvGrpSpPr/>
          <p:nvPr/>
        </p:nvGrpSpPr>
        <p:grpSpPr>
          <a:xfrm>
            <a:off x="762395" y="1790700"/>
            <a:ext cx="2231271" cy="2072217"/>
            <a:chOff x="221082" y="1054099"/>
            <a:chExt cx="1673453" cy="1554163"/>
          </a:xfrm>
        </p:grpSpPr>
        <p:sp>
          <p:nvSpPr>
            <p:cNvPr id="90" name="矩形 89">
              <a:extLst>
                <a:ext uri="{FF2B5EF4-FFF2-40B4-BE49-F238E27FC236}">
                  <a16:creationId xmlns:a16="http://schemas.microsoft.com/office/drawing/2014/main" xmlns="" id="{498ACEAD-CCBE-45C3-9F9F-E47E0624A639}"/>
                </a:ext>
              </a:extLst>
            </p:cNvPr>
            <p:cNvSpPr/>
            <p:nvPr/>
          </p:nvSpPr>
          <p:spPr>
            <a:xfrm>
              <a:off x="221082" y="1054099"/>
              <a:ext cx="1673453" cy="1554163"/>
            </a:xfrm>
            <a:prstGeom prst="rect">
              <a:avLst/>
            </a:prstGeom>
            <a:solidFill>
              <a:srgbClr val="186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1" name="矩形 90">
              <a:extLst>
                <a:ext uri="{FF2B5EF4-FFF2-40B4-BE49-F238E27FC236}">
                  <a16:creationId xmlns:a16="http://schemas.microsoft.com/office/drawing/2014/main" xmlns="" id="{73FEA127-AF87-4286-9B5B-BB558F4E2D0A}"/>
                </a:ext>
              </a:extLst>
            </p:cNvPr>
            <p:cNvSpPr/>
            <p:nvPr/>
          </p:nvSpPr>
          <p:spPr>
            <a:xfrm>
              <a:off x="552078" y="2147560"/>
              <a:ext cx="1085133" cy="2385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 defTabSz="914377"/>
              <a:r>
                <a:rPr lang="zh-CN" altLang="en-US" sz="1467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grpSp>
          <p:nvGrpSpPr>
            <p:cNvPr id="92" name="组合 91">
              <a:extLst>
                <a:ext uri="{FF2B5EF4-FFF2-40B4-BE49-F238E27FC236}">
                  <a16:creationId xmlns:a16="http://schemas.microsoft.com/office/drawing/2014/main" xmlns="" id="{7E4D1D89-F763-4EAA-BD39-6027042AB90E}"/>
                </a:ext>
              </a:extLst>
            </p:cNvPr>
            <p:cNvGrpSpPr/>
            <p:nvPr/>
          </p:nvGrpSpPr>
          <p:grpSpPr>
            <a:xfrm>
              <a:off x="917638" y="1349853"/>
              <a:ext cx="406313" cy="716075"/>
              <a:chOff x="809841" y="1322657"/>
              <a:chExt cx="320676" cy="565151"/>
            </a:xfrm>
          </p:grpSpPr>
          <p:sp>
            <p:nvSpPr>
              <p:cNvPr id="93" name="Freeform 8">
                <a:extLst>
                  <a:ext uri="{FF2B5EF4-FFF2-40B4-BE49-F238E27FC236}">
                    <a16:creationId xmlns:a16="http://schemas.microsoft.com/office/drawing/2014/main" xmlns="" id="{F19C69DB-01D9-457C-B3AF-C0EEA2358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888" y="1552576"/>
                <a:ext cx="38100" cy="84138"/>
              </a:xfrm>
              <a:custGeom>
                <a:avLst/>
                <a:gdLst>
                  <a:gd name="T0" fmla="*/ 0 w 10"/>
                  <a:gd name="T1" fmla="*/ 5 h 22"/>
                  <a:gd name="T2" fmla="*/ 0 w 10"/>
                  <a:gd name="T3" fmla="*/ 17 h 22"/>
                  <a:gd name="T4" fmla="*/ 5 w 10"/>
                  <a:gd name="T5" fmla="*/ 22 h 22"/>
                  <a:gd name="T6" fmla="*/ 10 w 10"/>
                  <a:gd name="T7" fmla="*/ 17 h 22"/>
                  <a:gd name="T8" fmla="*/ 10 w 10"/>
                  <a:gd name="T9" fmla="*/ 5 h 22"/>
                  <a:gd name="T10" fmla="*/ 5 w 10"/>
                  <a:gd name="T11" fmla="*/ 0 h 22"/>
                  <a:gd name="T12" fmla="*/ 0 w 10"/>
                  <a:gd name="T13" fmla="*/ 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0" y="5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20"/>
                      <a:pt x="2" y="22"/>
                      <a:pt x="5" y="22"/>
                    </a:cubicBezTo>
                    <a:cubicBezTo>
                      <a:pt x="8" y="22"/>
                      <a:pt x="10" y="20"/>
                      <a:pt x="10" y="17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Freeform 9">
                <a:extLst>
                  <a:ext uri="{FF2B5EF4-FFF2-40B4-BE49-F238E27FC236}">
                    <a16:creationId xmlns:a16="http://schemas.microsoft.com/office/drawing/2014/main" xmlns="" id="{578C4287-E195-45AA-87D0-294DC21C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429" y="1322657"/>
                <a:ext cx="192088" cy="92075"/>
              </a:xfrm>
              <a:custGeom>
                <a:avLst/>
                <a:gdLst>
                  <a:gd name="T0" fmla="*/ 47 w 51"/>
                  <a:gd name="T1" fmla="*/ 1 h 24"/>
                  <a:gd name="T2" fmla="*/ 44 w 51"/>
                  <a:gd name="T3" fmla="*/ 1 h 24"/>
                  <a:gd name="T4" fmla="*/ 44 w 51"/>
                  <a:gd name="T5" fmla="*/ 4 h 24"/>
                  <a:gd name="T6" fmla="*/ 46 w 51"/>
                  <a:gd name="T7" fmla="*/ 13 h 24"/>
                  <a:gd name="T8" fmla="*/ 37 w 51"/>
                  <a:gd name="T9" fmla="*/ 19 h 24"/>
                  <a:gd name="T10" fmla="*/ 23 w 51"/>
                  <a:gd name="T11" fmla="*/ 10 h 24"/>
                  <a:gd name="T12" fmla="*/ 10 w 51"/>
                  <a:gd name="T13" fmla="*/ 2 h 24"/>
                  <a:gd name="T14" fmla="*/ 4 w 51"/>
                  <a:gd name="T15" fmla="*/ 5 h 24"/>
                  <a:gd name="T16" fmla="*/ 2 w 51"/>
                  <a:gd name="T17" fmla="*/ 10 h 24"/>
                  <a:gd name="T18" fmla="*/ 0 w 51"/>
                  <a:gd name="T19" fmla="*/ 12 h 24"/>
                  <a:gd name="T20" fmla="*/ 0 w 51"/>
                  <a:gd name="T21" fmla="*/ 22 h 24"/>
                  <a:gd name="T22" fmla="*/ 2 w 51"/>
                  <a:gd name="T23" fmla="*/ 24 h 24"/>
                  <a:gd name="T24" fmla="*/ 4 w 51"/>
                  <a:gd name="T25" fmla="*/ 24 h 24"/>
                  <a:gd name="T26" fmla="*/ 6 w 51"/>
                  <a:gd name="T27" fmla="*/ 22 h 24"/>
                  <a:gd name="T28" fmla="*/ 6 w 51"/>
                  <a:gd name="T29" fmla="*/ 12 h 24"/>
                  <a:gd name="T30" fmla="*/ 5 w 51"/>
                  <a:gd name="T31" fmla="*/ 10 h 24"/>
                  <a:gd name="T32" fmla="*/ 7 w 51"/>
                  <a:gd name="T33" fmla="*/ 7 h 24"/>
                  <a:gd name="T34" fmla="*/ 10 w 51"/>
                  <a:gd name="T35" fmla="*/ 6 h 24"/>
                  <a:gd name="T36" fmla="*/ 20 w 51"/>
                  <a:gd name="T37" fmla="*/ 13 h 24"/>
                  <a:gd name="T38" fmla="*/ 37 w 51"/>
                  <a:gd name="T39" fmla="*/ 23 h 24"/>
                  <a:gd name="T40" fmla="*/ 49 w 51"/>
                  <a:gd name="T41" fmla="*/ 14 h 24"/>
                  <a:gd name="T42" fmla="*/ 47 w 51"/>
                  <a:gd name="T43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24">
                    <a:moveTo>
                      <a:pt x="47" y="1"/>
                    </a:moveTo>
                    <a:cubicBezTo>
                      <a:pt x="46" y="1"/>
                      <a:pt x="45" y="0"/>
                      <a:pt x="44" y="1"/>
                    </a:cubicBezTo>
                    <a:cubicBezTo>
                      <a:pt x="43" y="2"/>
                      <a:pt x="43" y="3"/>
                      <a:pt x="44" y="4"/>
                    </a:cubicBezTo>
                    <a:cubicBezTo>
                      <a:pt x="46" y="6"/>
                      <a:pt x="47" y="10"/>
                      <a:pt x="46" y="13"/>
                    </a:cubicBezTo>
                    <a:cubicBezTo>
                      <a:pt x="44" y="17"/>
                      <a:pt x="41" y="19"/>
                      <a:pt x="37" y="19"/>
                    </a:cubicBezTo>
                    <a:cubicBezTo>
                      <a:pt x="32" y="20"/>
                      <a:pt x="27" y="15"/>
                      <a:pt x="23" y="10"/>
                    </a:cubicBezTo>
                    <a:cubicBezTo>
                      <a:pt x="19" y="6"/>
                      <a:pt x="15" y="2"/>
                      <a:pt x="10" y="2"/>
                    </a:cubicBezTo>
                    <a:cubicBezTo>
                      <a:pt x="8" y="2"/>
                      <a:pt x="6" y="3"/>
                      <a:pt x="4" y="5"/>
                    </a:cubicBezTo>
                    <a:cubicBezTo>
                      <a:pt x="3" y="6"/>
                      <a:pt x="2" y="8"/>
                      <a:pt x="2" y="10"/>
                    </a:cubicBezTo>
                    <a:cubicBezTo>
                      <a:pt x="1" y="11"/>
                      <a:pt x="0" y="11"/>
                      <a:pt x="0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3"/>
                      <a:pt x="1" y="24"/>
                      <a:pt x="2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5" y="24"/>
                      <a:pt x="6" y="23"/>
                      <a:pt x="6" y="2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1"/>
                      <a:pt x="6" y="11"/>
                      <a:pt x="5" y="10"/>
                    </a:cubicBezTo>
                    <a:cubicBezTo>
                      <a:pt x="5" y="9"/>
                      <a:pt x="6" y="8"/>
                      <a:pt x="7" y="7"/>
                    </a:cubicBezTo>
                    <a:cubicBezTo>
                      <a:pt x="8" y="6"/>
                      <a:pt x="9" y="6"/>
                      <a:pt x="10" y="6"/>
                    </a:cubicBezTo>
                    <a:cubicBezTo>
                      <a:pt x="13" y="6"/>
                      <a:pt x="17" y="9"/>
                      <a:pt x="20" y="13"/>
                    </a:cubicBezTo>
                    <a:cubicBezTo>
                      <a:pt x="25" y="18"/>
                      <a:pt x="31" y="24"/>
                      <a:pt x="37" y="23"/>
                    </a:cubicBezTo>
                    <a:cubicBezTo>
                      <a:pt x="43" y="22"/>
                      <a:pt x="47" y="19"/>
                      <a:pt x="49" y="14"/>
                    </a:cubicBezTo>
                    <a:cubicBezTo>
                      <a:pt x="51" y="10"/>
                      <a:pt x="50" y="5"/>
                      <a:pt x="4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Freeform 10">
                <a:extLst>
                  <a:ext uri="{FF2B5EF4-FFF2-40B4-BE49-F238E27FC236}">
                    <a16:creationId xmlns:a16="http://schemas.microsoft.com/office/drawing/2014/main" xmlns="" id="{EECC461A-8102-4F01-97CC-EE06505BDD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841" y="1425844"/>
                <a:ext cx="279400" cy="461964"/>
              </a:xfrm>
              <a:custGeom>
                <a:avLst/>
                <a:gdLst>
                  <a:gd name="T0" fmla="*/ 40 w 74"/>
                  <a:gd name="T1" fmla="*/ 0 h 121"/>
                  <a:gd name="T2" fmla="*/ 40 w 74"/>
                  <a:gd name="T3" fmla="*/ 26 h 121"/>
                  <a:gd name="T4" fmla="*/ 47 w 74"/>
                  <a:gd name="T5" fmla="*/ 35 h 121"/>
                  <a:gd name="T6" fmla="*/ 47 w 74"/>
                  <a:gd name="T7" fmla="*/ 36 h 121"/>
                  <a:gd name="T8" fmla="*/ 66 w 74"/>
                  <a:gd name="T9" fmla="*/ 41 h 121"/>
                  <a:gd name="T10" fmla="*/ 68 w 74"/>
                  <a:gd name="T11" fmla="*/ 43 h 121"/>
                  <a:gd name="T12" fmla="*/ 68 w 74"/>
                  <a:gd name="T13" fmla="*/ 45 h 121"/>
                  <a:gd name="T14" fmla="*/ 64 w 74"/>
                  <a:gd name="T15" fmla="*/ 47 h 121"/>
                  <a:gd name="T16" fmla="*/ 47 w 74"/>
                  <a:gd name="T17" fmla="*/ 42 h 121"/>
                  <a:gd name="T18" fmla="*/ 47 w 74"/>
                  <a:gd name="T19" fmla="*/ 47 h 121"/>
                  <a:gd name="T20" fmla="*/ 37 w 74"/>
                  <a:gd name="T21" fmla="*/ 56 h 121"/>
                  <a:gd name="T22" fmla="*/ 28 w 74"/>
                  <a:gd name="T23" fmla="*/ 47 h 121"/>
                  <a:gd name="T24" fmla="*/ 28 w 74"/>
                  <a:gd name="T25" fmla="*/ 42 h 121"/>
                  <a:gd name="T26" fmla="*/ 10 w 74"/>
                  <a:gd name="T27" fmla="*/ 47 h 121"/>
                  <a:gd name="T28" fmla="*/ 6 w 74"/>
                  <a:gd name="T29" fmla="*/ 45 h 121"/>
                  <a:gd name="T30" fmla="*/ 6 w 74"/>
                  <a:gd name="T31" fmla="*/ 43 h 121"/>
                  <a:gd name="T32" fmla="*/ 8 w 74"/>
                  <a:gd name="T33" fmla="*/ 41 h 121"/>
                  <a:gd name="T34" fmla="*/ 28 w 74"/>
                  <a:gd name="T35" fmla="*/ 36 h 121"/>
                  <a:gd name="T36" fmla="*/ 28 w 74"/>
                  <a:gd name="T37" fmla="*/ 35 h 121"/>
                  <a:gd name="T38" fmla="*/ 34 w 74"/>
                  <a:gd name="T39" fmla="*/ 26 h 121"/>
                  <a:gd name="T40" fmla="*/ 34 w 74"/>
                  <a:gd name="T41" fmla="*/ 0 h 121"/>
                  <a:gd name="T42" fmla="*/ 0 w 74"/>
                  <a:gd name="T43" fmla="*/ 37 h 121"/>
                  <a:gd name="T44" fmla="*/ 0 w 74"/>
                  <a:gd name="T45" fmla="*/ 84 h 121"/>
                  <a:gd name="T46" fmla="*/ 37 w 74"/>
                  <a:gd name="T47" fmla="*/ 121 h 121"/>
                  <a:gd name="T48" fmla="*/ 74 w 74"/>
                  <a:gd name="T49" fmla="*/ 84 h 121"/>
                  <a:gd name="T50" fmla="*/ 74 w 74"/>
                  <a:gd name="T51" fmla="*/ 37 h 121"/>
                  <a:gd name="T52" fmla="*/ 40 w 74"/>
                  <a:gd name="T53" fmla="*/ 0 h 121"/>
                  <a:gd name="T54" fmla="*/ 39 w 74"/>
                  <a:gd name="T55" fmla="*/ 114 h 121"/>
                  <a:gd name="T56" fmla="*/ 6 w 74"/>
                  <a:gd name="T57" fmla="*/ 81 h 121"/>
                  <a:gd name="T58" fmla="*/ 6 w 74"/>
                  <a:gd name="T59" fmla="*/ 81 h 121"/>
                  <a:gd name="T60" fmla="*/ 43 w 74"/>
                  <a:gd name="T61" fmla="*/ 111 h 121"/>
                  <a:gd name="T62" fmla="*/ 59 w 74"/>
                  <a:gd name="T63" fmla="*/ 106 h 121"/>
                  <a:gd name="T64" fmla="*/ 39 w 74"/>
                  <a:gd name="T65" fmla="*/ 114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4" h="121">
                    <a:moveTo>
                      <a:pt x="40" y="0"/>
                    </a:moveTo>
                    <a:cubicBezTo>
                      <a:pt x="40" y="26"/>
                      <a:pt x="40" y="26"/>
                      <a:pt x="40" y="26"/>
                    </a:cubicBezTo>
                    <a:cubicBezTo>
                      <a:pt x="44" y="27"/>
                      <a:pt x="47" y="30"/>
                      <a:pt x="47" y="35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53" y="37"/>
                      <a:pt x="60" y="39"/>
                      <a:pt x="66" y="41"/>
                    </a:cubicBezTo>
                    <a:cubicBezTo>
                      <a:pt x="67" y="41"/>
                      <a:pt x="68" y="42"/>
                      <a:pt x="68" y="43"/>
                    </a:cubicBezTo>
                    <a:cubicBezTo>
                      <a:pt x="69" y="43"/>
                      <a:pt x="69" y="44"/>
                      <a:pt x="68" y="45"/>
                    </a:cubicBezTo>
                    <a:cubicBezTo>
                      <a:pt x="68" y="47"/>
                      <a:pt x="66" y="47"/>
                      <a:pt x="64" y="47"/>
                    </a:cubicBezTo>
                    <a:cubicBezTo>
                      <a:pt x="59" y="45"/>
                      <a:pt x="53" y="43"/>
                      <a:pt x="47" y="42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7" y="52"/>
                      <a:pt x="42" y="56"/>
                      <a:pt x="37" y="56"/>
                    </a:cubicBezTo>
                    <a:cubicBezTo>
                      <a:pt x="32" y="56"/>
                      <a:pt x="28" y="52"/>
                      <a:pt x="28" y="47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1" y="43"/>
                      <a:pt x="15" y="45"/>
                      <a:pt x="10" y="47"/>
                    </a:cubicBezTo>
                    <a:cubicBezTo>
                      <a:pt x="8" y="47"/>
                      <a:pt x="6" y="47"/>
                      <a:pt x="6" y="45"/>
                    </a:cubicBezTo>
                    <a:cubicBezTo>
                      <a:pt x="5" y="44"/>
                      <a:pt x="6" y="43"/>
                      <a:pt x="6" y="43"/>
                    </a:cubicBezTo>
                    <a:cubicBezTo>
                      <a:pt x="6" y="42"/>
                      <a:pt x="7" y="41"/>
                      <a:pt x="8" y="41"/>
                    </a:cubicBezTo>
                    <a:cubicBezTo>
                      <a:pt x="14" y="39"/>
                      <a:pt x="21" y="37"/>
                      <a:pt x="28" y="36"/>
                    </a:cubicBezTo>
                    <a:cubicBezTo>
                      <a:pt x="28" y="35"/>
                      <a:pt x="28" y="35"/>
                      <a:pt x="28" y="35"/>
                    </a:cubicBezTo>
                    <a:cubicBezTo>
                      <a:pt x="28" y="30"/>
                      <a:pt x="30" y="27"/>
                      <a:pt x="34" y="2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5" y="2"/>
                      <a:pt x="0" y="18"/>
                      <a:pt x="0" y="37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105"/>
                      <a:pt x="17" y="121"/>
                      <a:pt x="37" y="121"/>
                    </a:cubicBezTo>
                    <a:cubicBezTo>
                      <a:pt x="57" y="121"/>
                      <a:pt x="74" y="105"/>
                      <a:pt x="74" y="84"/>
                    </a:cubicBezTo>
                    <a:cubicBezTo>
                      <a:pt x="74" y="37"/>
                      <a:pt x="74" y="37"/>
                      <a:pt x="74" y="37"/>
                    </a:cubicBezTo>
                    <a:cubicBezTo>
                      <a:pt x="74" y="18"/>
                      <a:pt x="59" y="2"/>
                      <a:pt x="40" y="0"/>
                    </a:cubicBezTo>
                    <a:close/>
                    <a:moveTo>
                      <a:pt x="39" y="114"/>
                    </a:moveTo>
                    <a:cubicBezTo>
                      <a:pt x="20" y="114"/>
                      <a:pt x="6" y="99"/>
                      <a:pt x="6" y="81"/>
                    </a:cubicBezTo>
                    <a:cubicBezTo>
                      <a:pt x="6" y="81"/>
                      <a:pt x="6" y="81"/>
                      <a:pt x="6" y="81"/>
                    </a:cubicBezTo>
                    <a:cubicBezTo>
                      <a:pt x="9" y="99"/>
                      <a:pt x="25" y="112"/>
                      <a:pt x="43" y="111"/>
                    </a:cubicBezTo>
                    <a:cubicBezTo>
                      <a:pt x="49" y="111"/>
                      <a:pt x="55" y="109"/>
                      <a:pt x="59" y="106"/>
                    </a:cubicBezTo>
                    <a:cubicBezTo>
                      <a:pt x="54" y="111"/>
                      <a:pt x="47" y="114"/>
                      <a:pt x="39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3AE20F1E-E6BC-48DE-B462-EC397A33C5AF}"/>
              </a:ext>
            </a:extLst>
          </p:cNvPr>
          <p:cNvGrpSpPr/>
          <p:nvPr/>
        </p:nvGrpSpPr>
        <p:grpSpPr>
          <a:xfrm>
            <a:off x="6887143" y="4032212"/>
            <a:ext cx="2231271" cy="2072217"/>
            <a:chOff x="5411106" y="3013528"/>
            <a:chExt cx="1673453" cy="1554163"/>
          </a:xfrm>
        </p:grpSpPr>
        <p:sp>
          <p:nvSpPr>
            <p:cNvPr id="97" name="矩形 96">
              <a:extLst>
                <a:ext uri="{FF2B5EF4-FFF2-40B4-BE49-F238E27FC236}">
                  <a16:creationId xmlns:a16="http://schemas.microsoft.com/office/drawing/2014/main" xmlns="" id="{B387C133-8739-46C6-9674-ED3F383050CB}"/>
                </a:ext>
              </a:extLst>
            </p:cNvPr>
            <p:cNvSpPr/>
            <p:nvPr/>
          </p:nvSpPr>
          <p:spPr>
            <a:xfrm>
              <a:off x="5411106" y="3013528"/>
              <a:ext cx="1673453" cy="1554163"/>
            </a:xfrm>
            <a:prstGeom prst="rect">
              <a:avLst/>
            </a:prstGeom>
            <a:solidFill>
              <a:srgbClr val="186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grpSp>
          <p:nvGrpSpPr>
            <p:cNvPr id="98" name="组合 97">
              <a:extLst>
                <a:ext uri="{FF2B5EF4-FFF2-40B4-BE49-F238E27FC236}">
                  <a16:creationId xmlns:a16="http://schemas.microsoft.com/office/drawing/2014/main" xmlns="" id="{E6AB1FB2-7EE6-4E75-807D-B8D78589893A}"/>
                </a:ext>
              </a:extLst>
            </p:cNvPr>
            <p:cNvGrpSpPr/>
            <p:nvPr/>
          </p:nvGrpSpPr>
          <p:grpSpPr>
            <a:xfrm>
              <a:off x="5905961" y="3452044"/>
              <a:ext cx="803811" cy="530736"/>
              <a:chOff x="5842000" y="3514726"/>
              <a:chExt cx="579438" cy="382588"/>
            </a:xfrm>
          </p:grpSpPr>
          <p:sp>
            <p:nvSpPr>
              <p:cNvPr id="99" name="Freeform 14">
                <a:extLst>
                  <a:ext uri="{FF2B5EF4-FFF2-40B4-BE49-F238E27FC236}">
                    <a16:creationId xmlns:a16="http://schemas.microsoft.com/office/drawing/2014/main" xmlns="" id="{EB81FDDD-3C88-4DBD-83AF-323DC0EFD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9313" y="3514726"/>
                <a:ext cx="492125" cy="301625"/>
              </a:xfrm>
              <a:custGeom>
                <a:avLst/>
                <a:gdLst>
                  <a:gd name="T0" fmla="*/ 127 w 131"/>
                  <a:gd name="T1" fmla="*/ 0 h 79"/>
                  <a:gd name="T2" fmla="*/ 3 w 131"/>
                  <a:gd name="T3" fmla="*/ 0 h 79"/>
                  <a:gd name="T4" fmla="*/ 0 w 131"/>
                  <a:gd name="T5" fmla="*/ 4 h 79"/>
                  <a:gd name="T6" fmla="*/ 3 w 131"/>
                  <a:gd name="T7" fmla="*/ 7 h 79"/>
                  <a:gd name="T8" fmla="*/ 124 w 131"/>
                  <a:gd name="T9" fmla="*/ 7 h 79"/>
                  <a:gd name="T10" fmla="*/ 124 w 131"/>
                  <a:gd name="T11" fmla="*/ 75 h 79"/>
                  <a:gd name="T12" fmla="*/ 127 w 131"/>
                  <a:gd name="T13" fmla="*/ 79 h 79"/>
                  <a:gd name="T14" fmla="*/ 131 w 131"/>
                  <a:gd name="T15" fmla="*/ 75 h 79"/>
                  <a:gd name="T16" fmla="*/ 131 w 131"/>
                  <a:gd name="T17" fmla="*/ 4 h 79"/>
                  <a:gd name="T18" fmla="*/ 127 w 131"/>
                  <a:gd name="T19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79">
                    <a:moveTo>
                      <a:pt x="12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24" y="7"/>
                      <a:pt x="124" y="7"/>
                      <a:pt x="124" y="7"/>
                    </a:cubicBezTo>
                    <a:cubicBezTo>
                      <a:pt x="124" y="75"/>
                      <a:pt x="124" y="75"/>
                      <a:pt x="124" y="75"/>
                    </a:cubicBezTo>
                    <a:cubicBezTo>
                      <a:pt x="124" y="77"/>
                      <a:pt x="125" y="79"/>
                      <a:pt x="127" y="79"/>
                    </a:cubicBezTo>
                    <a:cubicBezTo>
                      <a:pt x="129" y="79"/>
                      <a:pt x="131" y="77"/>
                      <a:pt x="131" y="75"/>
                    </a:cubicBezTo>
                    <a:cubicBezTo>
                      <a:pt x="131" y="4"/>
                      <a:pt x="131" y="4"/>
                      <a:pt x="131" y="4"/>
                    </a:cubicBezTo>
                    <a:cubicBezTo>
                      <a:pt x="131" y="2"/>
                      <a:pt x="129" y="0"/>
                      <a:pt x="1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100" name="Freeform 15">
                <a:extLst>
                  <a:ext uri="{FF2B5EF4-FFF2-40B4-BE49-F238E27FC236}">
                    <a16:creationId xmlns:a16="http://schemas.microsoft.com/office/drawing/2014/main" xmlns="" id="{1D5F9958-9916-4969-9569-A3F09DAEC6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1213" y="3552826"/>
                <a:ext cx="493713" cy="298450"/>
              </a:xfrm>
              <a:custGeom>
                <a:avLst/>
                <a:gdLst>
                  <a:gd name="T0" fmla="*/ 127 w 131"/>
                  <a:gd name="T1" fmla="*/ 0 h 78"/>
                  <a:gd name="T2" fmla="*/ 3 w 131"/>
                  <a:gd name="T3" fmla="*/ 0 h 78"/>
                  <a:gd name="T4" fmla="*/ 0 w 131"/>
                  <a:gd name="T5" fmla="*/ 3 h 78"/>
                  <a:gd name="T6" fmla="*/ 3 w 131"/>
                  <a:gd name="T7" fmla="*/ 7 h 78"/>
                  <a:gd name="T8" fmla="*/ 123 w 131"/>
                  <a:gd name="T9" fmla="*/ 7 h 78"/>
                  <a:gd name="T10" fmla="*/ 123 w 131"/>
                  <a:gd name="T11" fmla="*/ 75 h 78"/>
                  <a:gd name="T12" fmla="*/ 127 w 131"/>
                  <a:gd name="T13" fmla="*/ 78 h 78"/>
                  <a:gd name="T14" fmla="*/ 131 w 131"/>
                  <a:gd name="T15" fmla="*/ 75 h 78"/>
                  <a:gd name="T16" fmla="*/ 131 w 131"/>
                  <a:gd name="T17" fmla="*/ 3 h 78"/>
                  <a:gd name="T18" fmla="*/ 127 w 131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1" h="78">
                    <a:moveTo>
                      <a:pt x="12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123" y="7"/>
                      <a:pt x="123" y="7"/>
                      <a:pt x="123" y="7"/>
                    </a:cubicBezTo>
                    <a:cubicBezTo>
                      <a:pt x="123" y="75"/>
                      <a:pt x="123" y="75"/>
                      <a:pt x="123" y="75"/>
                    </a:cubicBezTo>
                    <a:cubicBezTo>
                      <a:pt x="123" y="77"/>
                      <a:pt x="125" y="78"/>
                      <a:pt x="127" y="78"/>
                    </a:cubicBezTo>
                    <a:cubicBezTo>
                      <a:pt x="129" y="78"/>
                      <a:pt x="131" y="77"/>
                      <a:pt x="131" y="75"/>
                    </a:cubicBezTo>
                    <a:cubicBezTo>
                      <a:pt x="131" y="3"/>
                      <a:pt x="131" y="3"/>
                      <a:pt x="131" y="3"/>
                    </a:cubicBezTo>
                    <a:cubicBezTo>
                      <a:pt x="131" y="1"/>
                      <a:pt x="129" y="0"/>
                      <a:pt x="1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101" name="Freeform 16">
                <a:extLst>
                  <a:ext uri="{FF2B5EF4-FFF2-40B4-BE49-F238E27FC236}">
                    <a16:creationId xmlns:a16="http://schemas.microsoft.com/office/drawing/2014/main" xmlns="" id="{0201E2BB-AE6C-4DFD-9852-FA63252A75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42000" y="3587751"/>
                <a:ext cx="504825" cy="309563"/>
              </a:xfrm>
              <a:custGeom>
                <a:avLst/>
                <a:gdLst>
                  <a:gd name="T0" fmla="*/ 129 w 134"/>
                  <a:gd name="T1" fmla="*/ 0 h 81"/>
                  <a:gd name="T2" fmla="*/ 5 w 134"/>
                  <a:gd name="T3" fmla="*/ 0 h 81"/>
                  <a:gd name="T4" fmla="*/ 0 w 134"/>
                  <a:gd name="T5" fmla="*/ 5 h 81"/>
                  <a:gd name="T6" fmla="*/ 0 w 134"/>
                  <a:gd name="T7" fmla="*/ 76 h 81"/>
                  <a:gd name="T8" fmla="*/ 5 w 134"/>
                  <a:gd name="T9" fmla="*/ 81 h 81"/>
                  <a:gd name="T10" fmla="*/ 129 w 134"/>
                  <a:gd name="T11" fmla="*/ 81 h 81"/>
                  <a:gd name="T12" fmla="*/ 134 w 134"/>
                  <a:gd name="T13" fmla="*/ 76 h 81"/>
                  <a:gd name="T14" fmla="*/ 134 w 134"/>
                  <a:gd name="T15" fmla="*/ 5 h 81"/>
                  <a:gd name="T16" fmla="*/ 129 w 134"/>
                  <a:gd name="T17" fmla="*/ 0 h 81"/>
                  <a:gd name="T18" fmla="*/ 124 w 134"/>
                  <a:gd name="T19" fmla="*/ 72 h 81"/>
                  <a:gd name="T20" fmla="*/ 10 w 134"/>
                  <a:gd name="T21" fmla="*/ 72 h 81"/>
                  <a:gd name="T22" fmla="*/ 10 w 134"/>
                  <a:gd name="T23" fmla="*/ 10 h 81"/>
                  <a:gd name="T24" fmla="*/ 124 w 134"/>
                  <a:gd name="T25" fmla="*/ 10 h 81"/>
                  <a:gd name="T26" fmla="*/ 124 w 134"/>
                  <a:gd name="T27" fmla="*/ 7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4" h="81">
                    <a:moveTo>
                      <a:pt x="129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9"/>
                      <a:pt x="2" y="81"/>
                      <a:pt x="5" y="81"/>
                    </a:cubicBezTo>
                    <a:cubicBezTo>
                      <a:pt x="129" y="81"/>
                      <a:pt x="129" y="81"/>
                      <a:pt x="129" y="81"/>
                    </a:cubicBezTo>
                    <a:cubicBezTo>
                      <a:pt x="131" y="81"/>
                      <a:pt x="134" y="79"/>
                      <a:pt x="134" y="76"/>
                    </a:cubicBezTo>
                    <a:cubicBezTo>
                      <a:pt x="134" y="5"/>
                      <a:pt x="134" y="5"/>
                      <a:pt x="134" y="5"/>
                    </a:cubicBezTo>
                    <a:cubicBezTo>
                      <a:pt x="134" y="2"/>
                      <a:pt x="131" y="0"/>
                      <a:pt x="129" y="0"/>
                    </a:cubicBezTo>
                    <a:close/>
                    <a:moveTo>
                      <a:pt x="124" y="72"/>
                    </a:move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24" y="10"/>
                      <a:pt x="124" y="10"/>
                      <a:pt x="124" y="10"/>
                    </a:cubicBezTo>
                    <a:lnTo>
                      <a:pt x="124" y="7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102" name="Freeform 17">
                <a:extLst>
                  <a:ext uri="{FF2B5EF4-FFF2-40B4-BE49-F238E27FC236}">
                    <a16:creationId xmlns:a16="http://schemas.microsoft.com/office/drawing/2014/main" xmlns="" id="{D56E9FDE-4E25-40B5-8CCA-B91934CE8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075" y="3683001"/>
                <a:ext cx="66675" cy="122238"/>
              </a:xfrm>
              <a:custGeom>
                <a:avLst/>
                <a:gdLst>
                  <a:gd name="T0" fmla="*/ 8 w 18"/>
                  <a:gd name="T1" fmla="*/ 23 h 32"/>
                  <a:gd name="T2" fmla="*/ 1 w 18"/>
                  <a:gd name="T3" fmla="*/ 22 h 32"/>
                  <a:gd name="T4" fmla="*/ 0 w 18"/>
                  <a:gd name="T5" fmla="*/ 26 h 32"/>
                  <a:gd name="T6" fmla="*/ 7 w 18"/>
                  <a:gd name="T7" fmla="*/ 28 h 32"/>
                  <a:gd name="T8" fmla="*/ 7 w 18"/>
                  <a:gd name="T9" fmla="*/ 32 h 32"/>
                  <a:gd name="T10" fmla="*/ 11 w 18"/>
                  <a:gd name="T11" fmla="*/ 32 h 32"/>
                  <a:gd name="T12" fmla="*/ 11 w 18"/>
                  <a:gd name="T13" fmla="*/ 28 h 32"/>
                  <a:gd name="T14" fmla="*/ 18 w 18"/>
                  <a:gd name="T15" fmla="*/ 20 h 32"/>
                  <a:gd name="T16" fmla="*/ 11 w 18"/>
                  <a:gd name="T17" fmla="*/ 13 h 32"/>
                  <a:gd name="T18" fmla="*/ 6 w 18"/>
                  <a:gd name="T19" fmla="*/ 10 h 32"/>
                  <a:gd name="T20" fmla="*/ 10 w 18"/>
                  <a:gd name="T21" fmla="*/ 8 h 32"/>
                  <a:gd name="T22" fmla="*/ 15 w 18"/>
                  <a:gd name="T23" fmla="*/ 9 h 32"/>
                  <a:gd name="T24" fmla="*/ 17 w 18"/>
                  <a:gd name="T25" fmla="*/ 5 h 32"/>
                  <a:gd name="T26" fmla="*/ 11 w 18"/>
                  <a:gd name="T27" fmla="*/ 3 h 32"/>
                  <a:gd name="T28" fmla="*/ 11 w 18"/>
                  <a:gd name="T29" fmla="*/ 0 h 32"/>
                  <a:gd name="T30" fmla="*/ 7 w 18"/>
                  <a:gd name="T31" fmla="*/ 0 h 32"/>
                  <a:gd name="T32" fmla="*/ 7 w 18"/>
                  <a:gd name="T33" fmla="*/ 4 h 32"/>
                  <a:gd name="T34" fmla="*/ 0 w 18"/>
                  <a:gd name="T35" fmla="*/ 10 h 32"/>
                  <a:gd name="T36" fmla="*/ 7 w 18"/>
                  <a:gd name="T37" fmla="*/ 18 h 32"/>
                  <a:gd name="T38" fmla="*/ 12 w 18"/>
                  <a:gd name="T39" fmla="*/ 21 h 32"/>
                  <a:gd name="T40" fmla="*/ 8 w 18"/>
                  <a:gd name="T41" fmla="*/ 23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32">
                    <a:moveTo>
                      <a:pt x="8" y="23"/>
                    </a:moveTo>
                    <a:cubicBezTo>
                      <a:pt x="5" y="23"/>
                      <a:pt x="3" y="23"/>
                      <a:pt x="1" y="22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" y="27"/>
                      <a:pt x="4" y="28"/>
                      <a:pt x="7" y="28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5" y="27"/>
                      <a:pt x="18" y="24"/>
                      <a:pt x="18" y="20"/>
                    </a:cubicBezTo>
                    <a:cubicBezTo>
                      <a:pt x="18" y="17"/>
                      <a:pt x="16" y="15"/>
                      <a:pt x="11" y="13"/>
                    </a:cubicBezTo>
                    <a:cubicBezTo>
                      <a:pt x="8" y="12"/>
                      <a:pt x="6" y="11"/>
                      <a:pt x="6" y="10"/>
                    </a:cubicBezTo>
                    <a:cubicBezTo>
                      <a:pt x="6" y="9"/>
                      <a:pt x="7" y="8"/>
                      <a:pt x="10" y="8"/>
                    </a:cubicBezTo>
                    <a:cubicBezTo>
                      <a:pt x="13" y="8"/>
                      <a:pt x="14" y="8"/>
                      <a:pt x="15" y="9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3" y="4"/>
                      <a:pt x="0" y="7"/>
                      <a:pt x="0" y="10"/>
                    </a:cubicBezTo>
                    <a:cubicBezTo>
                      <a:pt x="0" y="14"/>
                      <a:pt x="3" y="16"/>
                      <a:pt x="7" y="18"/>
                    </a:cubicBezTo>
                    <a:cubicBezTo>
                      <a:pt x="10" y="19"/>
                      <a:pt x="12" y="20"/>
                      <a:pt x="12" y="21"/>
                    </a:cubicBezTo>
                    <a:cubicBezTo>
                      <a:pt x="12" y="23"/>
                      <a:pt x="10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103" name="Oval 18">
                <a:extLst>
                  <a:ext uri="{FF2B5EF4-FFF2-40B4-BE49-F238E27FC236}">
                    <a16:creationId xmlns:a16="http://schemas.microsoft.com/office/drawing/2014/main" xmlns="" id="{A7239559-BE9C-427F-BDCA-C26C692FC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9188" y="3721101"/>
                <a:ext cx="41275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104" name="Oval 19">
                <a:extLst>
                  <a:ext uri="{FF2B5EF4-FFF2-40B4-BE49-F238E27FC236}">
                    <a16:creationId xmlns:a16="http://schemas.microsoft.com/office/drawing/2014/main" xmlns="" id="{D81306BF-6D5F-4DB9-85C3-346A222116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6775" y="3721101"/>
                <a:ext cx="42863" cy="428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105" name="Freeform 20">
                <a:extLst>
                  <a:ext uri="{FF2B5EF4-FFF2-40B4-BE49-F238E27FC236}">
                    <a16:creationId xmlns:a16="http://schemas.microsoft.com/office/drawing/2014/main" xmlns="" id="{71239940-B37F-4544-AE19-877E7D335F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91213" y="3636963"/>
                <a:ext cx="406400" cy="211138"/>
              </a:xfrm>
              <a:custGeom>
                <a:avLst/>
                <a:gdLst>
                  <a:gd name="T0" fmla="*/ 2 w 108"/>
                  <a:gd name="T1" fmla="*/ 48 h 55"/>
                  <a:gd name="T2" fmla="*/ 8 w 108"/>
                  <a:gd name="T3" fmla="*/ 53 h 55"/>
                  <a:gd name="T4" fmla="*/ 8 w 108"/>
                  <a:gd name="T5" fmla="*/ 54 h 55"/>
                  <a:gd name="T6" fmla="*/ 9 w 108"/>
                  <a:gd name="T7" fmla="*/ 55 h 55"/>
                  <a:gd name="T8" fmla="*/ 10 w 108"/>
                  <a:gd name="T9" fmla="*/ 55 h 55"/>
                  <a:gd name="T10" fmla="*/ 98 w 108"/>
                  <a:gd name="T11" fmla="*/ 55 h 55"/>
                  <a:gd name="T12" fmla="*/ 99 w 108"/>
                  <a:gd name="T13" fmla="*/ 55 h 55"/>
                  <a:gd name="T14" fmla="*/ 100 w 108"/>
                  <a:gd name="T15" fmla="*/ 53 h 55"/>
                  <a:gd name="T16" fmla="*/ 105 w 108"/>
                  <a:gd name="T17" fmla="*/ 48 h 55"/>
                  <a:gd name="T18" fmla="*/ 106 w 108"/>
                  <a:gd name="T19" fmla="*/ 48 h 55"/>
                  <a:gd name="T20" fmla="*/ 107 w 108"/>
                  <a:gd name="T21" fmla="*/ 47 h 55"/>
                  <a:gd name="T22" fmla="*/ 108 w 108"/>
                  <a:gd name="T23" fmla="*/ 46 h 55"/>
                  <a:gd name="T24" fmla="*/ 108 w 108"/>
                  <a:gd name="T25" fmla="*/ 9 h 55"/>
                  <a:gd name="T26" fmla="*/ 107 w 108"/>
                  <a:gd name="T27" fmla="*/ 8 h 55"/>
                  <a:gd name="T28" fmla="*/ 106 w 108"/>
                  <a:gd name="T29" fmla="*/ 8 h 55"/>
                  <a:gd name="T30" fmla="*/ 100 w 108"/>
                  <a:gd name="T31" fmla="*/ 2 h 55"/>
                  <a:gd name="T32" fmla="*/ 98 w 108"/>
                  <a:gd name="T33" fmla="*/ 2 h 55"/>
                  <a:gd name="T34" fmla="*/ 100 w 108"/>
                  <a:gd name="T35" fmla="*/ 2 h 55"/>
                  <a:gd name="T36" fmla="*/ 99 w 108"/>
                  <a:gd name="T37" fmla="*/ 1 h 55"/>
                  <a:gd name="T38" fmla="*/ 98 w 108"/>
                  <a:gd name="T39" fmla="*/ 0 h 55"/>
                  <a:gd name="T40" fmla="*/ 10 w 108"/>
                  <a:gd name="T41" fmla="*/ 0 h 55"/>
                  <a:gd name="T42" fmla="*/ 9 w 108"/>
                  <a:gd name="T43" fmla="*/ 1 h 55"/>
                  <a:gd name="T44" fmla="*/ 8 w 108"/>
                  <a:gd name="T45" fmla="*/ 2 h 55"/>
                  <a:gd name="T46" fmla="*/ 2 w 108"/>
                  <a:gd name="T47" fmla="*/ 8 h 55"/>
                  <a:gd name="T48" fmla="*/ 1 w 108"/>
                  <a:gd name="T49" fmla="*/ 8 h 55"/>
                  <a:gd name="T50" fmla="*/ 0 w 108"/>
                  <a:gd name="T51" fmla="*/ 9 h 55"/>
                  <a:gd name="T52" fmla="*/ 0 w 108"/>
                  <a:gd name="T53" fmla="*/ 46 h 55"/>
                  <a:gd name="T54" fmla="*/ 1 w 108"/>
                  <a:gd name="T55" fmla="*/ 47 h 55"/>
                  <a:gd name="T56" fmla="*/ 2 w 108"/>
                  <a:gd name="T57" fmla="*/ 48 h 55"/>
                  <a:gd name="T58" fmla="*/ 88 w 108"/>
                  <a:gd name="T59" fmla="*/ 19 h 55"/>
                  <a:gd name="T60" fmla="*/ 96 w 108"/>
                  <a:gd name="T61" fmla="*/ 28 h 55"/>
                  <a:gd name="T62" fmla="*/ 88 w 108"/>
                  <a:gd name="T63" fmla="*/ 36 h 55"/>
                  <a:gd name="T64" fmla="*/ 79 w 108"/>
                  <a:gd name="T65" fmla="*/ 28 h 55"/>
                  <a:gd name="T66" fmla="*/ 88 w 108"/>
                  <a:gd name="T67" fmla="*/ 19 h 55"/>
                  <a:gd name="T68" fmla="*/ 54 w 108"/>
                  <a:gd name="T69" fmla="*/ 7 h 55"/>
                  <a:gd name="T70" fmla="*/ 75 w 108"/>
                  <a:gd name="T71" fmla="*/ 28 h 55"/>
                  <a:gd name="T72" fmla="*/ 54 w 108"/>
                  <a:gd name="T73" fmla="*/ 48 h 55"/>
                  <a:gd name="T74" fmla="*/ 33 w 108"/>
                  <a:gd name="T75" fmla="*/ 28 h 55"/>
                  <a:gd name="T76" fmla="*/ 54 w 108"/>
                  <a:gd name="T77" fmla="*/ 7 h 55"/>
                  <a:gd name="T78" fmla="*/ 20 w 108"/>
                  <a:gd name="T79" fmla="*/ 19 h 55"/>
                  <a:gd name="T80" fmla="*/ 29 w 108"/>
                  <a:gd name="T81" fmla="*/ 28 h 55"/>
                  <a:gd name="T82" fmla="*/ 20 w 108"/>
                  <a:gd name="T83" fmla="*/ 36 h 55"/>
                  <a:gd name="T84" fmla="*/ 12 w 108"/>
                  <a:gd name="T85" fmla="*/ 28 h 55"/>
                  <a:gd name="T86" fmla="*/ 20 w 108"/>
                  <a:gd name="T87" fmla="*/ 19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8" h="55">
                    <a:moveTo>
                      <a:pt x="2" y="48"/>
                    </a:moveTo>
                    <a:cubicBezTo>
                      <a:pt x="5" y="47"/>
                      <a:pt x="8" y="50"/>
                      <a:pt x="8" y="53"/>
                    </a:cubicBezTo>
                    <a:cubicBezTo>
                      <a:pt x="8" y="53"/>
                      <a:pt x="8" y="54"/>
                      <a:pt x="8" y="54"/>
                    </a:cubicBezTo>
                    <a:cubicBezTo>
                      <a:pt x="8" y="54"/>
                      <a:pt x="8" y="55"/>
                      <a:pt x="9" y="55"/>
                    </a:cubicBezTo>
                    <a:cubicBezTo>
                      <a:pt x="9" y="55"/>
                      <a:pt x="9" y="55"/>
                      <a:pt x="10" y="55"/>
                    </a:cubicBezTo>
                    <a:cubicBezTo>
                      <a:pt x="98" y="55"/>
                      <a:pt x="98" y="55"/>
                      <a:pt x="98" y="55"/>
                    </a:cubicBezTo>
                    <a:cubicBezTo>
                      <a:pt x="99" y="55"/>
                      <a:pt x="99" y="55"/>
                      <a:pt x="99" y="55"/>
                    </a:cubicBezTo>
                    <a:cubicBezTo>
                      <a:pt x="99" y="54"/>
                      <a:pt x="100" y="54"/>
                      <a:pt x="100" y="53"/>
                    </a:cubicBezTo>
                    <a:cubicBezTo>
                      <a:pt x="100" y="50"/>
                      <a:pt x="102" y="48"/>
                      <a:pt x="105" y="48"/>
                    </a:cubicBezTo>
                    <a:cubicBezTo>
                      <a:pt x="106" y="48"/>
                      <a:pt x="106" y="48"/>
                      <a:pt x="106" y="48"/>
                    </a:cubicBezTo>
                    <a:cubicBezTo>
                      <a:pt x="107" y="48"/>
                      <a:pt x="107" y="48"/>
                      <a:pt x="107" y="47"/>
                    </a:cubicBezTo>
                    <a:cubicBezTo>
                      <a:pt x="108" y="47"/>
                      <a:pt x="108" y="47"/>
                      <a:pt x="108" y="46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9"/>
                      <a:pt x="108" y="8"/>
                      <a:pt x="107" y="8"/>
                    </a:cubicBezTo>
                    <a:cubicBezTo>
                      <a:pt x="107" y="8"/>
                      <a:pt x="107" y="8"/>
                      <a:pt x="106" y="8"/>
                    </a:cubicBezTo>
                    <a:cubicBezTo>
                      <a:pt x="103" y="8"/>
                      <a:pt x="100" y="6"/>
                      <a:pt x="100" y="2"/>
                    </a:cubicBezTo>
                    <a:cubicBezTo>
                      <a:pt x="98" y="2"/>
                      <a:pt x="98" y="2"/>
                      <a:pt x="98" y="2"/>
                    </a:cubicBezTo>
                    <a:cubicBezTo>
                      <a:pt x="100" y="2"/>
                      <a:pt x="100" y="2"/>
                      <a:pt x="100" y="2"/>
                    </a:cubicBezTo>
                    <a:cubicBezTo>
                      <a:pt x="100" y="1"/>
                      <a:pt x="100" y="1"/>
                      <a:pt x="99" y="1"/>
                    </a:cubicBezTo>
                    <a:cubicBezTo>
                      <a:pt x="99" y="0"/>
                      <a:pt x="99" y="0"/>
                      <a:pt x="9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1"/>
                      <a:pt x="9" y="1"/>
                    </a:cubicBezTo>
                    <a:cubicBezTo>
                      <a:pt x="8" y="1"/>
                      <a:pt x="8" y="2"/>
                      <a:pt x="8" y="2"/>
                    </a:cubicBezTo>
                    <a:cubicBezTo>
                      <a:pt x="8" y="6"/>
                      <a:pt x="5" y="8"/>
                      <a:pt x="2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7"/>
                      <a:pt x="1" y="47"/>
                    </a:cubicBezTo>
                    <a:cubicBezTo>
                      <a:pt x="1" y="48"/>
                      <a:pt x="1" y="48"/>
                      <a:pt x="2" y="48"/>
                    </a:cubicBezTo>
                    <a:close/>
                    <a:moveTo>
                      <a:pt x="88" y="19"/>
                    </a:moveTo>
                    <a:cubicBezTo>
                      <a:pt x="92" y="19"/>
                      <a:pt x="96" y="23"/>
                      <a:pt x="96" y="28"/>
                    </a:cubicBezTo>
                    <a:cubicBezTo>
                      <a:pt x="96" y="32"/>
                      <a:pt x="92" y="36"/>
                      <a:pt x="88" y="36"/>
                    </a:cubicBezTo>
                    <a:cubicBezTo>
                      <a:pt x="83" y="36"/>
                      <a:pt x="79" y="32"/>
                      <a:pt x="79" y="28"/>
                    </a:cubicBezTo>
                    <a:cubicBezTo>
                      <a:pt x="79" y="23"/>
                      <a:pt x="83" y="19"/>
                      <a:pt x="88" y="19"/>
                    </a:cubicBezTo>
                    <a:close/>
                    <a:moveTo>
                      <a:pt x="54" y="7"/>
                    </a:moveTo>
                    <a:cubicBezTo>
                      <a:pt x="65" y="7"/>
                      <a:pt x="75" y="16"/>
                      <a:pt x="75" y="28"/>
                    </a:cubicBezTo>
                    <a:cubicBezTo>
                      <a:pt x="75" y="39"/>
                      <a:pt x="65" y="48"/>
                      <a:pt x="54" y="48"/>
                    </a:cubicBezTo>
                    <a:cubicBezTo>
                      <a:pt x="42" y="48"/>
                      <a:pt x="33" y="39"/>
                      <a:pt x="33" y="28"/>
                    </a:cubicBezTo>
                    <a:cubicBezTo>
                      <a:pt x="33" y="16"/>
                      <a:pt x="42" y="7"/>
                      <a:pt x="54" y="7"/>
                    </a:cubicBezTo>
                    <a:close/>
                    <a:moveTo>
                      <a:pt x="20" y="19"/>
                    </a:moveTo>
                    <a:cubicBezTo>
                      <a:pt x="25" y="19"/>
                      <a:pt x="29" y="23"/>
                      <a:pt x="29" y="28"/>
                    </a:cubicBezTo>
                    <a:cubicBezTo>
                      <a:pt x="29" y="32"/>
                      <a:pt x="25" y="36"/>
                      <a:pt x="20" y="36"/>
                    </a:cubicBezTo>
                    <a:cubicBezTo>
                      <a:pt x="16" y="36"/>
                      <a:pt x="12" y="32"/>
                      <a:pt x="12" y="28"/>
                    </a:cubicBezTo>
                    <a:cubicBezTo>
                      <a:pt x="12" y="23"/>
                      <a:pt x="16" y="19"/>
                      <a:pt x="20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</p:grp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59F3FC0C-1DFF-4847-8D8C-5BF4CB190AF5}"/>
              </a:ext>
            </a:extLst>
          </p:cNvPr>
          <p:cNvGrpSpPr/>
          <p:nvPr/>
        </p:nvGrpSpPr>
        <p:grpSpPr>
          <a:xfrm>
            <a:off x="9193821" y="4032212"/>
            <a:ext cx="2231271" cy="2072217"/>
            <a:chOff x="7141114" y="3013528"/>
            <a:chExt cx="1673453" cy="1554163"/>
          </a:xfrm>
        </p:grpSpPr>
        <p:sp>
          <p:nvSpPr>
            <p:cNvPr id="107" name="矩形 106">
              <a:extLst>
                <a:ext uri="{FF2B5EF4-FFF2-40B4-BE49-F238E27FC236}">
                  <a16:creationId xmlns:a16="http://schemas.microsoft.com/office/drawing/2014/main" xmlns="" id="{AF2BC29C-99CA-4F7A-A35F-953CAA08DA75}"/>
                </a:ext>
              </a:extLst>
            </p:cNvPr>
            <p:cNvSpPr/>
            <p:nvPr/>
          </p:nvSpPr>
          <p:spPr>
            <a:xfrm>
              <a:off x="7141114" y="3013528"/>
              <a:ext cx="1673453" cy="1554163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  <p:grpSp>
          <p:nvGrpSpPr>
            <p:cNvPr id="108" name="组合 107">
              <a:extLst>
                <a:ext uri="{FF2B5EF4-FFF2-40B4-BE49-F238E27FC236}">
                  <a16:creationId xmlns:a16="http://schemas.microsoft.com/office/drawing/2014/main" xmlns="" id="{FFA93DFF-EDB9-47CE-A220-4023E72508ED}"/>
                </a:ext>
              </a:extLst>
            </p:cNvPr>
            <p:cNvGrpSpPr/>
            <p:nvPr/>
          </p:nvGrpSpPr>
          <p:grpSpPr>
            <a:xfrm>
              <a:off x="7645815" y="3281445"/>
              <a:ext cx="702250" cy="702250"/>
              <a:chOff x="8051800" y="3355389"/>
              <a:chExt cx="546100" cy="546100"/>
            </a:xfrm>
          </p:grpSpPr>
          <p:sp>
            <p:nvSpPr>
              <p:cNvPr id="109" name="Freeform 21">
                <a:extLst>
                  <a:ext uri="{FF2B5EF4-FFF2-40B4-BE49-F238E27FC236}">
                    <a16:creationId xmlns:a16="http://schemas.microsoft.com/office/drawing/2014/main" xmlns="" id="{4B7FF9C0-B69B-4952-A032-2BADA0BA117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86763" y="3548063"/>
                <a:ext cx="71438" cy="69850"/>
              </a:xfrm>
              <a:custGeom>
                <a:avLst/>
                <a:gdLst>
                  <a:gd name="T0" fmla="*/ 9 w 19"/>
                  <a:gd name="T1" fmla="*/ 18 h 18"/>
                  <a:gd name="T2" fmla="*/ 13 w 19"/>
                  <a:gd name="T3" fmla="*/ 17 h 18"/>
                  <a:gd name="T4" fmla="*/ 16 w 19"/>
                  <a:gd name="T5" fmla="*/ 5 h 18"/>
                  <a:gd name="T6" fmla="*/ 5 w 19"/>
                  <a:gd name="T7" fmla="*/ 2 h 18"/>
                  <a:gd name="T8" fmla="*/ 1 w 19"/>
                  <a:gd name="T9" fmla="*/ 7 h 18"/>
                  <a:gd name="T10" fmla="*/ 1 w 19"/>
                  <a:gd name="T11" fmla="*/ 14 h 18"/>
                  <a:gd name="T12" fmla="*/ 9 w 19"/>
                  <a:gd name="T13" fmla="*/ 18 h 18"/>
                  <a:gd name="T14" fmla="*/ 3 w 19"/>
                  <a:gd name="T15" fmla="*/ 8 h 18"/>
                  <a:gd name="T16" fmla="*/ 6 w 19"/>
                  <a:gd name="T17" fmla="*/ 5 h 18"/>
                  <a:gd name="T18" fmla="*/ 9 w 19"/>
                  <a:gd name="T19" fmla="*/ 4 h 18"/>
                  <a:gd name="T20" fmla="*/ 14 w 19"/>
                  <a:gd name="T21" fmla="*/ 7 h 18"/>
                  <a:gd name="T22" fmla="*/ 12 w 19"/>
                  <a:gd name="T23" fmla="*/ 14 h 18"/>
                  <a:gd name="T24" fmla="*/ 4 w 19"/>
                  <a:gd name="T25" fmla="*/ 12 h 18"/>
                  <a:gd name="T26" fmla="*/ 3 w 19"/>
                  <a:gd name="T27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18">
                    <a:moveTo>
                      <a:pt x="9" y="18"/>
                    </a:moveTo>
                    <a:cubicBezTo>
                      <a:pt x="10" y="18"/>
                      <a:pt x="12" y="18"/>
                      <a:pt x="13" y="17"/>
                    </a:cubicBezTo>
                    <a:cubicBezTo>
                      <a:pt x="17" y="15"/>
                      <a:pt x="19" y="9"/>
                      <a:pt x="16" y="5"/>
                    </a:cubicBezTo>
                    <a:cubicBezTo>
                      <a:pt x="14" y="1"/>
                      <a:pt x="9" y="0"/>
                      <a:pt x="5" y="2"/>
                    </a:cubicBezTo>
                    <a:cubicBezTo>
                      <a:pt x="3" y="3"/>
                      <a:pt x="1" y="5"/>
                      <a:pt x="1" y="7"/>
                    </a:cubicBezTo>
                    <a:cubicBezTo>
                      <a:pt x="0" y="9"/>
                      <a:pt x="0" y="12"/>
                      <a:pt x="1" y="14"/>
                    </a:cubicBezTo>
                    <a:cubicBezTo>
                      <a:pt x="3" y="16"/>
                      <a:pt x="6" y="18"/>
                      <a:pt x="9" y="18"/>
                    </a:cubicBezTo>
                    <a:close/>
                    <a:moveTo>
                      <a:pt x="3" y="8"/>
                    </a:moveTo>
                    <a:cubicBezTo>
                      <a:pt x="4" y="7"/>
                      <a:pt x="5" y="5"/>
                      <a:pt x="6" y="5"/>
                    </a:cubicBezTo>
                    <a:cubicBezTo>
                      <a:pt x="7" y="4"/>
                      <a:pt x="8" y="4"/>
                      <a:pt x="9" y="4"/>
                    </a:cubicBezTo>
                    <a:cubicBezTo>
                      <a:pt x="11" y="4"/>
                      <a:pt x="13" y="5"/>
                      <a:pt x="14" y="7"/>
                    </a:cubicBezTo>
                    <a:cubicBezTo>
                      <a:pt x="15" y="9"/>
                      <a:pt x="14" y="13"/>
                      <a:pt x="12" y="14"/>
                    </a:cubicBezTo>
                    <a:cubicBezTo>
                      <a:pt x="9" y="16"/>
                      <a:pt x="5" y="15"/>
                      <a:pt x="4" y="12"/>
                    </a:cubicBezTo>
                    <a:cubicBezTo>
                      <a:pt x="3" y="11"/>
                      <a:pt x="3" y="9"/>
                      <a:pt x="3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  <p:sp>
            <p:nvSpPr>
              <p:cNvPr id="110" name="Freeform 22">
                <a:extLst>
                  <a:ext uri="{FF2B5EF4-FFF2-40B4-BE49-F238E27FC236}">
                    <a16:creationId xmlns:a16="http://schemas.microsoft.com/office/drawing/2014/main" xmlns="" id="{531B7E2C-A17F-4347-9D62-340AA89770D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51800" y="3355389"/>
                <a:ext cx="546100" cy="546100"/>
              </a:xfrm>
              <a:custGeom>
                <a:avLst/>
                <a:gdLst>
                  <a:gd name="T0" fmla="*/ 22 w 145"/>
                  <a:gd name="T1" fmla="*/ 47 h 143"/>
                  <a:gd name="T2" fmla="*/ 100 w 145"/>
                  <a:gd name="T3" fmla="*/ 143 h 143"/>
                  <a:gd name="T4" fmla="*/ 143 w 145"/>
                  <a:gd name="T5" fmla="*/ 71 h 143"/>
                  <a:gd name="T6" fmla="*/ 104 w 145"/>
                  <a:gd name="T7" fmla="*/ 27 h 143"/>
                  <a:gd name="T8" fmla="*/ 100 w 145"/>
                  <a:gd name="T9" fmla="*/ 61 h 143"/>
                  <a:gd name="T10" fmla="*/ 42 w 145"/>
                  <a:gd name="T11" fmla="*/ 61 h 143"/>
                  <a:gd name="T12" fmla="*/ 91 w 145"/>
                  <a:gd name="T13" fmla="*/ 75 h 143"/>
                  <a:gd name="T14" fmla="*/ 92 w 145"/>
                  <a:gd name="T15" fmla="*/ 79 h 143"/>
                  <a:gd name="T16" fmla="*/ 94 w 145"/>
                  <a:gd name="T17" fmla="*/ 120 h 143"/>
                  <a:gd name="T18" fmla="*/ 93 w 145"/>
                  <a:gd name="T19" fmla="*/ 128 h 143"/>
                  <a:gd name="T20" fmla="*/ 19 w 145"/>
                  <a:gd name="T21" fmla="*/ 91 h 143"/>
                  <a:gd name="T22" fmla="*/ 17 w 145"/>
                  <a:gd name="T23" fmla="*/ 76 h 143"/>
                  <a:gd name="T24" fmla="*/ 20 w 145"/>
                  <a:gd name="T25" fmla="*/ 80 h 143"/>
                  <a:gd name="T26" fmla="*/ 20 w 145"/>
                  <a:gd name="T27" fmla="*/ 99 h 143"/>
                  <a:gd name="T28" fmla="*/ 19 w 145"/>
                  <a:gd name="T29" fmla="*/ 102 h 143"/>
                  <a:gd name="T30" fmla="*/ 17 w 145"/>
                  <a:gd name="T31" fmla="*/ 104 h 143"/>
                  <a:gd name="T32" fmla="*/ 19 w 145"/>
                  <a:gd name="T33" fmla="*/ 119 h 143"/>
                  <a:gd name="T34" fmla="*/ 20 w 145"/>
                  <a:gd name="T35" fmla="*/ 123 h 143"/>
                  <a:gd name="T36" fmla="*/ 19 w 145"/>
                  <a:gd name="T37" fmla="*/ 129 h 143"/>
                  <a:gd name="T38" fmla="*/ 72 w 145"/>
                  <a:gd name="T39" fmla="*/ 77 h 143"/>
                  <a:gd name="T40" fmla="*/ 77 w 145"/>
                  <a:gd name="T41" fmla="*/ 77 h 143"/>
                  <a:gd name="T42" fmla="*/ 73 w 145"/>
                  <a:gd name="T43" fmla="*/ 127 h 143"/>
                  <a:gd name="T44" fmla="*/ 65 w 145"/>
                  <a:gd name="T45" fmla="*/ 129 h 143"/>
                  <a:gd name="T46" fmla="*/ 67 w 145"/>
                  <a:gd name="T47" fmla="*/ 77 h 143"/>
                  <a:gd name="T48" fmla="*/ 69 w 145"/>
                  <a:gd name="T49" fmla="*/ 76 h 143"/>
                  <a:gd name="T50" fmla="*/ 54 w 145"/>
                  <a:gd name="T51" fmla="*/ 127 h 143"/>
                  <a:gd name="T52" fmla="*/ 53 w 145"/>
                  <a:gd name="T53" fmla="*/ 77 h 143"/>
                  <a:gd name="T54" fmla="*/ 58 w 145"/>
                  <a:gd name="T55" fmla="*/ 77 h 143"/>
                  <a:gd name="T56" fmla="*/ 46 w 145"/>
                  <a:gd name="T57" fmla="*/ 126 h 143"/>
                  <a:gd name="T58" fmla="*/ 42 w 145"/>
                  <a:gd name="T59" fmla="*/ 76 h 143"/>
                  <a:gd name="T60" fmla="*/ 43 w 145"/>
                  <a:gd name="T61" fmla="*/ 127 h 143"/>
                  <a:gd name="T62" fmla="*/ 41 w 145"/>
                  <a:gd name="T63" fmla="*/ 126 h 143"/>
                  <a:gd name="T64" fmla="*/ 84 w 145"/>
                  <a:gd name="T65" fmla="*/ 126 h 143"/>
                  <a:gd name="T66" fmla="*/ 80 w 145"/>
                  <a:gd name="T67" fmla="*/ 76 h 143"/>
                  <a:gd name="T68" fmla="*/ 82 w 145"/>
                  <a:gd name="T69" fmla="*/ 77 h 143"/>
                  <a:gd name="T70" fmla="*/ 64 w 145"/>
                  <a:gd name="T71" fmla="*/ 56 h 143"/>
                  <a:gd name="T72" fmla="*/ 59 w 145"/>
                  <a:gd name="T73" fmla="*/ 61 h 143"/>
                  <a:gd name="T74" fmla="*/ 34 w 145"/>
                  <a:gd name="T75" fmla="*/ 75 h 143"/>
                  <a:gd name="T76" fmla="*/ 27 w 145"/>
                  <a:gd name="T77" fmla="*/ 129 h 143"/>
                  <a:gd name="T78" fmla="*/ 29 w 145"/>
                  <a:gd name="T79" fmla="*/ 77 h 143"/>
                  <a:gd name="T80" fmla="*/ 31 w 145"/>
                  <a:gd name="T81" fmla="*/ 76 h 143"/>
                  <a:gd name="T82" fmla="*/ 12 w 145"/>
                  <a:gd name="T83" fmla="*/ 59 h 143"/>
                  <a:gd name="T84" fmla="*/ 110 w 145"/>
                  <a:gd name="T85" fmla="*/ 112 h 143"/>
                  <a:gd name="T86" fmla="*/ 92 w 145"/>
                  <a:gd name="T87" fmla="*/ 117 h 143"/>
                  <a:gd name="T88" fmla="*/ 89 w 145"/>
                  <a:gd name="T89" fmla="*/ 85 h 143"/>
                  <a:gd name="T90" fmla="*/ 110 w 145"/>
                  <a:gd name="T91" fmla="*/ 82 h 143"/>
                  <a:gd name="T92" fmla="*/ 117 w 145"/>
                  <a:gd name="T93" fmla="*/ 87 h 143"/>
                  <a:gd name="T94" fmla="*/ 97 w 145"/>
                  <a:gd name="T95" fmla="*/ 108 h 143"/>
                  <a:gd name="T96" fmla="*/ 103 w 145"/>
                  <a:gd name="T97" fmla="*/ 97 h 143"/>
                  <a:gd name="T98" fmla="*/ 112 w 145"/>
                  <a:gd name="T99" fmla="*/ 78 h 143"/>
                  <a:gd name="T100" fmla="*/ 123 w 145"/>
                  <a:gd name="T101" fmla="*/ 59 h 143"/>
                  <a:gd name="T102" fmla="*/ 105 w 145"/>
                  <a:gd name="T103" fmla="*/ 24 h 143"/>
                  <a:gd name="T104" fmla="*/ 94 w 145"/>
                  <a:gd name="T105" fmla="*/ 23 h 143"/>
                  <a:gd name="T106" fmla="*/ 38 w 145"/>
                  <a:gd name="T107" fmla="*/ 54 h 143"/>
                  <a:gd name="T108" fmla="*/ 103 w 145"/>
                  <a:gd name="T109" fmla="*/ 1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5" h="143">
                    <a:moveTo>
                      <a:pt x="144" y="65"/>
                    </a:moveTo>
                    <a:cubicBezTo>
                      <a:pt x="109" y="3"/>
                      <a:pt x="109" y="3"/>
                      <a:pt x="109" y="3"/>
                    </a:cubicBezTo>
                    <a:cubicBezTo>
                      <a:pt x="107" y="1"/>
                      <a:pt x="104" y="0"/>
                      <a:pt x="102" y="1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1" y="47"/>
                      <a:pt x="12" y="47"/>
                      <a:pt x="5" y="52"/>
                    </a:cubicBezTo>
                    <a:cubicBezTo>
                      <a:pt x="2" y="56"/>
                      <a:pt x="0" y="60"/>
                      <a:pt x="0" y="65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41"/>
                      <a:pt x="2" y="143"/>
                      <a:pt x="5" y="143"/>
                    </a:cubicBezTo>
                    <a:cubicBezTo>
                      <a:pt x="100" y="143"/>
                      <a:pt x="100" y="143"/>
                      <a:pt x="100" y="143"/>
                    </a:cubicBezTo>
                    <a:cubicBezTo>
                      <a:pt x="104" y="143"/>
                      <a:pt x="107" y="141"/>
                      <a:pt x="110" y="138"/>
                    </a:cubicBezTo>
                    <a:cubicBezTo>
                      <a:pt x="120" y="136"/>
                      <a:pt x="127" y="128"/>
                      <a:pt x="127" y="118"/>
                    </a:cubicBezTo>
                    <a:cubicBezTo>
                      <a:pt x="127" y="117"/>
                      <a:pt x="127" y="117"/>
                      <a:pt x="127" y="117"/>
                    </a:cubicBezTo>
                    <a:cubicBezTo>
                      <a:pt x="127" y="80"/>
                      <a:pt x="127" y="80"/>
                      <a:pt x="127" y="80"/>
                    </a:cubicBezTo>
                    <a:cubicBezTo>
                      <a:pt x="143" y="71"/>
                      <a:pt x="143" y="71"/>
                      <a:pt x="143" y="71"/>
                    </a:cubicBezTo>
                    <a:cubicBezTo>
                      <a:pt x="144" y="70"/>
                      <a:pt x="145" y="69"/>
                      <a:pt x="145" y="68"/>
                    </a:cubicBezTo>
                    <a:cubicBezTo>
                      <a:pt x="145" y="67"/>
                      <a:pt x="145" y="66"/>
                      <a:pt x="144" y="65"/>
                    </a:cubicBezTo>
                    <a:close/>
                    <a:moveTo>
                      <a:pt x="41" y="55"/>
                    </a:moveTo>
                    <a:cubicBezTo>
                      <a:pt x="93" y="25"/>
                      <a:pt x="93" y="25"/>
                      <a:pt x="93" y="25"/>
                    </a:cubicBezTo>
                    <a:cubicBezTo>
                      <a:pt x="96" y="28"/>
                      <a:pt x="101" y="29"/>
                      <a:pt x="104" y="27"/>
                    </a:cubicBezTo>
                    <a:cubicBezTo>
                      <a:pt x="121" y="56"/>
                      <a:pt x="121" y="56"/>
                      <a:pt x="121" y="56"/>
                    </a:cubicBezTo>
                    <a:cubicBezTo>
                      <a:pt x="118" y="59"/>
                      <a:pt x="117" y="63"/>
                      <a:pt x="118" y="67"/>
                    </a:cubicBezTo>
                    <a:cubicBezTo>
                      <a:pt x="112" y="71"/>
                      <a:pt x="112" y="71"/>
                      <a:pt x="112" y="71"/>
                    </a:cubicBezTo>
                    <a:cubicBezTo>
                      <a:pt x="112" y="71"/>
                      <a:pt x="112" y="72"/>
                      <a:pt x="112" y="72"/>
                    </a:cubicBezTo>
                    <a:cubicBezTo>
                      <a:pt x="112" y="66"/>
                      <a:pt x="107" y="61"/>
                      <a:pt x="100" y="61"/>
                    </a:cubicBezTo>
                    <a:cubicBezTo>
                      <a:pt x="88" y="61"/>
                      <a:pt x="88" y="61"/>
                      <a:pt x="88" y="61"/>
                    </a:cubicBezTo>
                    <a:cubicBezTo>
                      <a:pt x="88" y="59"/>
                      <a:pt x="87" y="58"/>
                      <a:pt x="87" y="57"/>
                    </a:cubicBezTo>
                    <a:cubicBezTo>
                      <a:pt x="81" y="47"/>
                      <a:pt x="68" y="44"/>
                      <a:pt x="58" y="50"/>
                    </a:cubicBezTo>
                    <a:cubicBezTo>
                      <a:pt x="54" y="52"/>
                      <a:pt x="51" y="56"/>
                      <a:pt x="49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59"/>
                      <a:pt x="42" y="57"/>
                      <a:pt x="41" y="55"/>
                    </a:cubicBezTo>
                    <a:close/>
                    <a:moveTo>
                      <a:pt x="92" y="77"/>
                    </a:moveTo>
                    <a:cubicBezTo>
                      <a:pt x="91" y="77"/>
                      <a:pt x="91" y="77"/>
                      <a:pt x="91" y="77"/>
                    </a:cubicBezTo>
                    <a:cubicBezTo>
                      <a:pt x="90" y="77"/>
                      <a:pt x="90" y="77"/>
                      <a:pt x="90" y="76"/>
                    </a:cubicBezTo>
                    <a:cubicBezTo>
                      <a:pt x="90" y="75"/>
                      <a:pt x="90" y="75"/>
                      <a:pt x="91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4" y="75"/>
                      <a:pt x="95" y="76"/>
                      <a:pt x="95" y="78"/>
                    </a:cubicBezTo>
                    <a:cubicBezTo>
                      <a:pt x="95" y="79"/>
                      <a:pt x="95" y="79"/>
                      <a:pt x="95" y="79"/>
                    </a:cubicBezTo>
                    <a:cubicBezTo>
                      <a:pt x="95" y="80"/>
                      <a:pt x="95" y="80"/>
                      <a:pt x="94" y="80"/>
                    </a:cubicBezTo>
                    <a:cubicBezTo>
                      <a:pt x="93" y="80"/>
                      <a:pt x="92" y="80"/>
                      <a:pt x="92" y="79"/>
                    </a:cubicBezTo>
                    <a:cubicBezTo>
                      <a:pt x="92" y="78"/>
                      <a:pt x="92" y="78"/>
                      <a:pt x="92" y="78"/>
                    </a:cubicBezTo>
                    <a:cubicBezTo>
                      <a:pt x="92" y="78"/>
                      <a:pt x="92" y="77"/>
                      <a:pt x="92" y="77"/>
                    </a:cubicBezTo>
                    <a:close/>
                    <a:moveTo>
                      <a:pt x="92" y="126"/>
                    </a:moveTo>
                    <a:cubicBezTo>
                      <a:pt x="92" y="122"/>
                      <a:pt x="92" y="122"/>
                      <a:pt x="92" y="122"/>
                    </a:cubicBezTo>
                    <a:cubicBezTo>
                      <a:pt x="92" y="121"/>
                      <a:pt x="93" y="120"/>
                      <a:pt x="94" y="120"/>
                    </a:cubicBezTo>
                    <a:cubicBezTo>
                      <a:pt x="95" y="120"/>
                      <a:pt x="95" y="121"/>
                      <a:pt x="95" y="122"/>
                    </a:cubicBezTo>
                    <a:cubicBezTo>
                      <a:pt x="95" y="125"/>
                      <a:pt x="95" y="125"/>
                      <a:pt x="95" y="125"/>
                    </a:cubicBezTo>
                    <a:cubicBezTo>
                      <a:pt x="95" y="126"/>
                      <a:pt x="95" y="127"/>
                      <a:pt x="95" y="127"/>
                    </a:cubicBezTo>
                    <a:cubicBezTo>
                      <a:pt x="94" y="128"/>
                      <a:pt x="94" y="128"/>
                      <a:pt x="93" y="128"/>
                    </a:cubicBezTo>
                    <a:cubicBezTo>
                      <a:pt x="93" y="128"/>
                      <a:pt x="93" y="128"/>
                      <a:pt x="93" y="128"/>
                    </a:cubicBezTo>
                    <a:cubicBezTo>
                      <a:pt x="92" y="127"/>
                      <a:pt x="92" y="126"/>
                      <a:pt x="92" y="126"/>
                    </a:cubicBezTo>
                    <a:close/>
                    <a:moveTo>
                      <a:pt x="19" y="83"/>
                    </a:moveTo>
                    <a:cubicBezTo>
                      <a:pt x="19" y="83"/>
                      <a:pt x="20" y="84"/>
                      <a:pt x="20" y="85"/>
                    </a:cubicBezTo>
                    <a:cubicBezTo>
                      <a:pt x="20" y="89"/>
                      <a:pt x="20" y="89"/>
                      <a:pt x="20" y="89"/>
                    </a:cubicBezTo>
                    <a:cubicBezTo>
                      <a:pt x="20" y="90"/>
                      <a:pt x="19" y="91"/>
                      <a:pt x="19" y="91"/>
                    </a:cubicBezTo>
                    <a:cubicBezTo>
                      <a:pt x="18" y="91"/>
                      <a:pt x="17" y="90"/>
                      <a:pt x="17" y="89"/>
                    </a:cubicBezTo>
                    <a:cubicBezTo>
                      <a:pt x="17" y="85"/>
                      <a:pt x="17" y="85"/>
                      <a:pt x="17" y="85"/>
                    </a:cubicBezTo>
                    <a:cubicBezTo>
                      <a:pt x="17" y="84"/>
                      <a:pt x="18" y="83"/>
                      <a:pt x="19" y="83"/>
                    </a:cubicBezTo>
                    <a:close/>
                    <a:moveTo>
                      <a:pt x="17" y="80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5"/>
                      <a:pt x="18" y="75"/>
                      <a:pt x="19" y="75"/>
                    </a:cubicBezTo>
                    <a:cubicBezTo>
                      <a:pt x="20" y="75"/>
                      <a:pt x="20" y="75"/>
                      <a:pt x="20" y="75"/>
                    </a:cubicBezTo>
                    <a:cubicBezTo>
                      <a:pt x="20" y="75"/>
                      <a:pt x="21" y="75"/>
                      <a:pt x="21" y="76"/>
                    </a:cubicBezTo>
                    <a:cubicBezTo>
                      <a:pt x="21" y="77"/>
                      <a:pt x="21" y="77"/>
                      <a:pt x="20" y="77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1"/>
                      <a:pt x="19" y="81"/>
                      <a:pt x="19" y="81"/>
                    </a:cubicBezTo>
                    <a:cubicBezTo>
                      <a:pt x="18" y="81"/>
                      <a:pt x="17" y="81"/>
                      <a:pt x="17" y="80"/>
                    </a:cubicBezTo>
                    <a:close/>
                    <a:moveTo>
                      <a:pt x="19" y="93"/>
                    </a:moveTo>
                    <a:cubicBezTo>
                      <a:pt x="19" y="93"/>
                      <a:pt x="20" y="93"/>
                      <a:pt x="20" y="94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20" y="100"/>
                      <a:pt x="19" y="100"/>
                      <a:pt x="19" y="100"/>
                    </a:cubicBezTo>
                    <a:cubicBezTo>
                      <a:pt x="18" y="100"/>
                      <a:pt x="17" y="100"/>
                      <a:pt x="17" y="99"/>
                    </a:cubicBezTo>
                    <a:cubicBezTo>
                      <a:pt x="17" y="94"/>
                      <a:pt x="17" y="94"/>
                      <a:pt x="17" y="94"/>
                    </a:cubicBezTo>
                    <a:cubicBezTo>
                      <a:pt x="17" y="93"/>
                      <a:pt x="18" y="93"/>
                      <a:pt x="19" y="93"/>
                    </a:cubicBezTo>
                    <a:close/>
                    <a:moveTo>
                      <a:pt x="19" y="102"/>
                    </a:moveTo>
                    <a:cubicBezTo>
                      <a:pt x="19" y="102"/>
                      <a:pt x="20" y="103"/>
                      <a:pt x="20" y="104"/>
                    </a:cubicBezTo>
                    <a:cubicBezTo>
                      <a:pt x="20" y="108"/>
                      <a:pt x="20" y="108"/>
                      <a:pt x="20" y="108"/>
                    </a:cubicBezTo>
                    <a:cubicBezTo>
                      <a:pt x="20" y="109"/>
                      <a:pt x="19" y="110"/>
                      <a:pt x="19" y="110"/>
                    </a:cubicBezTo>
                    <a:cubicBezTo>
                      <a:pt x="18" y="110"/>
                      <a:pt x="17" y="109"/>
                      <a:pt x="17" y="108"/>
                    </a:cubicBezTo>
                    <a:cubicBezTo>
                      <a:pt x="17" y="104"/>
                      <a:pt x="17" y="104"/>
                      <a:pt x="17" y="104"/>
                    </a:cubicBezTo>
                    <a:cubicBezTo>
                      <a:pt x="17" y="103"/>
                      <a:pt x="18" y="102"/>
                      <a:pt x="19" y="102"/>
                    </a:cubicBezTo>
                    <a:close/>
                    <a:moveTo>
                      <a:pt x="19" y="112"/>
                    </a:moveTo>
                    <a:cubicBezTo>
                      <a:pt x="19" y="112"/>
                      <a:pt x="20" y="112"/>
                      <a:pt x="20" y="113"/>
                    </a:cubicBezTo>
                    <a:cubicBezTo>
                      <a:pt x="20" y="118"/>
                      <a:pt x="20" y="118"/>
                      <a:pt x="20" y="118"/>
                    </a:cubicBezTo>
                    <a:cubicBezTo>
                      <a:pt x="20" y="119"/>
                      <a:pt x="19" y="119"/>
                      <a:pt x="19" y="119"/>
                    </a:cubicBezTo>
                    <a:cubicBezTo>
                      <a:pt x="18" y="119"/>
                      <a:pt x="17" y="119"/>
                      <a:pt x="17" y="118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2"/>
                      <a:pt x="18" y="112"/>
                      <a:pt x="19" y="112"/>
                    </a:cubicBezTo>
                    <a:close/>
                    <a:moveTo>
                      <a:pt x="19" y="121"/>
                    </a:moveTo>
                    <a:cubicBezTo>
                      <a:pt x="19" y="121"/>
                      <a:pt x="20" y="122"/>
                      <a:pt x="20" y="123"/>
                    </a:cubicBezTo>
                    <a:cubicBezTo>
                      <a:pt x="20" y="126"/>
                      <a:pt x="20" y="126"/>
                      <a:pt x="20" y="126"/>
                    </a:cubicBezTo>
                    <a:cubicBezTo>
                      <a:pt x="22" y="126"/>
                      <a:pt x="22" y="126"/>
                      <a:pt x="22" y="126"/>
                    </a:cubicBezTo>
                    <a:cubicBezTo>
                      <a:pt x="23" y="126"/>
                      <a:pt x="24" y="127"/>
                      <a:pt x="24" y="127"/>
                    </a:cubicBezTo>
                    <a:cubicBezTo>
                      <a:pt x="24" y="128"/>
                      <a:pt x="23" y="129"/>
                      <a:pt x="22" y="129"/>
                    </a:cubicBezTo>
                    <a:cubicBezTo>
                      <a:pt x="19" y="129"/>
                      <a:pt x="19" y="129"/>
                      <a:pt x="19" y="129"/>
                    </a:cubicBezTo>
                    <a:cubicBezTo>
                      <a:pt x="18" y="129"/>
                      <a:pt x="17" y="128"/>
                      <a:pt x="17" y="127"/>
                    </a:cubicBezTo>
                    <a:cubicBezTo>
                      <a:pt x="17" y="123"/>
                      <a:pt x="17" y="123"/>
                      <a:pt x="17" y="123"/>
                    </a:cubicBezTo>
                    <a:cubicBezTo>
                      <a:pt x="17" y="122"/>
                      <a:pt x="18" y="121"/>
                      <a:pt x="19" y="121"/>
                    </a:cubicBezTo>
                    <a:close/>
                    <a:moveTo>
                      <a:pt x="77" y="77"/>
                    </a:moveTo>
                    <a:cubicBezTo>
                      <a:pt x="72" y="77"/>
                      <a:pt x="72" y="77"/>
                      <a:pt x="72" y="77"/>
                    </a:cubicBezTo>
                    <a:cubicBezTo>
                      <a:pt x="71" y="77"/>
                      <a:pt x="71" y="77"/>
                      <a:pt x="71" y="76"/>
                    </a:cubicBezTo>
                    <a:cubicBezTo>
                      <a:pt x="71" y="75"/>
                      <a:pt x="71" y="75"/>
                      <a:pt x="72" y="75"/>
                    </a:cubicBezTo>
                    <a:cubicBezTo>
                      <a:pt x="77" y="75"/>
                      <a:pt x="77" y="75"/>
                      <a:pt x="77" y="75"/>
                    </a:cubicBezTo>
                    <a:cubicBezTo>
                      <a:pt x="78" y="75"/>
                      <a:pt x="78" y="75"/>
                      <a:pt x="78" y="76"/>
                    </a:cubicBezTo>
                    <a:cubicBezTo>
                      <a:pt x="78" y="77"/>
                      <a:pt x="78" y="77"/>
                      <a:pt x="77" y="77"/>
                    </a:cubicBezTo>
                    <a:close/>
                    <a:moveTo>
                      <a:pt x="79" y="126"/>
                    </a:moveTo>
                    <a:cubicBezTo>
                      <a:pt x="80" y="126"/>
                      <a:pt x="81" y="127"/>
                      <a:pt x="81" y="127"/>
                    </a:cubicBezTo>
                    <a:cubicBezTo>
                      <a:pt x="81" y="128"/>
                      <a:pt x="80" y="129"/>
                      <a:pt x="79" y="129"/>
                    </a:cubicBezTo>
                    <a:cubicBezTo>
                      <a:pt x="75" y="129"/>
                      <a:pt x="75" y="129"/>
                      <a:pt x="75" y="129"/>
                    </a:cubicBezTo>
                    <a:cubicBezTo>
                      <a:pt x="74" y="129"/>
                      <a:pt x="73" y="128"/>
                      <a:pt x="73" y="127"/>
                    </a:cubicBezTo>
                    <a:cubicBezTo>
                      <a:pt x="73" y="127"/>
                      <a:pt x="74" y="126"/>
                      <a:pt x="75" y="126"/>
                    </a:cubicBezTo>
                    <a:lnTo>
                      <a:pt x="79" y="126"/>
                    </a:lnTo>
                    <a:close/>
                    <a:moveTo>
                      <a:pt x="71" y="127"/>
                    </a:moveTo>
                    <a:cubicBezTo>
                      <a:pt x="71" y="128"/>
                      <a:pt x="71" y="129"/>
                      <a:pt x="70" y="129"/>
                    </a:cubicBezTo>
                    <a:cubicBezTo>
                      <a:pt x="65" y="129"/>
                      <a:pt x="65" y="129"/>
                      <a:pt x="65" y="129"/>
                    </a:cubicBezTo>
                    <a:cubicBezTo>
                      <a:pt x="64" y="129"/>
                      <a:pt x="64" y="128"/>
                      <a:pt x="64" y="127"/>
                    </a:cubicBezTo>
                    <a:cubicBezTo>
                      <a:pt x="64" y="127"/>
                      <a:pt x="64" y="126"/>
                      <a:pt x="65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1" y="126"/>
                      <a:pt x="71" y="127"/>
                      <a:pt x="71" y="127"/>
                    </a:cubicBezTo>
                    <a:close/>
                    <a:moveTo>
                      <a:pt x="67" y="77"/>
                    </a:moveTo>
                    <a:cubicBezTo>
                      <a:pt x="63" y="77"/>
                      <a:pt x="63" y="77"/>
                      <a:pt x="63" y="77"/>
                    </a:cubicBezTo>
                    <a:cubicBezTo>
                      <a:pt x="62" y="77"/>
                      <a:pt x="61" y="77"/>
                      <a:pt x="61" y="76"/>
                    </a:cubicBezTo>
                    <a:cubicBezTo>
                      <a:pt x="61" y="75"/>
                      <a:pt x="62" y="75"/>
                      <a:pt x="63" y="75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8" y="75"/>
                      <a:pt x="69" y="75"/>
                      <a:pt x="69" y="76"/>
                    </a:cubicBezTo>
                    <a:cubicBezTo>
                      <a:pt x="69" y="77"/>
                      <a:pt x="68" y="77"/>
                      <a:pt x="67" y="77"/>
                    </a:cubicBezTo>
                    <a:close/>
                    <a:moveTo>
                      <a:pt x="62" y="127"/>
                    </a:moveTo>
                    <a:cubicBezTo>
                      <a:pt x="62" y="128"/>
                      <a:pt x="61" y="129"/>
                      <a:pt x="60" y="129"/>
                    </a:cubicBezTo>
                    <a:cubicBezTo>
                      <a:pt x="56" y="129"/>
                      <a:pt x="56" y="129"/>
                      <a:pt x="56" y="129"/>
                    </a:cubicBezTo>
                    <a:cubicBezTo>
                      <a:pt x="55" y="129"/>
                      <a:pt x="54" y="128"/>
                      <a:pt x="54" y="127"/>
                    </a:cubicBezTo>
                    <a:cubicBezTo>
                      <a:pt x="54" y="127"/>
                      <a:pt x="55" y="126"/>
                      <a:pt x="56" y="126"/>
                    </a:cubicBezTo>
                    <a:cubicBezTo>
                      <a:pt x="60" y="126"/>
                      <a:pt x="60" y="126"/>
                      <a:pt x="60" y="126"/>
                    </a:cubicBezTo>
                    <a:cubicBezTo>
                      <a:pt x="61" y="126"/>
                      <a:pt x="62" y="127"/>
                      <a:pt x="62" y="127"/>
                    </a:cubicBezTo>
                    <a:close/>
                    <a:moveTo>
                      <a:pt x="58" y="77"/>
                    </a:moveTo>
                    <a:cubicBezTo>
                      <a:pt x="53" y="77"/>
                      <a:pt x="53" y="77"/>
                      <a:pt x="53" y="77"/>
                    </a:cubicBezTo>
                    <a:cubicBezTo>
                      <a:pt x="52" y="77"/>
                      <a:pt x="52" y="77"/>
                      <a:pt x="52" y="76"/>
                    </a:cubicBezTo>
                    <a:cubicBezTo>
                      <a:pt x="52" y="75"/>
                      <a:pt x="52" y="75"/>
                      <a:pt x="53" y="75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9" y="75"/>
                      <a:pt x="59" y="75"/>
                      <a:pt x="59" y="76"/>
                    </a:cubicBezTo>
                    <a:cubicBezTo>
                      <a:pt x="59" y="77"/>
                      <a:pt x="59" y="77"/>
                      <a:pt x="58" y="77"/>
                    </a:cubicBezTo>
                    <a:close/>
                    <a:moveTo>
                      <a:pt x="52" y="127"/>
                    </a:moveTo>
                    <a:cubicBezTo>
                      <a:pt x="52" y="128"/>
                      <a:pt x="52" y="129"/>
                      <a:pt x="51" y="129"/>
                    </a:cubicBezTo>
                    <a:cubicBezTo>
                      <a:pt x="46" y="129"/>
                      <a:pt x="46" y="129"/>
                      <a:pt x="46" y="129"/>
                    </a:cubicBezTo>
                    <a:cubicBezTo>
                      <a:pt x="45" y="129"/>
                      <a:pt x="45" y="128"/>
                      <a:pt x="45" y="127"/>
                    </a:cubicBezTo>
                    <a:cubicBezTo>
                      <a:pt x="45" y="127"/>
                      <a:pt x="45" y="126"/>
                      <a:pt x="46" y="126"/>
                    </a:cubicBezTo>
                    <a:cubicBezTo>
                      <a:pt x="51" y="126"/>
                      <a:pt x="51" y="126"/>
                      <a:pt x="51" y="126"/>
                    </a:cubicBezTo>
                    <a:cubicBezTo>
                      <a:pt x="52" y="126"/>
                      <a:pt x="52" y="127"/>
                      <a:pt x="52" y="127"/>
                    </a:cubicBezTo>
                    <a:close/>
                    <a:moveTo>
                      <a:pt x="48" y="77"/>
                    </a:moveTo>
                    <a:cubicBezTo>
                      <a:pt x="44" y="77"/>
                      <a:pt x="44" y="77"/>
                      <a:pt x="44" y="77"/>
                    </a:cubicBezTo>
                    <a:cubicBezTo>
                      <a:pt x="43" y="77"/>
                      <a:pt x="42" y="77"/>
                      <a:pt x="42" y="76"/>
                    </a:cubicBezTo>
                    <a:cubicBezTo>
                      <a:pt x="42" y="75"/>
                      <a:pt x="43" y="75"/>
                      <a:pt x="44" y="75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9" y="75"/>
                      <a:pt x="50" y="75"/>
                      <a:pt x="50" y="76"/>
                    </a:cubicBezTo>
                    <a:cubicBezTo>
                      <a:pt x="50" y="77"/>
                      <a:pt x="49" y="77"/>
                      <a:pt x="48" y="77"/>
                    </a:cubicBezTo>
                    <a:close/>
                    <a:moveTo>
                      <a:pt x="43" y="127"/>
                    </a:moveTo>
                    <a:cubicBezTo>
                      <a:pt x="43" y="128"/>
                      <a:pt x="42" y="129"/>
                      <a:pt x="41" y="129"/>
                    </a:cubicBezTo>
                    <a:cubicBezTo>
                      <a:pt x="36" y="129"/>
                      <a:pt x="36" y="129"/>
                      <a:pt x="36" y="129"/>
                    </a:cubicBezTo>
                    <a:cubicBezTo>
                      <a:pt x="36" y="129"/>
                      <a:pt x="35" y="128"/>
                      <a:pt x="35" y="127"/>
                    </a:cubicBezTo>
                    <a:cubicBezTo>
                      <a:pt x="35" y="127"/>
                      <a:pt x="36" y="126"/>
                      <a:pt x="36" y="126"/>
                    </a:cubicBezTo>
                    <a:cubicBezTo>
                      <a:pt x="41" y="126"/>
                      <a:pt x="41" y="126"/>
                      <a:pt x="41" y="126"/>
                    </a:cubicBezTo>
                    <a:cubicBezTo>
                      <a:pt x="42" y="126"/>
                      <a:pt x="43" y="127"/>
                      <a:pt x="43" y="127"/>
                    </a:cubicBezTo>
                    <a:close/>
                    <a:moveTo>
                      <a:pt x="89" y="129"/>
                    </a:moveTo>
                    <a:cubicBezTo>
                      <a:pt x="84" y="129"/>
                      <a:pt x="84" y="129"/>
                      <a:pt x="84" y="129"/>
                    </a:cubicBezTo>
                    <a:cubicBezTo>
                      <a:pt x="83" y="129"/>
                      <a:pt x="83" y="128"/>
                      <a:pt x="83" y="127"/>
                    </a:cubicBezTo>
                    <a:cubicBezTo>
                      <a:pt x="83" y="127"/>
                      <a:pt x="83" y="126"/>
                      <a:pt x="84" y="126"/>
                    </a:cubicBezTo>
                    <a:cubicBezTo>
                      <a:pt x="89" y="126"/>
                      <a:pt x="89" y="126"/>
                      <a:pt x="89" y="126"/>
                    </a:cubicBezTo>
                    <a:cubicBezTo>
                      <a:pt x="90" y="126"/>
                      <a:pt x="90" y="127"/>
                      <a:pt x="90" y="127"/>
                    </a:cubicBezTo>
                    <a:cubicBezTo>
                      <a:pt x="90" y="128"/>
                      <a:pt x="90" y="129"/>
                      <a:pt x="89" y="129"/>
                    </a:cubicBezTo>
                    <a:close/>
                    <a:moveTo>
                      <a:pt x="82" y="77"/>
                    </a:moveTo>
                    <a:cubicBezTo>
                      <a:pt x="81" y="77"/>
                      <a:pt x="80" y="77"/>
                      <a:pt x="80" y="76"/>
                    </a:cubicBezTo>
                    <a:cubicBezTo>
                      <a:pt x="80" y="75"/>
                      <a:pt x="81" y="75"/>
                      <a:pt x="82" y="75"/>
                    </a:cubicBezTo>
                    <a:cubicBezTo>
                      <a:pt x="86" y="75"/>
                      <a:pt x="86" y="75"/>
                      <a:pt x="86" y="75"/>
                    </a:cubicBezTo>
                    <a:cubicBezTo>
                      <a:pt x="87" y="75"/>
                      <a:pt x="88" y="75"/>
                      <a:pt x="88" y="76"/>
                    </a:cubicBezTo>
                    <a:cubicBezTo>
                      <a:pt x="88" y="77"/>
                      <a:pt x="87" y="77"/>
                      <a:pt x="86" y="77"/>
                    </a:cubicBezTo>
                    <a:lnTo>
                      <a:pt x="82" y="77"/>
                    </a:lnTo>
                    <a:close/>
                    <a:moveTo>
                      <a:pt x="59" y="61"/>
                    </a:moveTo>
                    <a:cubicBezTo>
                      <a:pt x="59" y="60"/>
                      <a:pt x="60" y="59"/>
                      <a:pt x="61" y="58"/>
                    </a:cubicBezTo>
                    <a:cubicBezTo>
                      <a:pt x="59" y="55"/>
                      <a:pt x="59" y="55"/>
                      <a:pt x="59" y="55"/>
                    </a:cubicBezTo>
                    <a:cubicBezTo>
                      <a:pt x="62" y="53"/>
                      <a:pt x="62" y="53"/>
                      <a:pt x="62" y="53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6" y="54"/>
                      <a:pt x="68" y="54"/>
                      <a:pt x="70" y="54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70" y="58"/>
                      <a:pt x="68" y="58"/>
                      <a:pt x="65" y="60"/>
                    </a:cubicBezTo>
                    <a:cubicBezTo>
                      <a:pt x="65" y="60"/>
                      <a:pt x="65" y="60"/>
                      <a:pt x="65" y="61"/>
                    </a:cubicBezTo>
                    <a:lnTo>
                      <a:pt x="59" y="61"/>
                    </a:lnTo>
                    <a:close/>
                    <a:moveTo>
                      <a:pt x="40" y="76"/>
                    </a:moveTo>
                    <a:cubicBezTo>
                      <a:pt x="40" y="77"/>
                      <a:pt x="40" y="77"/>
                      <a:pt x="39" y="77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3" y="77"/>
                      <a:pt x="33" y="77"/>
                      <a:pt x="33" y="76"/>
                    </a:cubicBezTo>
                    <a:cubicBezTo>
                      <a:pt x="33" y="75"/>
                      <a:pt x="33" y="75"/>
                      <a:pt x="34" y="75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0" y="75"/>
                      <a:pt x="40" y="75"/>
                      <a:pt x="40" y="76"/>
                    </a:cubicBezTo>
                    <a:close/>
                    <a:moveTo>
                      <a:pt x="33" y="127"/>
                    </a:moveTo>
                    <a:cubicBezTo>
                      <a:pt x="33" y="128"/>
                      <a:pt x="33" y="129"/>
                      <a:pt x="32" y="129"/>
                    </a:cubicBezTo>
                    <a:cubicBezTo>
                      <a:pt x="27" y="129"/>
                      <a:pt x="27" y="129"/>
                      <a:pt x="27" y="129"/>
                    </a:cubicBezTo>
                    <a:cubicBezTo>
                      <a:pt x="26" y="129"/>
                      <a:pt x="26" y="128"/>
                      <a:pt x="26" y="127"/>
                    </a:cubicBezTo>
                    <a:cubicBezTo>
                      <a:pt x="26" y="127"/>
                      <a:pt x="26" y="126"/>
                      <a:pt x="27" y="126"/>
                    </a:cubicBezTo>
                    <a:cubicBezTo>
                      <a:pt x="32" y="126"/>
                      <a:pt x="32" y="126"/>
                      <a:pt x="32" y="126"/>
                    </a:cubicBezTo>
                    <a:cubicBezTo>
                      <a:pt x="33" y="126"/>
                      <a:pt x="33" y="127"/>
                      <a:pt x="33" y="127"/>
                    </a:cubicBezTo>
                    <a:close/>
                    <a:moveTo>
                      <a:pt x="29" y="77"/>
                    </a:moveTo>
                    <a:cubicBezTo>
                      <a:pt x="24" y="77"/>
                      <a:pt x="24" y="77"/>
                      <a:pt x="24" y="77"/>
                    </a:cubicBezTo>
                    <a:cubicBezTo>
                      <a:pt x="24" y="77"/>
                      <a:pt x="23" y="77"/>
                      <a:pt x="23" y="76"/>
                    </a:cubicBezTo>
                    <a:cubicBezTo>
                      <a:pt x="23" y="75"/>
                      <a:pt x="24" y="75"/>
                      <a:pt x="24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30" y="75"/>
                      <a:pt x="31" y="75"/>
                      <a:pt x="31" y="76"/>
                    </a:cubicBezTo>
                    <a:cubicBezTo>
                      <a:pt x="31" y="77"/>
                      <a:pt x="30" y="77"/>
                      <a:pt x="29" y="77"/>
                    </a:cubicBezTo>
                    <a:close/>
                    <a:moveTo>
                      <a:pt x="15" y="57"/>
                    </a:moveTo>
                    <a:cubicBezTo>
                      <a:pt x="17" y="61"/>
                      <a:pt x="17" y="61"/>
                      <a:pt x="17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1" y="60"/>
                      <a:pt x="12" y="60"/>
                      <a:pt x="12" y="59"/>
                    </a:cubicBezTo>
                    <a:cubicBezTo>
                      <a:pt x="13" y="58"/>
                      <a:pt x="14" y="58"/>
                      <a:pt x="15" y="57"/>
                    </a:cubicBezTo>
                    <a:close/>
                    <a:moveTo>
                      <a:pt x="117" y="118"/>
                    </a:moveTo>
                    <a:cubicBezTo>
                      <a:pt x="117" y="122"/>
                      <a:pt x="115" y="125"/>
                      <a:pt x="112" y="127"/>
                    </a:cubicBezTo>
                    <a:cubicBezTo>
                      <a:pt x="112" y="112"/>
                      <a:pt x="112" y="112"/>
                      <a:pt x="112" y="112"/>
                    </a:cubicBezTo>
                    <a:cubicBezTo>
                      <a:pt x="111" y="112"/>
                      <a:pt x="111" y="112"/>
                      <a:pt x="110" y="112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5" y="112"/>
                      <a:pt x="95" y="112"/>
                      <a:pt x="95" y="112"/>
                    </a:cubicBezTo>
                    <a:cubicBezTo>
                      <a:pt x="95" y="117"/>
                      <a:pt x="95" y="117"/>
                      <a:pt x="95" y="117"/>
                    </a:cubicBezTo>
                    <a:cubicBezTo>
                      <a:pt x="95" y="118"/>
                      <a:pt x="95" y="119"/>
                      <a:pt x="94" y="119"/>
                    </a:cubicBezTo>
                    <a:cubicBezTo>
                      <a:pt x="93" y="119"/>
                      <a:pt x="92" y="118"/>
                      <a:pt x="92" y="117"/>
                    </a:cubicBezTo>
                    <a:cubicBezTo>
                      <a:pt x="92" y="112"/>
                      <a:pt x="92" y="112"/>
                      <a:pt x="92" y="112"/>
                    </a:cubicBezTo>
                    <a:cubicBezTo>
                      <a:pt x="92" y="112"/>
                      <a:pt x="92" y="112"/>
                      <a:pt x="92" y="112"/>
                    </a:cubicBezTo>
                    <a:cubicBezTo>
                      <a:pt x="88" y="111"/>
                      <a:pt x="85" y="106"/>
                      <a:pt x="85" y="100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5" y="90"/>
                      <a:pt x="86" y="87"/>
                      <a:pt x="89" y="85"/>
                    </a:cubicBezTo>
                    <a:cubicBezTo>
                      <a:pt x="89" y="84"/>
                      <a:pt x="89" y="84"/>
                      <a:pt x="90" y="84"/>
                    </a:cubicBezTo>
                    <a:cubicBezTo>
                      <a:pt x="90" y="84"/>
                      <a:pt x="90" y="84"/>
                      <a:pt x="90" y="84"/>
                    </a:cubicBezTo>
                    <a:cubicBezTo>
                      <a:pt x="89" y="84"/>
                      <a:pt x="89" y="84"/>
                      <a:pt x="89" y="85"/>
                    </a:cubicBezTo>
                    <a:cubicBezTo>
                      <a:pt x="90" y="83"/>
                      <a:pt x="92" y="82"/>
                      <a:pt x="95" y="82"/>
                    </a:cubicBezTo>
                    <a:cubicBezTo>
                      <a:pt x="110" y="82"/>
                      <a:pt x="110" y="82"/>
                      <a:pt x="110" y="82"/>
                    </a:cubicBezTo>
                    <a:cubicBezTo>
                      <a:pt x="112" y="82"/>
                      <a:pt x="112" y="82"/>
                      <a:pt x="112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8" y="80"/>
                      <a:pt x="118" y="80"/>
                      <a:pt x="118" y="80"/>
                    </a:cubicBezTo>
                    <a:cubicBezTo>
                      <a:pt x="117" y="81"/>
                      <a:pt x="117" y="81"/>
                      <a:pt x="117" y="81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6" y="87"/>
                      <a:pt x="115" y="87"/>
                    </a:cubicBezTo>
                    <a:cubicBezTo>
                      <a:pt x="97" y="87"/>
                      <a:pt x="97" y="87"/>
                      <a:pt x="97" y="87"/>
                    </a:cubicBezTo>
                    <a:cubicBezTo>
                      <a:pt x="93" y="87"/>
                      <a:pt x="90" y="90"/>
                      <a:pt x="90" y="94"/>
                    </a:cubicBezTo>
                    <a:cubicBezTo>
                      <a:pt x="90" y="100"/>
                      <a:pt x="90" y="100"/>
                      <a:pt x="90" y="100"/>
                    </a:cubicBezTo>
                    <a:cubicBezTo>
                      <a:pt x="90" y="104"/>
                      <a:pt x="93" y="108"/>
                      <a:pt x="97" y="108"/>
                    </a:cubicBezTo>
                    <a:cubicBezTo>
                      <a:pt x="115" y="108"/>
                      <a:pt x="115" y="108"/>
                      <a:pt x="115" y="108"/>
                    </a:cubicBezTo>
                    <a:cubicBezTo>
                      <a:pt x="116" y="108"/>
                      <a:pt x="116" y="107"/>
                      <a:pt x="117" y="107"/>
                    </a:cubicBezTo>
                    <a:cubicBezTo>
                      <a:pt x="117" y="117"/>
                      <a:pt x="117" y="117"/>
                      <a:pt x="117" y="117"/>
                    </a:cubicBezTo>
                    <a:lnTo>
                      <a:pt x="117" y="118"/>
                    </a:lnTo>
                    <a:close/>
                    <a:moveTo>
                      <a:pt x="103" y="97"/>
                    </a:moveTo>
                    <a:cubicBezTo>
                      <a:pt x="103" y="99"/>
                      <a:pt x="102" y="101"/>
                      <a:pt x="100" y="101"/>
                    </a:cubicBezTo>
                    <a:cubicBezTo>
                      <a:pt x="98" y="101"/>
                      <a:pt x="96" y="99"/>
                      <a:pt x="96" y="97"/>
                    </a:cubicBezTo>
                    <a:cubicBezTo>
                      <a:pt x="96" y="95"/>
                      <a:pt x="98" y="94"/>
                      <a:pt x="100" y="94"/>
                    </a:cubicBezTo>
                    <a:cubicBezTo>
                      <a:pt x="102" y="94"/>
                      <a:pt x="103" y="95"/>
                      <a:pt x="103" y="97"/>
                    </a:cubicBezTo>
                    <a:close/>
                    <a:moveTo>
                      <a:pt x="112" y="78"/>
                    </a:moveTo>
                    <a:cubicBezTo>
                      <a:pt x="112" y="74"/>
                      <a:pt x="112" y="74"/>
                      <a:pt x="112" y="74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8"/>
                      <a:pt x="121" y="68"/>
                    </a:cubicBezTo>
                    <a:cubicBezTo>
                      <a:pt x="122" y="67"/>
                      <a:pt x="121" y="67"/>
                      <a:pt x="121" y="67"/>
                    </a:cubicBezTo>
                    <a:cubicBezTo>
                      <a:pt x="120" y="64"/>
                      <a:pt x="121" y="60"/>
                      <a:pt x="123" y="59"/>
                    </a:cubicBezTo>
                    <a:cubicBezTo>
                      <a:pt x="123" y="59"/>
                      <a:pt x="124" y="59"/>
                      <a:pt x="124" y="58"/>
                    </a:cubicBezTo>
                    <a:cubicBezTo>
                      <a:pt x="124" y="58"/>
                      <a:pt x="125" y="58"/>
                      <a:pt x="125" y="58"/>
                    </a:cubicBezTo>
                    <a:cubicBezTo>
                      <a:pt x="125" y="57"/>
                      <a:pt x="125" y="57"/>
                      <a:pt x="125" y="56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6" y="24"/>
                      <a:pt x="105" y="24"/>
                      <a:pt x="105" y="24"/>
                    </a:cubicBezTo>
                    <a:cubicBezTo>
                      <a:pt x="105" y="24"/>
                      <a:pt x="104" y="24"/>
                      <a:pt x="104" y="24"/>
                    </a:cubicBezTo>
                    <a:cubicBezTo>
                      <a:pt x="104" y="24"/>
                      <a:pt x="103" y="24"/>
                      <a:pt x="103" y="24"/>
                    </a:cubicBezTo>
                    <a:cubicBezTo>
                      <a:pt x="101" y="26"/>
                      <a:pt x="97" y="25"/>
                      <a:pt x="95" y="22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5" y="22"/>
                      <a:pt x="95" y="22"/>
                      <a:pt x="95" y="22"/>
                    </a:cubicBezTo>
                    <a:cubicBezTo>
                      <a:pt x="95" y="22"/>
                      <a:pt x="95" y="21"/>
                      <a:pt x="94" y="21"/>
                    </a:cubicBezTo>
                    <a:cubicBezTo>
                      <a:pt x="94" y="21"/>
                      <a:pt x="94" y="21"/>
                      <a:pt x="93" y="21"/>
                    </a:cubicBezTo>
                    <a:cubicBezTo>
                      <a:pt x="39" y="53"/>
                      <a:pt x="39" y="53"/>
                      <a:pt x="39" y="53"/>
                    </a:cubicBezTo>
                    <a:cubicBezTo>
                      <a:pt x="38" y="53"/>
                      <a:pt x="38" y="54"/>
                      <a:pt x="38" y="54"/>
                    </a:cubicBezTo>
                    <a:cubicBezTo>
                      <a:pt x="38" y="55"/>
                      <a:pt x="38" y="55"/>
                      <a:pt x="38" y="55"/>
                    </a:cubicBezTo>
                    <a:cubicBezTo>
                      <a:pt x="39" y="57"/>
                      <a:pt x="39" y="59"/>
                      <a:pt x="39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103" y="12"/>
                      <a:pt x="103" y="12"/>
                      <a:pt x="103" y="12"/>
                    </a:cubicBezTo>
                    <a:cubicBezTo>
                      <a:pt x="134" y="65"/>
                      <a:pt x="134" y="65"/>
                      <a:pt x="134" y="65"/>
                    </a:cubicBezTo>
                    <a:lnTo>
                      <a:pt x="112" y="7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914377"/>
                <a:endParaRPr lang="zh-CN" altLang="en-US">
                  <a:solidFill>
                    <a:prstClr val="black">
                      <a:lumMod val="85000"/>
                      <a:lumOff val="15000"/>
                    </a:prstClr>
                  </a:solidFill>
                </a:endParaRPr>
              </a:p>
            </p:txBody>
          </p:sp>
        </p:grpSp>
      </p:grpSp>
      <p:sp>
        <p:nvSpPr>
          <p:cNvPr id="111" name="矩形 110">
            <a:extLst>
              <a:ext uri="{FF2B5EF4-FFF2-40B4-BE49-F238E27FC236}">
                <a16:creationId xmlns:a16="http://schemas.microsoft.com/office/drawing/2014/main" xmlns="" id="{F4C0E2E2-E18D-4A6B-85A8-58DBEC7FC0B5}"/>
              </a:ext>
            </a:extLst>
          </p:cNvPr>
          <p:cNvSpPr/>
          <p:nvPr/>
        </p:nvSpPr>
        <p:spPr>
          <a:xfrm>
            <a:off x="3449929" y="3244753"/>
            <a:ext cx="1526207" cy="31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defTabSz="914377"/>
            <a:r>
              <a:rPr lang="zh-CN" altLang="en-US" sz="14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12" name="矩形 111">
            <a:extLst>
              <a:ext uri="{FF2B5EF4-FFF2-40B4-BE49-F238E27FC236}">
                <a16:creationId xmlns:a16="http://schemas.microsoft.com/office/drawing/2014/main" xmlns="" id="{C4B2C0E9-488C-499A-9561-6583E00AB4A5}"/>
              </a:ext>
            </a:extLst>
          </p:cNvPr>
          <p:cNvSpPr/>
          <p:nvPr/>
        </p:nvSpPr>
        <p:spPr>
          <a:xfrm>
            <a:off x="7331466" y="5521370"/>
            <a:ext cx="1526207" cy="31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defTabSz="914377"/>
            <a:r>
              <a:rPr lang="zh-CN" altLang="en-US" sz="14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13" name="矩形 112">
            <a:extLst>
              <a:ext uri="{FF2B5EF4-FFF2-40B4-BE49-F238E27FC236}">
                <a16:creationId xmlns:a16="http://schemas.microsoft.com/office/drawing/2014/main" xmlns="" id="{1D1DBF61-07CE-403A-AD1C-ED012E25BC33}"/>
              </a:ext>
            </a:extLst>
          </p:cNvPr>
          <p:cNvSpPr/>
          <p:nvPr/>
        </p:nvSpPr>
        <p:spPr>
          <a:xfrm>
            <a:off x="9571818" y="5521369"/>
            <a:ext cx="1526207" cy="31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 defTabSz="914377"/>
            <a:r>
              <a:rPr lang="zh-CN" altLang="en-US" sz="1467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14" name="矩形 113">
            <a:extLst>
              <a:ext uri="{FF2B5EF4-FFF2-40B4-BE49-F238E27FC236}">
                <a16:creationId xmlns:a16="http://schemas.microsoft.com/office/drawing/2014/main" xmlns="" id="{7B6896FF-E2FE-4520-A67B-1EC3E03A4271}"/>
              </a:ext>
            </a:extLst>
          </p:cNvPr>
          <p:cNvSpPr/>
          <p:nvPr/>
        </p:nvSpPr>
        <p:spPr>
          <a:xfrm>
            <a:off x="5785452" y="2015109"/>
            <a:ext cx="3963595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/>
            <a:r>
              <a:rPr lang="zh-CN" altLang="en-US" sz="1733" b="1" spc="133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15" name="矩形 114">
            <a:extLst>
              <a:ext uri="{FF2B5EF4-FFF2-40B4-BE49-F238E27FC236}">
                <a16:creationId xmlns:a16="http://schemas.microsoft.com/office/drawing/2014/main" xmlns="" id="{8F07F298-9235-443D-840B-4AE3CEB52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5453" y="2469589"/>
            <a:ext cx="5657471" cy="110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rgbClr val="727171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" panose="020B0503020204020204" pitchFamily="18" charset="-122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</a:p>
          <a:p>
            <a:pPr>
              <a:lnSpc>
                <a:spcPct val="120000"/>
              </a:lnSpc>
            </a:pPr>
            <a:endParaRPr lang="en-US" altLang="zh-CN" sz="1400" dirty="0">
              <a:solidFill>
                <a:srgbClr val="727171"/>
              </a:solidFill>
              <a:latin typeface="微软雅黑 Light" panose="020B0502040204020203" charset="-122"/>
              <a:ea typeface="微软雅黑 Light" panose="020B0502040204020203" charset="-122"/>
              <a:cs typeface="微软雅黑" panose="020B0503020204020204" pitchFamily="18" charset="-122"/>
            </a:endParaRPr>
          </a:p>
        </p:txBody>
      </p:sp>
      <p:sp>
        <p:nvSpPr>
          <p:cNvPr id="116" name="矩形 115">
            <a:extLst>
              <a:ext uri="{FF2B5EF4-FFF2-40B4-BE49-F238E27FC236}">
                <a16:creationId xmlns:a16="http://schemas.microsoft.com/office/drawing/2014/main" xmlns="" id="{3E8E09B2-61C3-45CA-A1DA-8C1463F9C417}"/>
              </a:ext>
            </a:extLst>
          </p:cNvPr>
          <p:cNvSpPr/>
          <p:nvPr/>
        </p:nvSpPr>
        <p:spPr>
          <a:xfrm>
            <a:off x="744699" y="4579776"/>
            <a:ext cx="4229867" cy="35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/>
            <a:r>
              <a:rPr lang="zh-CN" altLang="en-US" sz="1733" b="1" spc="133" dirty="0">
                <a:solidFill>
                  <a:prstClr val="black">
                    <a:lumMod val="85000"/>
                    <a:lumOff val="15000"/>
                  </a:prstClr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点击添加标题</a:t>
            </a:r>
          </a:p>
        </p:txBody>
      </p:sp>
      <p:sp>
        <p:nvSpPr>
          <p:cNvPr id="117" name="矩形 116">
            <a:extLst>
              <a:ext uri="{FF2B5EF4-FFF2-40B4-BE49-F238E27FC236}">
                <a16:creationId xmlns:a16="http://schemas.microsoft.com/office/drawing/2014/main" xmlns="" id="{0E050215-9191-4699-88F8-45EF34F64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51" y="5068320"/>
            <a:ext cx="5976151" cy="8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rgbClr val="727171"/>
                </a:solidFill>
                <a:latin typeface="微软雅黑 Light" panose="020B0502040204020203" charset="-122"/>
                <a:ea typeface="微软雅黑 Light" panose="020B0502040204020203" charset="-122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</a:p>
        </p:txBody>
      </p:sp>
    </p:spTree>
    <p:extLst>
      <p:ext uri="{BB962C8B-B14F-4D97-AF65-F5344CB8AC3E}">
        <p14:creationId xmlns:p14="http://schemas.microsoft.com/office/powerpoint/2010/main" val="259226885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  <p:bldP spid="114" grpId="0"/>
      <p:bldP spid="115" grpId="0"/>
      <p:bldP spid="116" grpId="0"/>
      <p:bldP spid="1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" name="组合 282"/>
          <p:cNvGrpSpPr/>
          <p:nvPr/>
        </p:nvGrpSpPr>
        <p:grpSpPr>
          <a:xfrm>
            <a:off x="2271831" y="1789868"/>
            <a:ext cx="828451" cy="828451"/>
            <a:chOff x="1661309" y="1098045"/>
            <a:chExt cx="621338" cy="621338"/>
          </a:xfrm>
        </p:grpSpPr>
        <p:sp>
          <p:nvSpPr>
            <p:cNvPr id="284" name="椭圆 283"/>
            <p:cNvSpPr/>
            <p:nvPr/>
          </p:nvSpPr>
          <p:spPr>
            <a:xfrm>
              <a:off x="1661309" y="1098045"/>
              <a:ext cx="621338" cy="621338"/>
            </a:xfrm>
            <a:prstGeom prst="ellipse">
              <a:avLst/>
            </a:prstGeom>
            <a:solidFill>
              <a:srgbClr val="218CD5">
                <a:alpha val="91000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r>
                <a:rPr lang="en-US" altLang="zh-CN" sz="2667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667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5" name="椭圆 284"/>
            <p:cNvSpPr/>
            <p:nvPr/>
          </p:nvSpPr>
          <p:spPr>
            <a:xfrm>
              <a:off x="1727856" y="1164592"/>
              <a:ext cx="488244" cy="488244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r>
                <a:rPr lang="en-US" altLang="zh-CN" sz="2667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667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6" name="组合 285"/>
          <p:cNvGrpSpPr/>
          <p:nvPr/>
        </p:nvGrpSpPr>
        <p:grpSpPr>
          <a:xfrm>
            <a:off x="5681774" y="1789868"/>
            <a:ext cx="828451" cy="828451"/>
            <a:chOff x="1661309" y="1098045"/>
            <a:chExt cx="621338" cy="621338"/>
          </a:xfrm>
        </p:grpSpPr>
        <p:sp>
          <p:nvSpPr>
            <p:cNvPr id="287" name="椭圆 286"/>
            <p:cNvSpPr/>
            <p:nvPr/>
          </p:nvSpPr>
          <p:spPr>
            <a:xfrm>
              <a:off x="1661309" y="1098045"/>
              <a:ext cx="621338" cy="621338"/>
            </a:xfrm>
            <a:prstGeom prst="ellipse">
              <a:avLst/>
            </a:prstGeom>
            <a:solidFill>
              <a:srgbClr val="5C5C5C">
                <a:alpha val="91000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r>
                <a:rPr lang="en-US" altLang="zh-CN" sz="2667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667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8" name="椭圆 287"/>
            <p:cNvSpPr/>
            <p:nvPr/>
          </p:nvSpPr>
          <p:spPr>
            <a:xfrm>
              <a:off x="1727856" y="1164592"/>
              <a:ext cx="488244" cy="488244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r>
                <a:rPr lang="en-US" altLang="zh-CN" sz="2667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667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9" name="组合 288"/>
          <p:cNvGrpSpPr/>
          <p:nvPr/>
        </p:nvGrpSpPr>
        <p:grpSpPr>
          <a:xfrm>
            <a:off x="9076061" y="1789868"/>
            <a:ext cx="828451" cy="828451"/>
            <a:chOff x="1661309" y="1098045"/>
            <a:chExt cx="621338" cy="621338"/>
          </a:xfrm>
        </p:grpSpPr>
        <p:sp>
          <p:nvSpPr>
            <p:cNvPr id="290" name="椭圆 289"/>
            <p:cNvSpPr/>
            <p:nvPr/>
          </p:nvSpPr>
          <p:spPr>
            <a:xfrm>
              <a:off x="1661309" y="1098045"/>
              <a:ext cx="621338" cy="621338"/>
            </a:xfrm>
            <a:prstGeom prst="ellipse">
              <a:avLst/>
            </a:prstGeom>
            <a:solidFill>
              <a:srgbClr val="18669B">
                <a:alpha val="91000"/>
              </a:srgbClr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r>
                <a:rPr lang="en-US" altLang="zh-CN" sz="2667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667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1" name="椭圆 290"/>
            <p:cNvSpPr/>
            <p:nvPr/>
          </p:nvSpPr>
          <p:spPr>
            <a:xfrm>
              <a:off x="1727856" y="1164592"/>
              <a:ext cx="488244" cy="488244"/>
            </a:xfrm>
            <a:prstGeom prst="ellipse">
              <a:avLst/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r>
                <a:rPr lang="en-US" altLang="zh-CN" sz="2667" b="1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667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2" name="组合 291"/>
          <p:cNvGrpSpPr/>
          <p:nvPr/>
        </p:nvGrpSpPr>
        <p:grpSpPr>
          <a:xfrm>
            <a:off x="1163517" y="2746936"/>
            <a:ext cx="3003827" cy="3251361"/>
            <a:chOff x="943767" y="1668256"/>
            <a:chExt cx="2252870" cy="2438521"/>
          </a:xfrm>
        </p:grpSpPr>
        <p:grpSp>
          <p:nvGrpSpPr>
            <p:cNvPr id="293" name="组合 292"/>
            <p:cNvGrpSpPr/>
            <p:nvPr/>
          </p:nvGrpSpPr>
          <p:grpSpPr>
            <a:xfrm>
              <a:off x="943767" y="1668256"/>
              <a:ext cx="2252870" cy="2438521"/>
              <a:chOff x="943767" y="1668256"/>
              <a:chExt cx="2252870" cy="2438521"/>
            </a:xfrm>
          </p:grpSpPr>
          <p:sp>
            <p:nvSpPr>
              <p:cNvPr id="295" name="矩形 294"/>
              <p:cNvSpPr/>
              <p:nvPr/>
            </p:nvSpPr>
            <p:spPr>
              <a:xfrm>
                <a:off x="943767" y="1668256"/>
                <a:ext cx="2252870" cy="2438521"/>
              </a:xfrm>
              <a:prstGeom prst="rect">
                <a:avLst/>
              </a:prstGeom>
              <a:solidFill>
                <a:srgbClr val="218CD5">
                  <a:alpha val="9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96" name="组合 295"/>
              <p:cNvGrpSpPr/>
              <p:nvPr/>
            </p:nvGrpSpPr>
            <p:grpSpPr>
              <a:xfrm>
                <a:off x="1073259" y="1829920"/>
                <a:ext cx="1950398" cy="1357761"/>
                <a:chOff x="1073259" y="1822578"/>
                <a:chExt cx="1950398" cy="1357761"/>
              </a:xfrm>
            </p:grpSpPr>
            <p:sp>
              <p:nvSpPr>
                <p:cNvPr id="297" name="文本框 296"/>
                <p:cNvSpPr txBox="1"/>
                <p:nvPr/>
              </p:nvSpPr>
              <p:spPr>
                <a:xfrm>
                  <a:off x="1429948" y="1822578"/>
                  <a:ext cx="1334624" cy="2847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377"/>
                  <a:r>
                    <a:rPr lang="zh-CN" altLang="en-US" sz="1867" b="1" spc="133" dirty="0">
                      <a:solidFill>
                        <a:prstClr val="white"/>
                      </a:solidFill>
                      <a:latin typeface="Arial" panose="020B0604020202020204" pitchFamily="34" charset="0"/>
                      <a:ea typeface="微软雅黑" pitchFamily="34" charset="-122"/>
                      <a:cs typeface="Arial" panose="020B0604020202020204" pitchFamily="34" charset="0"/>
                    </a:rPr>
                    <a:t>点击添加标题</a:t>
                  </a:r>
                </a:p>
              </p:txBody>
            </p:sp>
            <p:sp>
              <p:nvSpPr>
                <p:cNvPr id="298" name="矩形 1"/>
                <p:cNvSpPr>
                  <a:spLocks noChangeArrowheads="1"/>
                </p:cNvSpPr>
                <p:nvPr/>
              </p:nvSpPr>
              <p:spPr bwMode="auto">
                <a:xfrm>
                  <a:off x="1073259" y="2156933"/>
                  <a:ext cx="1950398" cy="10234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lvl="0">
                    <a:lnSpc>
                      <a:spcPct val="120000"/>
                    </a:lnSpc>
                  </a:pPr>
                  <a:r>
                    <a:rPr lang="en-US" altLang="zh-CN" sz="1400" dirty="0" err="1">
                      <a:solidFill>
                        <a:schemeClr val="bg1"/>
                      </a:solidFill>
                      <a:latin typeface="微软雅黑 Light" panose="020B0502040204020203" charset="-122"/>
                      <a:ea typeface="微软雅黑 Light" panose="020B0502040204020203" charset="-122"/>
                      <a:cs typeface="微软雅黑" panose="020B0503020204020204" pitchFamily="18" charset="-122"/>
                    </a:rPr>
                    <a:t>此处文字替换成具体内容。此处文字替换成具体内容。此处文字替换成具体内容。此处文字替换成具体内容。此处文字替换成具体内容</a:t>
                  </a:r>
                  <a:r>
                    <a:rPr lang="en-US" altLang="zh-CN" sz="1400" dirty="0">
                      <a:solidFill>
                        <a:schemeClr val="bg1"/>
                      </a:solidFill>
                      <a:latin typeface="微软雅黑 Light" panose="020B0502040204020203" charset="-122"/>
                      <a:ea typeface="微软雅黑 Light" panose="020B0502040204020203" charset="-122"/>
                      <a:cs typeface="微软雅黑" panose="020B0503020204020204" pitchFamily="18" charset="-122"/>
                    </a:rPr>
                    <a:t>。</a:t>
                  </a:r>
                </a:p>
              </p:txBody>
            </p:sp>
          </p:grpSp>
        </p:grpSp>
        <p:pic>
          <p:nvPicPr>
            <p:cNvPr id="294" name="图片 29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69904" y="3293958"/>
              <a:ext cx="491720" cy="509932"/>
            </a:xfrm>
            <a:prstGeom prst="rect">
              <a:avLst/>
            </a:prstGeom>
          </p:spPr>
        </p:pic>
      </p:grpSp>
      <p:grpSp>
        <p:nvGrpSpPr>
          <p:cNvPr id="299" name="组合 298"/>
          <p:cNvGrpSpPr/>
          <p:nvPr/>
        </p:nvGrpSpPr>
        <p:grpSpPr>
          <a:xfrm>
            <a:off x="4573459" y="2746935"/>
            <a:ext cx="3003827" cy="3251362"/>
            <a:chOff x="3501224" y="1668256"/>
            <a:chExt cx="2252870" cy="2438521"/>
          </a:xfrm>
        </p:grpSpPr>
        <p:grpSp>
          <p:nvGrpSpPr>
            <p:cNvPr id="300" name="组合 299"/>
            <p:cNvGrpSpPr/>
            <p:nvPr/>
          </p:nvGrpSpPr>
          <p:grpSpPr>
            <a:xfrm>
              <a:off x="3501224" y="1668256"/>
              <a:ext cx="2252870" cy="2438521"/>
              <a:chOff x="3501224" y="1668256"/>
              <a:chExt cx="2252870" cy="2438521"/>
            </a:xfrm>
          </p:grpSpPr>
          <p:sp>
            <p:nvSpPr>
              <p:cNvPr id="302" name="矩形 301"/>
              <p:cNvSpPr/>
              <p:nvPr/>
            </p:nvSpPr>
            <p:spPr>
              <a:xfrm>
                <a:off x="3501224" y="1668256"/>
                <a:ext cx="2252870" cy="2438521"/>
              </a:xfrm>
              <a:prstGeom prst="rect">
                <a:avLst/>
              </a:prstGeom>
              <a:solidFill>
                <a:srgbClr val="5C5C5C">
                  <a:alpha val="9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03" name="组合 302"/>
              <p:cNvGrpSpPr/>
              <p:nvPr/>
            </p:nvGrpSpPr>
            <p:grpSpPr>
              <a:xfrm>
                <a:off x="3607701" y="1829920"/>
                <a:ext cx="2081006" cy="1384948"/>
                <a:chOff x="3607701" y="1900870"/>
                <a:chExt cx="2081006" cy="1384948"/>
              </a:xfrm>
            </p:grpSpPr>
            <p:sp>
              <p:nvSpPr>
                <p:cNvPr id="304" name="文本框 303"/>
                <p:cNvSpPr txBox="1"/>
                <p:nvPr/>
              </p:nvSpPr>
              <p:spPr>
                <a:xfrm>
                  <a:off x="4035782" y="1900870"/>
                  <a:ext cx="1390765" cy="2847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377"/>
                  <a:r>
                    <a:rPr lang="zh-CN" altLang="en-US" sz="1867" b="1" spc="133" dirty="0">
                      <a:solidFill>
                        <a:prstClr val="white"/>
                      </a:solidFill>
                      <a:latin typeface="Arial" panose="020B0604020202020204" pitchFamily="34" charset="0"/>
                      <a:ea typeface="微软雅黑" pitchFamily="34" charset="-122"/>
                      <a:cs typeface="Arial" panose="020B0604020202020204" pitchFamily="34" charset="0"/>
                    </a:rPr>
                    <a:t>点击添加标题</a:t>
                  </a:r>
                </a:p>
              </p:txBody>
            </p:sp>
            <p:sp>
              <p:nvSpPr>
                <p:cNvPr id="305" name="矩形 1"/>
                <p:cNvSpPr>
                  <a:spLocks noChangeArrowheads="1"/>
                </p:cNvSpPr>
                <p:nvPr/>
              </p:nvSpPr>
              <p:spPr bwMode="auto">
                <a:xfrm>
                  <a:off x="3607701" y="2262412"/>
                  <a:ext cx="2081006" cy="10234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lvl="0">
                    <a:lnSpc>
                      <a:spcPct val="120000"/>
                    </a:lnSpc>
                  </a:pPr>
                  <a:r>
                    <a:rPr lang="en-US" altLang="zh-CN" sz="1400" dirty="0" err="1">
                      <a:solidFill>
                        <a:prstClr val="white"/>
                      </a:solidFill>
                      <a:latin typeface="微软雅黑 Light" panose="020B0502040204020203" charset="-122"/>
                      <a:ea typeface="微软雅黑 Light" panose="020B0502040204020203" charset="-122"/>
                      <a:cs typeface="微软雅黑" panose="020B0503020204020204" pitchFamily="18" charset="-122"/>
                    </a:rPr>
                    <a:t>此处文字替换成具体内容。此处文字替换成具体内容。此处文字替换成具体内容。此处文字替换成具体内容。此处文字替换成具体内容</a:t>
                  </a:r>
                  <a:r>
                    <a:rPr lang="en-US" altLang="zh-CN" sz="1400" dirty="0">
                      <a:solidFill>
                        <a:prstClr val="white"/>
                      </a:solidFill>
                      <a:latin typeface="微软雅黑 Light" panose="020B0502040204020203" charset="-122"/>
                      <a:ea typeface="微软雅黑 Light" panose="020B0502040204020203" charset="-122"/>
                      <a:cs typeface="微软雅黑" panose="020B0503020204020204" pitchFamily="18" charset="-122"/>
                    </a:rPr>
                    <a:t>。</a:t>
                  </a:r>
                </a:p>
              </p:txBody>
            </p:sp>
          </p:grpSp>
        </p:grpSp>
        <p:pic>
          <p:nvPicPr>
            <p:cNvPr id="301" name="图片 30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4866" y="3341814"/>
              <a:ext cx="360224" cy="514606"/>
            </a:xfrm>
            <a:prstGeom prst="rect">
              <a:avLst/>
            </a:prstGeom>
          </p:spPr>
        </p:pic>
      </p:grpSp>
      <p:grpSp>
        <p:nvGrpSpPr>
          <p:cNvPr id="306" name="组合 305"/>
          <p:cNvGrpSpPr/>
          <p:nvPr/>
        </p:nvGrpSpPr>
        <p:grpSpPr>
          <a:xfrm>
            <a:off x="7973169" y="2746936"/>
            <a:ext cx="3003827" cy="3251361"/>
            <a:chOff x="6051006" y="1668256"/>
            <a:chExt cx="2252870" cy="2438521"/>
          </a:xfrm>
        </p:grpSpPr>
        <p:grpSp>
          <p:nvGrpSpPr>
            <p:cNvPr id="307" name="组合 306"/>
            <p:cNvGrpSpPr/>
            <p:nvPr/>
          </p:nvGrpSpPr>
          <p:grpSpPr>
            <a:xfrm>
              <a:off x="6051006" y="1668256"/>
              <a:ext cx="2252870" cy="2438521"/>
              <a:chOff x="6051006" y="1668256"/>
              <a:chExt cx="2252870" cy="2438521"/>
            </a:xfrm>
          </p:grpSpPr>
          <p:sp>
            <p:nvSpPr>
              <p:cNvPr id="309" name="矩形 308"/>
              <p:cNvSpPr/>
              <p:nvPr/>
            </p:nvSpPr>
            <p:spPr>
              <a:xfrm>
                <a:off x="6051006" y="1668256"/>
                <a:ext cx="2252870" cy="2438521"/>
              </a:xfrm>
              <a:prstGeom prst="rect">
                <a:avLst/>
              </a:prstGeom>
              <a:solidFill>
                <a:srgbClr val="18669B">
                  <a:alpha val="91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377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10" name="组合 309"/>
              <p:cNvGrpSpPr/>
              <p:nvPr/>
            </p:nvGrpSpPr>
            <p:grpSpPr>
              <a:xfrm>
                <a:off x="6164556" y="1829920"/>
                <a:ext cx="2081006" cy="1357761"/>
                <a:chOff x="6164556" y="1880082"/>
                <a:chExt cx="2081006" cy="1357761"/>
              </a:xfrm>
            </p:grpSpPr>
            <p:sp>
              <p:nvSpPr>
                <p:cNvPr id="311" name="文本框 310"/>
                <p:cNvSpPr txBox="1"/>
                <p:nvPr/>
              </p:nvSpPr>
              <p:spPr>
                <a:xfrm>
                  <a:off x="6535665" y="1880082"/>
                  <a:ext cx="1338788" cy="2847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377"/>
                  <a:r>
                    <a:rPr lang="zh-CN" altLang="en-US" sz="1867" b="1" spc="133" dirty="0">
                      <a:solidFill>
                        <a:prstClr val="white"/>
                      </a:solidFill>
                      <a:latin typeface="Arial" panose="020B0604020202020204" pitchFamily="34" charset="0"/>
                      <a:ea typeface="微软雅黑" pitchFamily="34" charset="-122"/>
                      <a:cs typeface="Arial" panose="020B0604020202020204" pitchFamily="34" charset="0"/>
                    </a:rPr>
                    <a:t>点击添加标题</a:t>
                  </a:r>
                </a:p>
              </p:txBody>
            </p:sp>
            <p:sp>
              <p:nvSpPr>
                <p:cNvPr id="312" name="矩形 1"/>
                <p:cNvSpPr>
                  <a:spLocks noChangeArrowheads="1"/>
                </p:cNvSpPr>
                <p:nvPr/>
              </p:nvSpPr>
              <p:spPr bwMode="auto">
                <a:xfrm>
                  <a:off x="6164556" y="2214437"/>
                  <a:ext cx="2081006" cy="10234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lvl="0">
                    <a:lnSpc>
                      <a:spcPct val="120000"/>
                    </a:lnSpc>
                  </a:pPr>
                  <a:r>
                    <a:rPr lang="en-US" altLang="zh-CN" sz="1400" dirty="0" err="1">
                      <a:solidFill>
                        <a:prstClr val="white"/>
                      </a:solidFill>
                      <a:latin typeface="微软雅黑 Light" panose="020B0502040204020203" charset="-122"/>
                      <a:ea typeface="微软雅黑 Light" panose="020B0502040204020203" charset="-122"/>
                      <a:cs typeface="微软雅黑" panose="020B0503020204020204" pitchFamily="18" charset="-122"/>
                    </a:rPr>
                    <a:t>此处文字替换成具体内容。此处文字替换成具体内容。此处文字替换成具体内容。此处文字替换成具体内容。此处文字替换成具体内容</a:t>
                  </a:r>
                  <a:r>
                    <a:rPr lang="en-US" altLang="zh-CN" sz="1400" dirty="0">
                      <a:solidFill>
                        <a:prstClr val="white"/>
                      </a:solidFill>
                      <a:latin typeface="微软雅黑 Light" panose="020B0502040204020203" charset="-122"/>
                      <a:ea typeface="微软雅黑 Light" panose="020B0502040204020203" charset="-122"/>
                      <a:cs typeface="微软雅黑" panose="020B0503020204020204" pitchFamily="18" charset="-122"/>
                    </a:rPr>
                    <a:t>。</a:t>
                  </a:r>
                </a:p>
              </p:txBody>
            </p:sp>
          </p:grpSp>
        </p:grpSp>
        <p:pic>
          <p:nvPicPr>
            <p:cNvPr id="308" name="图片 30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99578" y="3373420"/>
              <a:ext cx="488245" cy="332126"/>
            </a:xfrm>
            <a:prstGeom prst="rect">
              <a:avLst/>
            </a:prstGeom>
          </p:spPr>
        </p:pic>
      </p:grpSp>
      <p:sp>
        <p:nvSpPr>
          <p:cNvPr id="140" name="TextBox 1">
            <a:extLst>
              <a:ext uri="{FF2B5EF4-FFF2-40B4-BE49-F238E27FC236}">
                <a16:creationId xmlns:a16="http://schemas.microsoft.com/office/drawing/2014/main" xmlns="" id="{8EF02876-CFFA-401E-91ED-0A582D9C49FE}"/>
              </a:ext>
            </a:extLst>
          </p:cNvPr>
          <p:cNvSpPr txBox="1"/>
          <p:nvPr/>
        </p:nvSpPr>
        <p:spPr>
          <a:xfrm>
            <a:off x="766853" y="658583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166198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1.2</a:t>
            </a:r>
            <a:r>
              <a:rPr lang="en-US" altLang="zh-CN" sz="2963" dirty="0">
                <a:solidFill>
                  <a:srgbClr val="166198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 err="1">
                <a:solidFill>
                  <a:srgbClr val="166198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商业模式</a:t>
            </a:r>
            <a:endParaRPr lang="en-US" altLang="zh-CN" sz="2963" b="1" dirty="0">
              <a:solidFill>
                <a:srgbClr val="166198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0446463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"/>
          <p:cNvSpPr txBox="1"/>
          <p:nvPr/>
        </p:nvSpPr>
        <p:spPr>
          <a:xfrm>
            <a:off x="766854" y="604822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1.3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 err="1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团队介绍</a:t>
            </a:r>
            <a:endParaRPr lang="en-US" altLang="zh-CN" sz="2963" b="1" dirty="0">
              <a:solidFill>
                <a:srgbClr val="218CD5"/>
              </a:solidFill>
              <a:latin typeface="微软雅黑" panose="020B0503020204020204" pitchFamily="18" charset="-122"/>
              <a:ea typeface="微软雅黑" panose="020B0503020204020204" pitchFamily="18" charset="-122"/>
              <a:cs typeface="微软雅黑" panose="020B0503020204020204" pitchFamily="18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9E14B88-83E6-4426-8F63-B2EB54A6038E}"/>
              </a:ext>
            </a:extLst>
          </p:cNvPr>
          <p:cNvGrpSpPr/>
          <p:nvPr/>
        </p:nvGrpSpPr>
        <p:grpSpPr>
          <a:xfrm>
            <a:off x="1332574" y="2041806"/>
            <a:ext cx="2108876" cy="4091622"/>
            <a:chOff x="1332574" y="2041806"/>
            <a:chExt cx="2108876" cy="4091622"/>
          </a:xfrm>
        </p:grpSpPr>
        <p:sp>
          <p:nvSpPr>
            <p:cNvPr id="24" name="Freeform 3"/>
            <p:cNvSpPr/>
            <p:nvPr/>
          </p:nvSpPr>
          <p:spPr>
            <a:xfrm>
              <a:off x="1339296" y="3195618"/>
              <a:ext cx="2095436" cy="2936465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  <a:alpha val="12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5" name="Freeform 3"/>
            <p:cNvSpPr/>
            <p:nvPr/>
          </p:nvSpPr>
          <p:spPr>
            <a:xfrm>
              <a:off x="1332574" y="3169722"/>
              <a:ext cx="2108876" cy="2963706"/>
            </a:xfrm>
            <a:custGeom>
              <a:avLst/>
              <a:gdLst>
                <a:gd name="connsiteX0" fmla="*/ 1698345 w 1992693"/>
                <a:gd name="connsiteY0" fmla="*/ 6350 h 2291994"/>
                <a:gd name="connsiteX1" fmla="*/ 1986343 w 1992693"/>
                <a:gd name="connsiteY1" fmla="*/ 6350 h 2291994"/>
                <a:gd name="connsiteX2" fmla="*/ 1986343 w 1992693"/>
                <a:gd name="connsiteY2" fmla="*/ 2285644 h 2291994"/>
                <a:gd name="connsiteX3" fmla="*/ 6350 w 1992693"/>
                <a:gd name="connsiteY3" fmla="*/ 2285644 h 2291994"/>
                <a:gd name="connsiteX4" fmla="*/ 6350 w 1992693"/>
                <a:gd name="connsiteY4" fmla="*/ 6350 h 2291994"/>
                <a:gd name="connsiteX5" fmla="*/ 294347 w 1992693"/>
                <a:gd name="connsiteY5" fmla="*/ 6350 h 229199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1992693" h="2291994">
                  <a:moveTo>
                    <a:pt x="1698345" y="6350"/>
                  </a:moveTo>
                  <a:lnTo>
                    <a:pt x="1986343" y="6350"/>
                  </a:lnTo>
                  <a:lnTo>
                    <a:pt x="1986343" y="2285644"/>
                  </a:lnTo>
                  <a:lnTo>
                    <a:pt x="6350" y="2285644"/>
                  </a:lnTo>
                  <a:lnTo>
                    <a:pt x="6350" y="6350"/>
                  </a:lnTo>
                  <a:lnTo>
                    <a:pt x="294347" y="6350"/>
                  </a:lnTo>
                </a:path>
              </a:pathLst>
            </a:custGeom>
            <a:ln w="12700">
              <a:solidFill>
                <a:srgbClr val="218CD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6" name="Freeform 3"/>
            <p:cNvSpPr/>
            <p:nvPr/>
          </p:nvSpPr>
          <p:spPr>
            <a:xfrm>
              <a:off x="1644084" y="2433474"/>
              <a:ext cx="1485857" cy="1485857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rgbClr val="B3B3B3">
                <a:alpha val="30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7" name="Freeform 3"/>
            <p:cNvSpPr/>
            <p:nvPr/>
          </p:nvSpPr>
          <p:spPr>
            <a:xfrm>
              <a:off x="1789002" y="2567803"/>
              <a:ext cx="1208970" cy="1208970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-762000" ty="-44450" sx="24000" sy="24000"/>
            </a:blip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0" name="TextBox 1"/>
            <p:cNvSpPr txBox="1"/>
            <p:nvPr/>
          </p:nvSpPr>
          <p:spPr>
            <a:xfrm>
              <a:off x="2128991" y="2041806"/>
              <a:ext cx="528992" cy="35394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ctr"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en-US" altLang="zh-CN" sz="2000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CEO</a:t>
              </a:r>
              <a:endPara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1567030" y="4082544"/>
              <a:ext cx="1652913" cy="1634294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en-US" altLang="zh-CN" b="1" dirty="0" err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Whishile</a:t>
              </a:r>
              <a:endPara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zh-CN" altLang="en-US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静水流深</a:t>
              </a:r>
              <a:endPara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endParaRPr lang="en-US" altLang="zh-CN" sz="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en-US" altLang="zh-CN" sz="1400" dirty="0" err="1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此处文字替换成具体内容。此处文字替换成具体内容</a:t>
              </a:r>
              <a:r>
                <a:rPr lang="en-US" altLang="zh-CN" sz="1400" dirty="0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。</a:t>
              </a:r>
              <a:endParaRPr lang="en-US" altLang="zh-CN" sz="1164" dirty="0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ACC50F7-1C00-48B6-A79A-5155B187E73F}"/>
              </a:ext>
            </a:extLst>
          </p:cNvPr>
          <p:cNvGrpSpPr/>
          <p:nvPr/>
        </p:nvGrpSpPr>
        <p:grpSpPr>
          <a:xfrm>
            <a:off x="3798901" y="2041806"/>
            <a:ext cx="2108876" cy="4092294"/>
            <a:chOff x="3798901" y="2041806"/>
            <a:chExt cx="2108876" cy="4092294"/>
          </a:xfrm>
        </p:grpSpPr>
        <p:sp>
          <p:nvSpPr>
            <p:cNvPr id="28" name="Freeform 3"/>
            <p:cNvSpPr/>
            <p:nvPr/>
          </p:nvSpPr>
          <p:spPr>
            <a:xfrm>
              <a:off x="3805623" y="3196290"/>
              <a:ext cx="2095436" cy="2936465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  <a:alpha val="12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29" name="Freeform 3"/>
            <p:cNvSpPr/>
            <p:nvPr/>
          </p:nvSpPr>
          <p:spPr>
            <a:xfrm>
              <a:off x="3798901" y="3170394"/>
              <a:ext cx="2108876" cy="2963706"/>
            </a:xfrm>
            <a:custGeom>
              <a:avLst/>
              <a:gdLst>
                <a:gd name="connsiteX0" fmla="*/ 1698345 w 1992693"/>
                <a:gd name="connsiteY0" fmla="*/ 6350 h 2291994"/>
                <a:gd name="connsiteX1" fmla="*/ 1986343 w 1992693"/>
                <a:gd name="connsiteY1" fmla="*/ 6350 h 2291994"/>
                <a:gd name="connsiteX2" fmla="*/ 1986343 w 1992693"/>
                <a:gd name="connsiteY2" fmla="*/ 2285644 h 2291994"/>
                <a:gd name="connsiteX3" fmla="*/ 6350 w 1992693"/>
                <a:gd name="connsiteY3" fmla="*/ 2285644 h 2291994"/>
                <a:gd name="connsiteX4" fmla="*/ 6350 w 1992693"/>
                <a:gd name="connsiteY4" fmla="*/ 6350 h 2291994"/>
                <a:gd name="connsiteX5" fmla="*/ 294347 w 1992693"/>
                <a:gd name="connsiteY5" fmla="*/ 6350 h 229199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1992693" h="2291994">
                  <a:moveTo>
                    <a:pt x="1698345" y="6350"/>
                  </a:moveTo>
                  <a:lnTo>
                    <a:pt x="1986343" y="6350"/>
                  </a:lnTo>
                  <a:lnTo>
                    <a:pt x="1986343" y="2285644"/>
                  </a:lnTo>
                  <a:lnTo>
                    <a:pt x="6350" y="2285644"/>
                  </a:lnTo>
                  <a:lnTo>
                    <a:pt x="6350" y="6350"/>
                  </a:lnTo>
                  <a:lnTo>
                    <a:pt x="294347" y="6350"/>
                  </a:lnTo>
                </a:path>
              </a:pathLst>
            </a:custGeom>
            <a:ln w="12700">
              <a:solidFill>
                <a:srgbClr val="218CD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30" name="Freeform 3"/>
            <p:cNvSpPr/>
            <p:nvPr/>
          </p:nvSpPr>
          <p:spPr>
            <a:xfrm>
              <a:off x="4110410" y="2434146"/>
              <a:ext cx="1485857" cy="1485857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rgbClr val="B3B3B3">
                <a:alpha val="30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31" name="Freeform 3"/>
            <p:cNvSpPr/>
            <p:nvPr/>
          </p:nvSpPr>
          <p:spPr>
            <a:xfrm>
              <a:off x="4255328" y="2568475"/>
              <a:ext cx="1208970" cy="1208970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-762000" ty="-44450" sx="24000" sy="24000"/>
            </a:blip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3" name="TextBox 1"/>
            <p:cNvSpPr txBox="1"/>
            <p:nvPr/>
          </p:nvSpPr>
          <p:spPr>
            <a:xfrm>
              <a:off x="4582810" y="2041806"/>
              <a:ext cx="525785" cy="35394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>
              <a:defPPr>
                <a:defRPr lang="zh-CN"/>
              </a:defPPr>
              <a:lvl1pPr algn="ctr"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  <a:defRPr sz="2000" b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defRPr>
              </a:lvl1pPr>
            </a:lstStyle>
            <a:p>
              <a:r>
                <a:rPr lang="en-US" altLang="zh-CN">
                  <a:sym typeface="+mn-ea"/>
                </a:rPr>
                <a:t>CFO</a:t>
              </a:r>
              <a:endParaRPr lang="en-US" altLang="zh-CN" dirty="0"/>
            </a:p>
          </p:txBody>
        </p:sp>
        <p:sp>
          <p:nvSpPr>
            <p:cNvPr id="4" name="TextBox 1"/>
            <p:cNvSpPr txBox="1"/>
            <p:nvPr/>
          </p:nvSpPr>
          <p:spPr>
            <a:xfrm>
              <a:off x="4099454" y="4082544"/>
              <a:ext cx="1590112" cy="1634294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en-US" altLang="zh-CN" b="1" dirty="0" err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Whishile</a:t>
              </a:r>
              <a:endPara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zh-CN" altLang="en-US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静水流深</a:t>
              </a:r>
              <a:endPara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endParaRPr lang="en-US" altLang="zh-CN" sz="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en-US" altLang="zh-CN" sz="1400" dirty="0" err="1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此处文字替换成具体内容。此处文字替换成具体内容</a:t>
              </a:r>
              <a:r>
                <a:rPr lang="en-US" altLang="zh-CN" sz="1400" dirty="0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。</a:t>
              </a:r>
              <a:endParaRPr lang="en-US" altLang="zh-CN" sz="1164" dirty="0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01D58FB-8D3D-40C5-B4BA-1CDFFFBC3D5E}"/>
              </a:ext>
            </a:extLst>
          </p:cNvPr>
          <p:cNvGrpSpPr/>
          <p:nvPr/>
        </p:nvGrpSpPr>
        <p:grpSpPr>
          <a:xfrm>
            <a:off x="6258507" y="2041806"/>
            <a:ext cx="2108876" cy="4092294"/>
            <a:chOff x="6258507" y="2041806"/>
            <a:chExt cx="2108876" cy="4092294"/>
          </a:xfrm>
        </p:grpSpPr>
        <p:sp>
          <p:nvSpPr>
            <p:cNvPr id="32" name="Freeform 3"/>
            <p:cNvSpPr/>
            <p:nvPr/>
          </p:nvSpPr>
          <p:spPr>
            <a:xfrm>
              <a:off x="6265229" y="3196290"/>
              <a:ext cx="2095436" cy="2936465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  <a:alpha val="12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33" name="Freeform 3"/>
            <p:cNvSpPr/>
            <p:nvPr/>
          </p:nvSpPr>
          <p:spPr>
            <a:xfrm>
              <a:off x="6258507" y="3170394"/>
              <a:ext cx="2108876" cy="2963706"/>
            </a:xfrm>
            <a:custGeom>
              <a:avLst/>
              <a:gdLst>
                <a:gd name="connsiteX0" fmla="*/ 1698345 w 1992693"/>
                <a:gd name="connsiteY0" fmla="*/ 6350 h 2291994"/>
                <a:gd name="connsiteX1" fmla="*/ 1986343 w 1992693"/>
                <a:gd name="connsiteY1" fmla="*/ 6350 h 2291994"/>
                <a:gd name="connsiteX2" fmla="*/ 1986343 w 1992693"/>
                <a:gd name="connsiteY2" fmla="*/ 2285644 h 2291994"/>
                <a:gd name="connsiteX3" fmla="*/ 6350 w 1992693"/>
                <a:gd name="connsiteY3" fmla="*/ 2285644 h 2291994"/>
                <a:gd name="connsiteX4" fmla="*/ 6350 w 1992693"/>
                <a:gd name="connsiteY4" fmla="*/ 6350 h 2291994"/>
                <a:gd name="connsiteX5" fmla="*/ 294347 w 1992693"/>
                <a:gd name="connsiteY5" fmla="*/ 6350 h 229199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1992693" h="2291994">
                  <a:moveTo>
                    <a:pt x="1698345" y="6350"/>
                  </a:moveTo>
                  <a:lnTo>
                    <a:pt x="1986343" y="6350"/>
                  </a:lnTo>
                  <a:lnTo>
                    <a:pt x="1986343" y="2285644"/>
                  </a:lnTo>
                  <a:lnTo>
                    <a:pt x="6350" y="2285644"/>
                  </a:lnTo>
                  <a:lnTo>
                    <a:pt x="6350" y="6350"/>
                  </a:lnTo>
                  <a:lnTo>
                    <a:pt x="294347" y="6350"/>
                  </a:lnTo>
                </a:path>
              </a:pathLst>
            </a:custGeom>
            <a:ln w="12700">
              <a:solidFill>
                <a:srgbClr val="218CD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34" name="Freeform 3"/>
            <p:cNvSpPr/>
            <p:nvPr/>
          </p:nvSpPr>
          <p:spPr>
            <a:xfrm>
              <a:off x="6570016" y="2434146"/>
              <a:ext cx="1485857" cy="1485857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rgbClr val="B3B3B3">
                <a:alpha val="30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35" name="Freeform 3"/>
            <p:cNvSpPr/>
            <p:nvPr/>
          </p:nvSpPr>
          <p:spPr>
            <a:xfrm>
              <a:off x="6714934" y="2568475"/>
              <a:ext cx="1208970" cy="1208970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-762000" ty="-44450" sx="24000" sy="24000"/>
            </a:blip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5" name="TextBox 1"/>
            <p:cNvSpPr txBox="1"/>
            <p:nvPr/>
          </p:nvSpPr>
          <p:spPr>
            <a:xfrm>
              <a:off x="6799068" y="2041806"/>
              <a:ext cx="1025922" cy="35394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>
              <a:defPPr>
                <a:defRPr lang="zh-CN"/>
              </a:defPPr>
              <a:lvl1pPr algn="ctr"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  <a:defRPr sz="2000" b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defRPr>
              </a:lvl1pPr>
            </a:lstStyle>
            <a:p>
              <a:r>
                <a:rPr lang="en-US" altLang="zh-CN" dirty="0" err="1">
                  <a:sym typeface="+mn-ea"/>
                </a:rPr>
                <a:t>产品总监</a:t>
              </a:r>
              <a:endParaRPr lang="en-US" altLang="zh-CN" dirty="0"/>
            </a:p>
          </p:txBody>
        </p:sp>
        <p:sp>
          <p:nvSpPr>
            <p:cNvPr id="40" name="TextBox 1">
              <a:extLst>
                <a:ext uri="{FF2B5EF4-FFF2-40B4-BE49-F238E27FC236}">
                  <a16:creationId xmlns:a16="http://schemas.microsoft.com/office/drawing/2014/main" xmlns="" id="{4C0C828D-C5B5-4D0F-AFD2-6B772A5242DF}"/>
                </a:ext>
              </a:extLst>
            </p:cNvPr>
            <p:cNvSpPr txBox="1"/>
            <p:nvPr/>
          </p:nvSpPr>
          <p:spPr>
            <a:xfrm>
              <a:off x="6569077" y="4082544"/>
              <a:ext cx="1590112" cy="1634294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en-US" altLang="zh-CN" b="1" dirty="0" err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Whishile</a:t>
              </a:r>
              <a:endPara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zh-CN" altLang="en-US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静水流深</a:t>
              </a:r>
              <a:endPara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endParaRPr lang="en-US" altLang="zh-CN" sz="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en-US" altLang="zh-CN" sz="1400" dirty="0" err="1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此处文字替换成具体内容。此处文字替换成具体内容</a:t>
              </a:r>
              <a:r>
                <a:rPr lang="en-US" altLang="zh-CN" sz="1400" dirty="0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。</a:t>
              </a:r>
              <a:endParaRPr lang="en-US" altLang="zh-CN" sz="1164" dirty="0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8059E5B-0652-4599-86CB-15DF14140388}"/>
              </a:ext>
            </a:extLst>
          </p:cNvPr>
          <p:cNvGrpSpPr/>
          <p:nvPr/>
        </p:nvGrpSpPr>
        <p:grpSpPr>
          <a:xfrm>
            <a:off x="8737601" y="2041806"/>
            <a:ext cx="2108876" cy="4092966"/>
            <a:chOff x="8737601" y="2041806"/>
            <a:chExt cx="2108876" cy="4092966"/>
          </a:xfrm>
        </p:grpSpPr>
        <p:sp>
          <p:nvSpPr>
            <p:cNvPr id="36" name="Freeform 3"/>
            <p:cNvSpPr/>
            <p:nvPr/>
          </p:nvSpPr>
          <p:spPr>
            <a:xfrm>
              <a:off x="8744324" y="3196962"/>
              <a:ext cx="2095436" cy="2936465"/>
            </a:xfrm>
            <a:custGeom>
              <a:avLst/>
              <a:gdLst>
                <a:gd name="connsiteX0" fmla="*/ 0 w 1979993"/>
                <a:gd name="connsiteY0" fmla="*/ 0 h 2260600"/>
                <a:gd name="connsiteX1" fmla="*/ 1979993 w 1979993"/>
                <a:gd name="connsiteY1" fmla="*/ 0 h 2260600"/>
                <a:gd name="connsiteX2" fmla="*/ 1979993 w 1979993"/>
                <a:gd name="connsiteY2" fmla="*/ 2260599 h 2260600"/>
                <a:gd name="connsiteX3" fmla="*/ 0 w 1979993"/>
                <a:gd name="connsiteY3" fmla="*/ 2260599 h 2260600"/>
                <a:gd name="connsiteX4" fmla="*/ 0 w 1979993"/>
                <a:gd name="connsiteY4" fmla="*/ 0 h 226060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979993" h="2260600">
                  <a:moveTo>
                    <a:pt x="0" y="0"/>
                  </a:moveTo>
                  <a:lnTo>
                    <a:pt x="1979993" y="0"/>
                  </a:lnTo>
                  <a:lnTo>
                    <a:pt x="1979993" y="2260599"/>
                  </a:lnTo>
                  <a:lnTo>
                    <a:pt x="0" y="2260599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95000"/>
                <a:alpha val="12000"/>
              </a:scheme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37" name="Freeform 3"/>
            <p:cNvSpPr/>
            <p:nvPr/>
          </p:nvSpPr>
          <p:spPr>
            <a:xfrm>
              <a:off x="8737601" y="3171066"/>
              <a:ext cx="2108876" cy="2963706"/>
            </a:xfrm>
            <a:custGeom>
              <a:avLst/>
              <a:gdLst>
                <a:gd name="connsiteX0" fmla="*/ 1698345 w 1992693"/>
                <a:gd name="connsiteY0" fmla="*/ 6350 h 2291994"/>
                <a:gd name="connsiteX1" fmla="*/ 1986343 w 1992693"/>
                <a:gd name="connsiteY1" fmla="*/ 6350 h 2291994"/>
                <a:gd name="connsiteX2" fmla="*/ 1986343 w 1992693"/>
                <a:gd name="connsiteY2" fmla="*/ 2285644 h 2291994"/>
                <a:gd name="connsiteX3" fmla="*/ 6350 w 1992693"/>
                <a:gd name="connsiteY3" fmla="*/ 2285644 h 2291994"/>
                <a:gd name="connsiteX4" fmla="*/ 6350 w 1992693"/>
                <a:gd name="connsiteY4" fmla="*/ 6350 h 2291994"/>
                <a:gd name="connsiteX5" fmla="*/ 294347 w 1992693"/>
                <a:gd name="connsiteY5" fmla="*/ 6350 h 2291994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1992693" h="2291994">
                  <a:moveTo>
                    <a:pt x="1698345" y="6350"/>
                  </a:moveTo>
                  <a:lnTo>
                    <a:pt x="1986343" y="6350"/>
                  </a:lnTo>
                  <a:lnTo>
                    <a:pt x="1986343" y="2285644"/>
                  </a:lnTo>
                  <a:lnTo>
                    <a:pt x="6350" y="2285644"/>
                  </a:lnTo>
                  <a:lnTo>
                    <a:pt x="6350" y="6350"/>
                  </a:lnTo>
                  <a:lnTo>
                    <a:pt x="294347" y="6350"/>
                  </a:lnTo>
                </a:path>
              </a:pathLst>
            </a:custGeom>
            <a:ln w="12700">
              <a:solidFill>
                <a:srgbClr val="218CD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38" name="Freeform 3"/>
            <p:cNvSpPr/>
            <p:nvPr/>
          </p:nvSpPr>
          <p:spPr>
            <a:xfrm>
              <a:off x="9049111" y="2434818"/>
              <a:ext cx="1485857" cy="1485857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solidFill>
              <a:srgbClr val="B3B3B3">
                <a:alpha val="30000"/>
              </a:srgbClr>
            </a:solid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39" name="Freeform 3"/>
            <p:cNvSpPr/>
            <p:nvPr/>
          </p:nvSpPr>
          <p:spPr>
            <a:xfrm>
              <a:off x="9194029" y="2569147"/>
              <a:ext cx="1208970" cy="1208970"/>
            </a:xfrm>
            <a:custGeom>
              <a:avLst/>
              <a:gdLst>
                <a:gd name="connsiteX0" fmla="*/ 1403997 w 1403997"/>
                <a:gd name="connsiteY0" fmla="*/ 701992 h 1403997"/>
                <a:gd name="connsiteX1" fmla="*/ 702005 w 1403997"/>
                <a:gd name="connsiteY1" fmla="*/ 1403997 h 1403997"/>
                <a:gd name="connsiteX2" fmla="*/ 0 w 1403997"/>
                <a:gd name="connsiteY2" fmla="*/ 701992 h 1403997"/>
                <a:gd name="connsiteX3" fmla="*/ 702005 w 1403997"/>
                <a:gd name="connsiteY3" fmla="*/ 0 h 1403997"/>
                <a:gd name="connsiteX4" fmla="*/ 1403997 w 1403997"/>
                <a:gd name="connsiteY4" fmla="*/ 701992 h 1403997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</a:cxnLst>
              <a:rect l="l" t="t" r="r" b="b"/>
              <a:pathLst>
                <a:path w="1403997" h="1403997">
                  <a:moveTo>
                    <a:pt x="1403997" y="701992"/>
                  </a:moveTo>
                  <a:cubicBezTo>
                    <a:pt x="1403997" y="1089698"/>
                    <a:pt x="1089698" y="1403997"/>
                    <a:pt x="702005" y="1403997"/>
                  </a:cubicBezTo>
                  <a:cubicBezTo>
                    <a:pt x="314299" y="1403997"/>
                    <a:pt x="0" y="1089698"/>
                    <a:pt x="0" y="701992"/>
                  </a:cubicBezTo>
                  <a:cubicBezTo>
                    <a:pt x="0" y="314287"/>
                    <a:pt x="314299" y="0"/>
                    <a:pt x="702005" y="0"/>
                  </a:cubicBezTo>
                  <a:cubicBezTo>
                    <a:pt x="1089698" y="0"/>
                    <a:pt x="1403997" y="314287"/>
                    <a:pt x="1403997" y="701992"/>
                  </a:cubicBezTo>
                </a:path>
              </a:pathLst>
            </a:custGeom>
            <a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-762000" ty="-44450" sx="24000" sy="24000"/>
            </a:blipFill>
            <a:ln w="12700">
              <a:solidFill>
                <a:srgbClr val="000000">
                  <a:alpha val="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5"/>
            </a:p>
          </p:txBody>
        </p:sp>
        <p:sp>
          <p:nvSpPr>
            <p:cNvPr id="7" name="TextBox 1"/>
            <p:cNvSpPr txBox="1"/>
            <p:nvPr/>
          </p:nvSpPr>
          <p:spPr>
            <a:xfrm>
              <a:off x="9278162" y="2041806"/>
              <a:ext cx="1025922" cy="35394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>
              <a:defPPr>
                <a:defRPr lang="zh-CN"/>
              </a:defPPr>
              <a:lvl1pPr algn="ctr"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  <a:defRPr sz="2000" b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defRPr>
              </a:lvl1pPr>
            </a:lstStyle>
            <a:p>
              <a:r>
                <a:rPr lang="en-US" altLang="zh-CN" dirty="0" err="1">
                  <a:sym typeface="+mn-ea"/>
                </a:rPr>
                <a:t>财务总监</a:t>
              </a:r>
              <a:endParaRPr lang="en-US" altLang="zh-CN" dirty="0"/>
            </a:p>
          </p:txBody>
        </p:sp>
        <p:sp>
          <p:nvSpPr>
            <p:cNvPr id="41" name="TextBox 1">
              <a:extLst>
                <a:ext uri="{FF2B5EF4-FFF2-40B4-BE49-F238E27FC236}">
                  <a16:creationId xmlns:a16="http://schemas.microsoft.com/office/drawing/2014/main" xmlns="" id="{B7087E00-F1B5-457E-BA6B-1C4102E775CE}"/>
                </a:ext>
              </a:extLst>
            </p:cNvPr>
            <p:cNvSpPr txBox="1"/>
            <p:nvPr/>
          </p:nvSpPr>
          <p:spPr>
            <a:xfrm>
              <a:off x="9038700" y="4082544"/>
              <a:ext cx="1590112" cy="1634294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en-US" altLang="zh-CN" b="1" dirty="0" err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Whishile</a:t>
              </a:r>
              <a:endPara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zh-CN" altLang="en-US" b="1" dirty="0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静水流深</a:t>
              </a:r>
              <a:endParaRPr lang="en-US" altLang="zh-CN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endParaRPr lang="en-US" altLang="zh-CN" sz="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  <a:p>
              <a:pPr lvl="0" algn="ctr">
                <a:lnSpc>
                  <a:spcPct val="120000"/>
                </a:lnSpc>
                <a:tabLst>
                  <a:tab pos="376331" algn="l"/>
                  <a:tab pos="443534" algn="l"/>
                  <a:tab pos="524176" algn="l"/>
                  <a:tab pos="631699" algn="l"/>
                  <a:tab pos="698901" algn="l"/>
                </a:tabLst>
              </a:pPr>
              <a:r>
                <a:rPr lang="en-US" altLang="zh-CN" sz="1400" dirty="0" err="1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此处文字替换成具体内容。此处文字替换成具体内容</a:t>
              </a:r>
              <a:r>
                <a:rPr lang="en-US" altLang="zh-CN" sz="1400" dirty="0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。</a:t>
              </a:r>
              <a:endParaRPr lang="en-US" altLang="zh-CN" sz="1164" dirty="0">
                <a:solidFill>
                  <a:srgbClr val="72717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32241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FDFE80D-2A3C-4893-B3C5-E7D67143EF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530449" cy="6857813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DCDAF74-2F9E-4DF3-84D3-1DC333992053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18CD5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1"/>
          <p:cNvSpPr txBox="1"/>
          <p:nvPr/>
        </p:nvSpPr>
        <p:spPr>
          <a:xfrm>
            <a:off x="385159" y="222640"/>
            <a:ext cx="923330" cy="6766877"/>
          </a:xfrm>
          <a:prstGeom prst="rect">
            <a:avLst/>
          </a:prstGeom>
          <a:noFill/>
        </p:spPr>
        <p:txBody>
          <a:bodyPr vert="eaVert" wrap="square" lIns="0" tIns="0" rIns="0" rtlCol="0">
            <a:spAutoFit/>
          </a:bodyPr>
          <a:lstStyle/>
          <a:p>
            <a:r>
              <a:rPr lang="en-US" altLang="zh-CN" sz="6000" b="1" dirty="0">
                <a:solidFill>
                  <a:schemeClr val="bg1">
                    <a:alpha val="30000"/>
                  </a:schemeClr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PROJECT</a:t>
            </a:r>
            <a:r>
              <a:rPr lang="en-US" altLang="zh-CN" sz="6000" dirty="0">
                <a:solidFill>
                  <a:schemeClr val="bg1">
                    <a:alpha val="30000"/>
                  </a:schemeClr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6000" b="1" dirty="0">
                <a:solidFill>
                  <a:schemeClr val="bg1">
                    <a:alpha val="30000"/>
                  </a:schemeClr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VISION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8861591" y="2023026"/>
            <a:ext cx="2513509" cy="36247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34"/>
              </a:lnSpc>
            </a:pPr>
            <a:r>
              <a:rPr lang="en-US" altLang="zh-CN" sz="2800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共享经济领创者</a:t>
            </a:r>
          </a:p>
        </p:txBody>
      </p:sp>
      <p:sp>
        <p:nvSpPr>
          <p:cNvPr id="29" name="TextBox 1"/>
          <p:cNvSpPr txBox="1"/>
          <p:nvPr/>
        </p:nvSpPr>
        <p:spPr>
          <a:xfrm>
            <a:off x="8887367" y="2546173"/>
            <a:ext cx="2461956" cy="3539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434"/>
              </a:lnSpc>
            </a:pPr>
            <a:r>
              <a:rPr lang="en-US" altLang="zh-CN" sz="1905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SHARING ECONOMY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0855AB3E-31DD-4380-99BF-E129E2E4B008}"/>
              </a:ext>
            </a:extLst>
          </p:cNvPr>
          <p:cNvGrpSpPr/>
          <p:nvPr/>
        </p:nvGrpSpPr>
        <p:grpSpPr>
          <a:xfrm>
            <a:off x="1246601" y="2872571"/>
            <a:ext cx="4814970" cy="935101"/>
            <a:chOff x="1246601" y="2872571"/>
            <a:chExt cx="4814970" cy="935101"/>
          </a:xfrm>
        </p:grpSpPr>
        <p:sp>
          <p:nvSpPr>
            <p:cNvPr id="25" name="TextBox 1"/>
            <p:cNvSpPr txBox="1"/>
            <p:nvPr/>
          </p:nvSpPr>
          <p:spPr>
            <a:xfrm>
              <a:off x="1862030" y="2900116"/>
              <a:ext cx="4199541" cy="907556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 err="1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共享经济，一般是指以获得一定报酬为主要目的，基于陌生人且存在物品使用权暂时转移的一种新的经济模式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。</a:t>
              </a: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20C90FB8-F1D6-4441-8272-271636A66979}"/>
                </a:ext>
              </a:extLst>
            </p:cNvPr>
            <p:cNvGrpSpPr/>
            <p:nvPr/>
          </p:nvGrpSpPr>
          <p:grpSpPr>
            <a:xfrm>
              <a:off x="1246601" y="2872571"/>
              <a:ext cx="495280" cy="495280"/>
              <a:chOff x="1246601" y="2872571"/>
              <a:chExt cx="495280" cy="495280"/>
            </a:xfrm>
          </p:grpSpPr>
          <p:sp>
            <p:nvSpPr>
              <p:cNvPr id="3" name="Freeform 3"/>
              <p:cNvSpPr/>
              <p:nvPr/>
            </p:nvSpPr>
            <p:spPr>
              <a:xfrm>
                <a:off x="1246601" y="2872571"/>
                <a:ext cx="495280" cy="495280"/>
              </a:xfrm>
              <a:custGeom>
                <a:avLst/>
                <a:gdLst>
                  <a:gd name="connsiteX0" fmla="*/ 467995 w 467994"/>
                  <a:gd name="connsiteY0" fmla="*/ 233997 h 467994"/>
                  <a:gd name="connsiteX1" fmla="*/ 233997 w 467994"/>
                  <a:gd name="connsiteY1" fmla="*/ 467995 h 467994"/>
                  <a:gd name="connsiteX2" fmla="*/ 0 w 467994"/>
                  <a:gd name="connsiteY2" fmla="*/ 233997 h 467994"/>
                  <a:gd name="connsiteX3" fmla="*/ 233997 w 467994"/>
                  <a:gd name="connsiteY3" fmla="*/ 0 h 467994"/>
                  <a:gd name="connsiteX4" fmla="*/ 467995 w 467994"/>
                  <a:gd name="connsiteY4" fmla="*/ 233997 h 467994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  <a:cxn ang="2">
                    <a:pos x="connsiteX2" y="connsiteY2"/>
                  </a:cxn>
                  <a:cxn ang="3">
                    <a:pos x="connsiteX3" y="connsiteY3"/>
                  </a:cxn>
                  <a:cxn ang="4">
                    <a:pos x="connsiteX4" y="connsiteY4"/>
                  </a:cxn>
                </a:cxnLst>
                <a:rect l="l" t="t" r="r" b="b"/>
                <a:pathLst>
                  <a:path w="467994" h="467994">
                    <a:moveTo>
                      <a:pt x="467995" y="233997"/>
                    </a:moveTo>
                    <a:cubicBezTo>
                      <a:pt x="467995" y="363232"/>
                      <a:pt x="363232" y="467995"/>
                      <a:pt x="233997" y="467995"/>
                    </a:cubicBezTo>
                    <a:cubicBezTo>
                      <a:pt x="104762" y="467995"/>
                      <a:pt x="0" y="363232"/>
                      <a:pt x="0" y="233997"/>
                    </a:cubicBezTo>
                    <a:cubicBezTo>
                      <a:pt x="0" y="104762"/>
                      <a:pt x="104762" y="0"/>
                      <a:pt x="233997" y="0"/>
                    </a:cubicBezTo>
                    <a:cubicBezTo>
                      <a:pt x="363232" y="0"/>
                      <a:pt x="467995" y="104762"/>
                      <a:pt x="467995" y="233997"/>
                    </a:cubicBezTo>
                  </a:path>
                </a:pathLst>
              </a:custGeom>
              <a:solidFill>
                <a:schemeClr val="bg1">
                  <a:alpha val="30000"/>
                </a:schemeClr>
              </a:solidFill>
              <a:ln w="12700">
                <a:solidFill>
                  <a:schemeClr val="bg1">
                    <a:alpha val="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5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endParaRP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1355978" y="2954392"/>
                <a:ext cx="303755" cy="305771"/>
                <a:chOff x="1259" y="5366"/>
                <a:chExt cx="452" cy="455"/>
              </a:xfrm>
              <a:solidFill>
                <a:schemeClr val="bg1"/>
              </a:solidFill>
            </p:grpSpPr>
            <p:sp>
              <p:nvSpPr>
                <p:cNvPr id="34" name="Freeform 3"/>
                <p:cNvSpPr/>
                <p:nvPr/>
              </p:nvSpPr>
              <p:spPr>
                <a:xfrm>
                  <a:off x="1259" y="5409"/>
                  <a:ext cx="412" cy="412"/>
                </a:xfrm>
                <a:custGeom>
                  <a:avLst/>
                  <a:gdLst>
                    <a:gd name="connsiteX0" fmla="*/ 130848 w 261696"/>
                    <a:gd name="connsiteY0" fmla="*/ 261696 h 261696"/>
                    <a:gd name="connsiteX1" fmla="*/ 261696 w 261696"/>
                    <a:gd name="connsiteY1" fmla="*/ 130848 h 261696"/>
                    <a:gd name="connsiteX2" fmla="*/ 246405 w 261696"/>
                    <a:gd name="connsiteY2" fmla="*/ 69354 h 261696"/>
                    <a:gd name="connsiteX3" fmla="*/ 243166 w 261696"/>
                    <a:gd name="connsiteY3" fmla="*/ 69570 h 261696"/>
                    <a:gd name="connsiteX4" fmla="*/ 241261 w 261696"/>
                    <a:gd name="connsiteY4" fmla="*/ 69519 h 261696"/>
                    <a:gd name="connsiteX5" fmla="*/ 224624 w 261696"/>
                    <a:gd name="connsiteY5" fmla="*/ 68224 h 261696"/>
                    <a:gd name="connsiteX6" fmla="*/ 212648 w 261696"/>
                    <a:gd name="connsiteY6" fmla="*/ 80200 h 261696"/>
                    <a:gd name="connsiteX7" fmla="*/ 227075 w 261696"/>
                    <a:gd name="connsiteY7" fmla="*/ 130848 h 261696"/>
                    <a:gd name="connsiteX8" fmla="*/ 130873 w 261696"/>
                    <a:gd name="connsiteY8" fmla="*/ 227038 h 261696"/>
                    <a:gd name="connsiteX9" fmla="*/ 34670 w 261696"/>
                    <a:gd name="connsiteY9" fmla="*/ 130848 h 261696"/>
                    <a:gd name="connsiteX10" fmla="*/ 130848 w 261696"/>
                    <a:gd name="connsiteY10" fmla="*/ 34671 h 261696"/>
                    <a:gd name="connsiteX11" fmla="*/ 181495 w 261696"/>
                    <a:gd name="connsiteY11" fmla="*/ 49072 h 261696"/>
                    <a:gd name="connsiteX12" fmla="*/ 192341 w 261696"/>
                    <a:gd name="connsiteY12" fmla="*/ 38239 h 261696"/>
                    <a:gd name="connsiteX13" fmla="*/ 190868 w 261696"/>
                    <a:gd name="connsiteY13" fmla="*/ 19139 h 261696"/>
                    <a:gd name="connsiteX14" fmla="*/ 190931 w 261696"/>
                    <a:gd name="connsiteY14" fmla="*/ 14579 h 261696"/>
                    <a:gd name="connsiteX15" fmla="*/ 130822 w 261696"/>
                    <a:gd name="connsiteY15" fmla="*/ 0 h 261696"/>
                    <a:gd name="connsiteX16" fmla="*/ 0 w 261696"/>
                    <a:gd name="connsiteY16" fmla="*/ 130848 h 261696"/>
                    <a:gd name="connsiteX17" fmla="*/ 130848 w 261696"/>
                    <a:gd name="connsiteY17" fmla="*/ 261696 h 261696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  <a:cxn ang="7">
                      <a:pos x="connsiteX7" y="connsiteY7"/>
                    </a:cxn>
                    <a:cxn ang="8">
                      <a:pos x="connsiteX8" y="connsiteY8"/>
                    </a:cxn>
                    <a:cxn ang="9">
                      <a:pos x="connsiteX9" y="connsiteY9"/>
                    </a:cxn>
                    <a:cxn ang="10">
                      <a:pos x="connsiteX10" y="connsiteY10"/>
                    </a:cxn>
                    <a:cxn ang="11">
                      <a:pos x="connsiteX11" y="connsiteY11"/>
                    </a:cxn>
                    <a:cxn ang="12">
                      <a:pos x="connsiteX12" y="connsiteY12"/>
                    </a:cxn>
                    <a:cxn ang="13">
                      <a:pos x="connsiteX13" y="connsiteY13"/>
                    </a:cxn>
                    <a:cxn ang="14">
                      <a:pos x="connsiteX14" y="connsiteY14"/>
                    </a:cxn>
                    <a:cxn ang="15">
                      <a:pos x="connsiteX15" y="connsiteY15"/>
                    </a:cxn>
                    <a:cxn ang="16">
                      <a:pos x="connsiteX16" y="connsiteY16"/>
                    </a:cxn>
                    <a:cxn ang="17">
                      <a:pos x="connsiteX17" y="connsiteY17"/>
                    </a:cxn>
                  </a:cxnLst>
                  <a:rect l="l" t="t" r="r" b="b"/>
                  <a:pathLst>
                    <a:path w="261696" h="261696">
                      <a:moveTo>
                        <a:pt x="130848" y="261696"/>
                      </a:moveTo>
                      <a:cubicBezTo>
                        <a:pt x="203111" y="261696"/>
                        <a:pt x="261696" y="203111"/>
                        <a:pt x="261696" y="130848"/>
                      </a:cubicBezTo>
                      <a:cubicBezTo>
                        <a:pt x="261696" y="108610"/>
                        <a:pt x="256184" y="87680"/>
                        <a:pt x="246405" y="69354"/>
                      </a:cubicBezTo>
                      <a:cubicBezTo>
                        <a:pt x="245325" y="69519"/>
                        <a:pt x="244233" y="69570"/>
                        <a:pt x="243166" y="69570"/>
                      </a:cubicBezTo>
                      <a:cubicBezTo>
                        <a:pt x="242544" y="69570"/>
                        <a:pt x="241909" y="69545"/>
                        <a:pt x="241261" y="69519"/>
                      </a:cubicBezTo>
                      <a:lnTo>
                        <a:pt x="224624" y="68224"/>
                      </a:lnTo>
                      <a:lnTo>
                        <a:pt x="212648" y="80200"/>
                      </a:lnTo>
                      <a:cubicBezTo>
                        <a:pt x="221780" y="94932"/>
                        <a:pt x="227075" y="112267"/>
                        <a:pt x="227075" y="130848"/>
                      </a:cubicBezTo>
                      <a:cubicBezTo>
                        <a:pt x="227075" y="183972"/>
                        <a:pt x="183997" y="227038"/>
                        <a:pt x="130873" y="227038"/>
                      </a:cubicBezTo>
                      <a:cubicBezTo>
                        <a:pt x="77762" y="227038"/>
                        <a:pt x="34670" y="183972"/>
                        <a:pt x="34670" y="130848"/>
                      </a:cubicBezTo>
                      <a:cubicBezTo>
                        <a:pt x="34670" y="77736"/>
                        <a:pt x="77736" y="34671"/>
                        <a:pt x="130848" y="34671"/>
                      </a:cubicBezTo>
                      <a:cubicBezTo>
                        <a:pt x="149453" y="34671"/>
                        <a:pt x="166801" y="39954"/>
                        <a:pt x="181495" y="49072"/>
                      </a:cubicBezTo>
                      <a:lnTo>
                        <a:pt x="192341" y="38239"/>
                      </a:lnTo>
                      <a:lnTo>
                        <a:pt x="190868" y="19139"/>
                      </a:lnTo>
                      <a:cubicBezTo>
                        <a:pt x="190753" y="17614"/>
                        <a:pt x="190779" y="16090"/>
                        <a:pt x="190931" y="14579"/>
                      </a:cubicBezTo>
                      <a:cubicBezTo>
                        <a:pt x="172948" y="5283"/>
                        <a:pt x="152501" y="0"/>
                        <a:pt x="130822" y="0"/>
                      </a:cubicBezTo>
                      <a:cubicBezTo>
                        <a:pt x="58585" y="0"/>
                        <a:pt x="0" y="58585"/>
                        <a:pt x="0" y="130848"/>
                      </a:cubicBezTo>
                      <a:cubicBezTo>
                        <a:pt x="0" y="203111"/>
                        <a:pt x="58585" y="261696"/>
                        <a:pt x="130848" y="261696"/>
                      </a:cubicBezTo>
                    </a:path>
                  </a:pathLst>
                </a:custGeom>
                <a:grpFill/>
                <a:ln w="12700">
                  <a:solidFill>
                    <a:schemeClr val="bg1">
                      <a:alpha val="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Freeform 3"/>
                <p:cNvSpPr/>
                <p:nvPr/>
              </p:nvSpPr>
              <p:spPr>
                <a:xfrm>
                  <a:off x="1363" y="5514"/>
                  <a:ext cx="203" cy="203"/>
                </a:xfrm>
                <a:custGeom>
                  <a:avLst/>
                  <a:gdLst>
                    <a:gd name="connsiteX0" fmla="*/ 64414 w 128841"/>
                    <a:gd name="connsiteY0" fmla="*/ 30632 h 128866"/>
                    <a:gd name="connsiteX1" fmla="*/ 66979 w 128841"/>
                    <a:gd name="connsiteY1" fmla="*/ 30733 h 128866"/>
                    <a:gd name="connsiteX2" fmla="*/ 91135 w 128841"/>
                    <a:gd name="connsiteY2" fmla="*/ 6565 h 128866"/>
                    <a:gd name="connsiteX3" fmla="*/ 91668 w 128841"/>
                    <a:gd name="connsiteY3" fmla="*/ 6044 h 128866"/>
                    <a:gd name="connsiteX4" fmla="*/ 64414 w 128841"/>
                    <a:gd name="connsiteY4" fmla="*/ 0 h 128866"/>
                    <a:gd name="connsiteX5" fmla="*/ 0 w 128841"/>
                    <a:gd name="connsiteY5" fmla="*/ 64427 h 128866"/>
                    <a:gd name="connsiteX6" fmla="*/ 64414 w 128841"/>
                    <a:gd name="connsiteY6" fmla="*/ 128866 h 128866"/>
                    <a:gd name="connsiteX7" fmla="*/ 128841 w 128841"/>
                    <a:gd name="connsiteY7" fmla="*/ 64452 h 128866"/>
                    <a:gd name="connsiteX8" fmla="*/ 122783 w 128841"/>
                    <a:gd name="connsiteY8" fmla="*/ 37210 h 128866"/>
                    <a:gd name="connsiteX9" fmla="*/ 122262 w 128841"/>
                    <a:gd name="connsiteY9" fmla="*/ 37731 h 128866"/>
                    <a:gd name="connsiteX10" fmla="*/ 98107 w 128841"/>
                    <a:gd name="connsiteY10" fmla="*/ 61886 h 128866"/>
                    <a:gd name="connsiteX11" fmla="*/ 98196 w 128841"/>
                    <a:gd name="connsiteY11" fmla="*/ 64452 h 128866"/>
                    <a:gd name="connsiteX12" fmla="*/ 64389 w 128841"/>
                    <a:gd name="connsiteY12" fmla="*/ 98259 h 128866"/>
                    <a:gd name="connsiteX13" fmla="*/ 30607 w 128841"/>
                    <a:gd name="connsiteY13" fmla="*/ 64452 h 128866"/>
                    <a:gd name="connsiteX14" fmla="*/ 64414 w 128841"/>
                    <a:gd name="connsiteY14" fmla="*/ 30632 h 128866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  <a:cxn ang="7">
                      <a:pos x="connsiteX7" y="connsiteY7"/>
                    </a:cxn>
                    <a:cxn ang="8">
                      <a:pos x="connsiteX8" y="connsiteY8"/>
                    </a:cxn>
                    <a:cxn ang="9">
                      <a:pos x="connsiteX9" y="connsiteY9"/>
                    </a:cxn>
                    <a:cxn ang="10">
                      <a:pos x="connsiteX10" y="connsiteY10"/>
                    </a:cxn>
                    <a:cxn ang="11">
                      <a:pos x="connsiteX11" y="connsiteY11"/>
                    </a:cxn>
                    <a:cxn ang="12">
                      <a:pos x="connsiteX12" y="connsiteY12"/>
                    </a:cxn>
                    <a:cxn ang="13">
                      <a:pos x="connsiteX13" y="connsiteY13"/>
                    </a:cxn>
                    <a:cxn ang="14">
                      <a:pos x="connsiteX14" y="connsiteY14"/>
                    </a:cxn>
                  </a:cxnLst>
                  <a:rect l="l" t="t" r="r" b="b"/>
                  <a:pathLst>
                    <a:path w="128841" h="128866">
                      <a:moveTo>
                        <a:pt x="64414" y="30632"/>
                      </a:moveTo>
                      <a:cubicBezTo>
                        <a:pt x="65278" y="30632"/>
                        <a:pt x="66128" y="30670"/>
                        <a:pt x="66979" y="30733"/>
                      </a:cubicBezTo>
                      <a:lnTo>
                        <a:pt x="91135" y="6565"/>
                      </a:lnTo>
                      <a:lnTo>
                        <a:pt x="91668" y="6044"/>
                      </a:lnTo>
                      <a:cubicBezTo>
                        <a:pt x="83388" y="2171"/>
                        <a:pt x="74168" y="0"/>
                        <a:pt x="64414" y="0"/>
                      </a:cubicBezTo>
                      <a:cubicBezTo>
                        <a:pt x="28816" y="0"/>
                        <a:pt x="0" y="28828"/>
                        <a:pt x="0" y="64427"/>
                      </a:cubicBezTo>
                      <a:cubicBezTo>
                        <a:pt x="0" y="100012"/>
                        <a:pt x="28816" y="128866"/>
                        <a:pt x="64414" y="128866"/>
                      </a:cubicBezTo>
                      <a:cubicBezTo>
                        <a:pt x="99999" y="128866"/>
                        <a:pt x="128841" y="100037"/>
                        <a:pt x="128841" y="64452"/>
                      </a:cubicBezTo>
                      <a:cubicBezTo>
                        <a:pt x="128841" y="54711"/>
                        <a:pt x="126669" y="45478"/>
                        <a:pt x="122783" y="37210"/>
                      </a:cubicBezTo>
                      <a:lnTo>
                        <a:pt x="122262" y="37731"/>
                      </a:lnTo>
                      <a:lnTo>
                        <a:pt x="98107" y="61886"/>
                      </a:lnTo>
                      <a:cubicBezTo>
                        <a:pt x="98183" y="62738"/>
                        <a:pt x="98196" y="63601"/>
                        <a:pt x="98196" y="64452"/>
                      </a:cubicBezTo>
                      <a:cubicBezTo>
                        <a:pt x="98196" y="83108"/>
                        <a:pt x="83083" y="98259"/>
                        <a:pt x="64389" y="98259"/>
                      </a:cubicBezTo>
                      <a:cubicBezTo>
                        <a:pt x="45681" y="98259"/>
                        <a:pt x="30607" y="83108"/>
                        <a:pt x="30607" y="64452"/>
                      </a:cubicBezTo>
                      <a:cubicBezTo>
                        <a:pt x="30607" y="45783"/>
                        <a:pt x="45745" y="30632"/>
                        <a:pt x="64414" y="30632"/>
                      </a:cubicBezTo>
                    </a:path>
                  </a:pathLst>
                </a:custGeom>
                <a:grpFill/>
                <a:ln w="12700">
                  <a:solidFill>
                    <a:schemeClr val="bg1">
                      <a:alpha val="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Freeform 3"/>
                <p:cNvSpPr/>
                <p:nvPr/>
              </p:nvSpPr>
              <p:spPr>
                <a:xfrm>
                  <a:off x="1485" y="5366"/>
                  <a:ext cx="226" cy="229"/>
                </a:xfrm>
                <a:custGeom>
                  <a:avLst/>
                  <a:gdLst>
                    <a:gd name="connsiteX0" fmla="*/ 122669 w 143789"/>
                    <a:gd name="connsiteY0" fmla="*/ 39738 h 145541"/>
                    <a:gd name="connsiteX1" fmla="*/ 129743 w 143789"/>
                    <a:gd name="connsiteY1" fmla="*/ 32651 h 145541"/>
                    <a:gd name="connsiteX2" fmla="*/ 129743 w 143789"/>
                    <a:gd name="connsiteY2" fmla="*/ 20980 h 145541"/>
                    <a:gd name="connsiteX3" fmla="*/ 124841 w 143789"/>
                    <a:gd name="connsiteY3" fmla="*/ 16040 h 145541"/>
                    <a:gd name="connsiteX4" fmla="*/ 119011 w 143789"/>
                    <a:gd name="connsiteY4" fmla="*/ 13627 h 145541"/>
                    <a:gd name="connsiteX5" fmla="*/ 113195 w 143789"/>
                    <a:gd name="connsiteY5" fmla="*/ 16040 h 145541"/>
                    <a:gd name="connsiteX6" fmla="*/ 105079 w 143789"/>
                    <a:gd name="connsiteY6" fmla="*/ 24155 h 145541"/>
                    <a:gd name="connsiteX7" fmla="*/ 103416 w 143789"/>
                    <a:gd name="connsiteY7" fmla="*/ 2565 h 145541"/>
                    <a:gd name="connsiteX8" fmla="*/ 100622 w 143789"/>
                    <a:gd name="connsiteY8" fmla="*/ 0 h 145541"/>
                    <a:gd name="connsiteX9" fmla="*/ 98666 w 143789"/>
                    <a:gd name="connsiteY9" fmla="*/ 799 h 145541"/>
                    <a:gd name="connsiteX10" fmla="*/ 66763 w 143789"/>
                    <a:gd name="connsiteY10" fmla="*/ 32715 h 145541"/>
                    <a:gd name="connsiteX11" fmla="*/ 62725 w 143789"/>
                    <a:gd name="connsiteY11" fmla="*/ 43637 h 145541"/>
                    <a:gd name="connsiteX12" fmla="*/ 62801 w 143789"/>
                    <a:gd name="connsiteY12" fmla="*/ 44894 h 145541"/>
                    <a:gd name="connsiteX13" fmla="*/ 64338 w 143789"/>
                    <a:gd name="connsiteY13" fmla="*/ 64871 h 145541"/>
                    <a:gd name="connsiteX14" fmla="*/ 52806 w 143789"/>
                    <a:gd name="connsiteY14" fmla="*/ 76403 h 145541"/>
                    <a:gd name="connsiteX15" fmla="*/ 32042 w 143789"/>
                    <a:gd name="connsiteY15" fmla="*/ 97167 h 145541"/>
                    <a:gd name="connsiteX16" fmla="*/ 31572 w 143789"/>
                    <a:gd name="connsiteY16" fmla="*/ 97637 h 145541"/>
                    <a:gd name="connsiteX17" fmla="*/ 11480 w 143789"/>
                    <a:gd name="connsiteY17" fmla="*/ 117741 h 145541"/>
                    <a:gd name="connsiteX18" fmla="*/ 2552 w 143789"/>
                    <a:gd name="connsiteY18" fmla="*/ 126656 h 145541"/>
                    <a:gd name="connsiteX19" fmla="*/ 546 w 143789"/>
                    <a:gd name="connsiteY19" fmla="*/ 131025 h 145541"/>
                    <a:gd name="connsiteX20" fmla="*/ 0 w 143789"/>
                    <a:gd name="connsiteY20" fmla="*/ 138010 h 145541"/>
                    <a:gd name="connsiteX21" fmla="*/ 6921 w 143789"/>
                    <a:gd name="connsiteY21" fmla="*/ 145541 h 145541"/>
                    <a:gd name="connsiteX22" fmla="*/ 7302 w 143789"/>
                    <a:gd name="connsiteY22" fmla="*/ 145541 h 145541"/>
                    <a:gd name="connsiteX23" fmla="*/ 14681 w 143789"/>
                    <a:gd name="connsiteY23" fmla="*/ 145173 h 145541"/>
                    <a:gd name="connsiteX24" fmla="*/ 19253 w 143789"/>
                    <a:gd name="connsiteY24" fmla="*/ 143141 h 145541"/>
                    <a:gd name="connsiteX25" fmla="*/ 81953 w 143789"/>
                    <a:gd name="connsiteY25" fmla="*/ 80454 h 145541"/>
                    <a:gd name="connsiteX26" fmla="*/ 100177 w 143789"/>
                    <a:gd name="connsiteY26" fmla="*/ 81838 h 145541"/>
                    <a:gd name="connsiteX27" fmla="*/ 100990 w 143789"/>
                    <a:gd name="connsiteY27" fmla="*/ 81889 h 145541"/>
                    <a:gd name="connsiteX28" fmla="*/ 102044 w 143789"/>
                    <a:gd name="connsiteY28" fmla="*/ 81915 h 145541"/>
                    <a:gd name="connsiteX29" fmla="*/ 111899 w 143789"/>
                    <a:gd name="connsiteY29" fmla="*/ 77838 h 145541"/>
                    <a:gd name="connsiteX30" fmla="*/ 143789 w 143789"/>
                    <a:gd name="connsiteY30" fmla="*/ 45973 h 145541"/>
                    <a:gd name="connsiteX31" fmla="*/ 142024 w 143789"/>
                    <a:gd name="connsiteY31" fmla="*/ 41237 h 145541"/>
                    <a:gd name="connsiteX32" fmla="*/ 122669 w 143789"/>
                    <a:gd name="connsiteY32" fmla="*/ 39738 h 145541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  <a:cxn ang="7">
                      <a:pos x="connsiteX7" y="connsiteY7"/>
                    </a:cxn>
                    <a:cxn ang="8">
                      <a:pos x="connsiteX8" y="connsiteY8"/>
                    </a:cxn>
                    <a:cxn ang="9">
                      <a:pos x="connsiteX9" y="connsiteY9"/>
                    </a:cxn>
                    <a:cxn ang="10">
                      <a:pos x="connsiteX10" y="connsiteY10"/>
                    </a:cxn>
                    <a:cxn ang="11">
                      <a:pos x="connsiteX11" y="connsiteY11"/>
                    </a:cxn>
                    <a:cxn ang="12">
                      <a:pos x="connsiteX12" y="connsiteY12"/>
                    </a:cxn>
                    <a:cxn ang="13">
                      <a:pos x="connsiteX13" y="connsiteY13"/>
                    </a:cxn>
                    <a:cxn ang="14">
                      <a:pos x="connsiteX14" y="connsiteY14"/>
                    </a:cxn>
                    <a:cxn ang="15">
                      <a:pos x="connsiteX15" y="connsiteY15"/>
                    </a:cxn>
                    <a:cxn ang="16">
                      <a:pos x="connsiteX16" y="connsiteY16"/>
                    </a:cxn>
                    <a:cxn ang="17">
                      <a:pos x="connsiteX17" y="connsiteY17"/>
                    </a:cxn>
                    <a:cxn ang="18">
                      <a:pos x="connsiteX18" y="connsiteY18"/>
                    </a:cxn>
                    <a:cxn ang="19">
                      <a:pos x="connsiteX19" y="connsiteY19"/>
                    </a:cxn>
                    <a:cxn ang="20">
                      <a:pos x="connsiteX20" y="connsiteY20"/>
                    </a:cxn>
                    <a:cxn ang="21">
                      <a:pos x="connsiteX21" y="connsiteY21"/>
                    </a:cxn>
                    <a:cxn ang="22">
                      <a:pos x="connsiteX22" y="connsiteY22"/>
                    </a:cxn>
                    <a:cxn ang="23">
                      <a:pos x="connsiteX23" y="connsiteY23"/>
                    </a:cxn>
                    <a:cxn ang="24">
                      <a:pos x="connsiteX24" y="connsiteY24"/>
                    </a:cxn>
                    <a:cxn ang="25">
                      <a:pos x="connsiteX25" y="connsiteY25"/>
                    </a:cxn>
                    <a:cxn ang="26">
                      <a:pos x="connsiteX26" y="connsiteY26"/>
                    </a:cxn>
                    <a:cxn ang="27">
                      <a:pos x="connsiteX27" y="connsiteY27"/>
                    </a:cxn>
                    <a:cxn ang="28">
                      <a:pos x="connsiteX28" y="connsiteY28"/>
                    </a:cxn>
                    <a:cxn ang="29">
                      <a:pos x="connsiteX29" y="connsiteY29"/>
                    </a:cxn>
                    <a:cxn ang="30">
                      <a:pos x="connsiteX30" y="connsiteY30"/>
                    </a:cxn>
                    <a:cxn ang="31">
                      <a:pos x="connsiteX31" y="connsiteY31"/>
                    </a:cxn>
                    <a:cxn ang="32">
                      <a:pos x="connsiteX32" y="connsiteY32"/>
                    </a:cxn>
                  </a:cxnLst>
                  <a:rect l="l" t="t" r="r" b="b"/>
                  <a:pathLst>
                    <a:path w="143789" h="145541">
                      <a:moveTo>
                        <a:pt x="122669" y="39738"/>
                      </a:moveTo>
                      <a:lnTo>
                        <a:pt x="129743" y="32651"/>
                      </a:lnTo>
                      <a:cubicBezTo>
                        <a:pt x="132981" y="29425"/>
                        <a:pt x="132981" y="24206"/>
                        <a:pt x="129743" y="20980"/>
                      </a:cubicBezTo>
                      <a:lnTo>
                        <a:pt x="124841" y="16040"/>
                      </a:lnTo>
                      <a:cubicBezTo>
                        <a:pt x="123215" y="14439"/>
                        <a:pt x="121107" y="13627"/>
                        <a:pt x="119011" y="13627"/>
                      </a:cubicBezTo>
                      <a:cubicBezTo>
                        <a:pt x="116916" y="13627"/>
                        <a:pt x="114782" y="14439"/>
                        <a:pt x="113195" y="16040"/>
                      </a:cubicBezTo>
                      <a:lnTo>
                        <a:pt x="105079" y="24155"/>
                      </a:lnTo>
                      <a:lnTo>
                        <a:pt x="103416" y="2565"/>
                      </a:lnTo>
                      <a:cubicBezTo>
                        <a:pt x="103301" y="977"/>
                        <a:pt x="101980" y="0"/>
                        <a:pt x="100622" y="0"/>
                      </a:cubicBezTo>
                      <a:cubicBezTo>
                        <a:pt x="99923" y="0"/>
                        <a:pt x="99225" y="253"/>
                        <a:pt x="98666" y="799"/>
                      </a:cubicBezTo>
                      <a:lnTo>
                        <a:pt x="66763" y="32715"/>
                      </a:lnTo>
                      <a:cubicBezTo>
                        <a:pt x="63893" y="35585"/>
                        <a:pt x="62407" y="39560"/>
                        <a:pt x="62725" y="43637"/>
                      </a:cubicBezTo>
                      <a:lnTo>
                        <a:pt x="62801" y="44894"/>
                      </a:lnTo>
                      <a:lnTo>
                        <a:pt x="64338" y="64871"/>
                      </a:lnTo>
                      <a:lnTo>
                        <a:pt x="52806" y="76403"/>
                      </a:lnTo>
                      <a:lnTo>
                        <a:pt x="32042" y="97167"/>
                      </a:lnTo>
                      <a:lnTo>
                        <a:pt x="31572" y="97637"/>
                      </a:lnTo>
                      <a:lnTo>
                        <a:pt x="11480" y="117741"/>
                      </a:lnTo>
                      <a:lnTo>
                        <a:pt x="2552" y="126656"/>
                      </a:lnTo>
                      <a:cubicBezTo>
                        <a:pt x="1384" y="127825"/>
                        <a:pt x="673" y="129387"/>
                        <a:pt x="546" y="131025"/>
                      </a:cubicBezTo>
                      <a:lnTo>
                        <a:pt x="0" y="138010"/>
                      </a:lnTo>
                      <a:cubicBezTo>
                        <a:pt x="-342" y="142087"/>
                        <a:pt x="2895" y="145541"/>
                        <a:pt x="6921" y="145541"/>
                      </a:cubicBezTo>
                      <a:lnTo>
                        <a:pt x="7302" y="145541"/>
                      </a:lnTo>
                      <a:lnTo>
                        <a:pt x="14681" y="145173"/>
                      </a:lnTo>
                      <a:cubicBezTo>
                        <a:pt x="16408" y="145097"/>
                        <a:pt x="18046" y="144360"/>
                        <a:pt x="19253" y="143141"/>
                      </a:cubicBezTo>
                      <a:lnTo>
                        <a:pt x="81953" y="80454"/>
                      </a:lnTo>
                      <a:lnTo>
                        <a:pt x="100177" y="81838"/>
                      </a:lnTo>
                      <a:lnTo>
                        <a:pt x="100990" y="81889"/>
                      </a:lnTo>
                      <a:cubicBezTo>
                        <a:pt x="101345" y="81915"/>
                        <a:pt x="101714" y="81915"/>
                        <a:pt x="102044" y="81915"/>
                      </a:cubicBezTo>
                      <a:cubicBezTo>
                        <a:pt x="105727" y="81915"/>
                        <a:pt x="109270" y="80467"/>
                        <a:pt x="111899" y="77838"/>
                      </a:cubicBezTo>
                      <a:lnTo>
                        <a:pt x="143789" y="45973"/>
                      </a:lnTo>
                      <a:cubicBezTo>
                        <a:pt x="145453" y="44297"/>
                        <a:pt x="144398" y="41402"/>
                        <a:pt x="142024" y="41237"/>
                      </a:cubicBezTo>
                      <a:lnTo>
                        <a:pt x="122669" y="39738"/>
                      </a:lnTo>
                    </a:path>
                  </a:pathLst>
                </a:custGeom>
                <a:grpFill/>
                <a:ln w="12700">
                  <a:solidFill>
                    <a:schemeClr val="bg1">
                      <a:alpha val="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25139A2-DF40-4B83-A48E-F458D64418A3}"/>
              </a:ext>
            </a:extLst>
          </p:cNvPr>
          <p:cNvGrpSpPr/>
          <p:nvPr/>
        </p:nvGrpSpPr>
        <p:grpSpPr>
          <a:xfrm>
            <a:off x="1246601" y="4051496"/>
            <a:ext cx="4814970" cy="907556"/>
            <a:chOff x="1246601" y="4051496"/>
            <a:chExt cx="4814970" cy="907556"/>
          </a:xfrm>
        </p:grpSpPr>
        <p:sp>
          <p:nvSpPr>
            <p:cNvPr id="26" name="TextBox 1"/>
            <p:cNvSpPr txBox="1"/>
            <p:nvPr/>
          </p:nvSpPr>
          <p:spPr>
            <a:xfrm>
              <a:off x="1862030" y="4051496"/>
              <a:ext cx="4199541" cy="907556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 err="1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共享经济，一般是指以获得一定报酬为主要目的，基于陌生人且存在物品使用权暂时转移的一种新的经济模式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。</a:t>
              </a: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9D87163-E7D9-4C14-B4CF-F243F7B3143A}"/>
                </a:ext>
              </a:extLst>
            </p:cNvPr>
            <p:cNvGrpSpPr/>
            <p:nvPr/>
          </p:nvGrpSpPr>
          <p:grpSpPr>
            <a:xfrm>
              <a:off x="1246601" y="4087090"/>
              <a:ext cx="495280" cy="495281"/>
              <a:chOff x="1249462" y="4334731"/>
              <a:chExt cx="495280" cy="495281"/>
            </a:xfrm>
          </p:grpSpPr>
          <p:sp>
            <p:nvSpPr>
              <p:cNvPr id="32" name="Freeform 3"/>
              <p:cNvSpPr/>
              <p:nvPr/>
            </p:nvSpPr>
            <p:spPr>
              <a:xfrm>
                <a:off x="1249462" y="4334731"/>
                <a:ext cx="495280" cy="495281"/>
              </a:xfrm>
              <a:custGeom>
                <a:avLst/>
                <a:gdLst>
                  <a:gd name="connsiteX0" fmla="*/ 467995 w 467994"/>
                  <a:gd name="connsiteY0" fmla="*/ 233997 h 467995"/>
                  <a:gd name="connsiteX1" fmla="*/ 233997 w 467994"/>
                  <a:gd name="connsiteY1" fmla="*/ 467995 h 467995"/>
                  <a:gd name="connsiteX2" fmla="*/ 0 w 467994"/>
                  <a:gd name="connsiteY2" fmla="*/ 233997 h 467995"/>
                  <a:gd name="connsiteX3" fmla="*/ 233997 w 467994"/>
                  <a:gd name="connsiteY3" fmla="*/ 0 h 467995"/>
                  <a:gd name="connsiteX4" fmla="*/ 467995 w 467994"/>
                  <a:gd name="connsiteY4" fmla="*/ 233997 h 467995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  <a:cxn ang="2">
                    <a:pos x="connsiteX2" y="connsiteY2"/>
                  </a:cxn>
                  <a:cxn ang="3">
                    <a:pos x="connsiteX3" y="connsiteY3"/>
                  </a:cxn>
                  <a:cxn ang="4">
                    <a:pos x="connsiteX4" y="connsiteY4"/>
                  </a:cxn>
                </a:cxnLst>
                <a:rect l="l" t="t" r="r" b="b"/>
                <a:pathLst>
                  <a:path w="467994" h="467995">
                    <a:moveTo>
                      <a:pt x="467995" y="233997"/>
                    </a:moveTo>
                    <a:cubicBezTo>
                      <a:pt x="467995" y="363232"/>
                      <a:pt x="363232" y="467995"/>
                      <a:pt x="233997" y="467995"/>
                    </a:cubicBezTo>
                    <a:cubicBezTo>
                      <a:pt x="104762" y="467995"/>
                      <a:pt x="0" y="363232"/>
                      <a:pt x="0" y="233997"/>
                    </a:cubicBezTo>
                    <a:cubicBezTo>
                      <a:pt x="0" y="104762"/>
                      <a:pt x="104762" y="0"/>
                      <a:pt x="233997" y="0"/>
                    </a:cubicBezTo>
                    <a:cubicBezTo>
                      <a:pt x="363232" y="0"/>
                      <a:pt x="467995" y="104762"/>
                      <a:pt x="467995" y="233997"/>
                    </a:cubicBezTo>
                  </a:path>
                </a:pathLst>
              </a:custGeom>
              <a:solidFill>
                <a:schemeClr val="bg1">
                  <a:alpha val="30000"/>
                </a:schemeClr>
              </a:solidFill>
              <a:ln w="12700">
                <a:solidFill>
                  <a:schemeClr val="bg1">
                    <a:alpha val="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5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1362872" y="4488282"/>
                <a:ext cx="267465" cy="223784"/>
                <a:chOff x="1266" y="6648"/>
                <a:chExt cx="398" cy="333"/>
              </a:xfrm>
              <a:solidFill>
                <a:schemeClr val="bg1"/>
              </a:solidFill>
            </p:grpSpPr>
            <p:sp>
              <p:nvSpPr>
                <p:cNvPr id="38" name="Freeform 3"/>
                <p:cNvSpPr/>
                <p:nvPr/>
              </p:nvSpPr>
              <p:spPr>
                <a:xfrm>
                  <a:off x="1332" y="6648"/>
                  <a:ext cx="265" cy="136"/>
                </a:xfrm>
                <a:custGeom>
                  <a:avLst/>
                  <a:gdLst>
                    <a:gd name="connsiteX0" fmla="*/ 163601 w 168452"/>
                    <a:gd name="connsiteY0" fmla="*/ 86639 h 86639"/>
                    <a:gd name="connsiteX1" fmla="*/ 158762 w 168452"/>
                    <a:gd name="connsiteY1" fmla="*/ 81800 h 86639"/>
                    <a:gd name="connsiteX2" fmla="*/ 158762 w 168452"/>
                    <a:gd name="connsiteY2" fmla="*/ 14973 h 86639"/>
                    <a:gd name="connsiteX3" fmla="*/ 153466 w 168452"/>
                    <a:gd name="connsiteY3" fmla="*/ 9690 h 86639"/>
                    <a:gd name="connsiteX4" fmla="*/ 14986 w 168452"/>
                    <a:gd name="connsiteY4" fmla="*/ 9690 h 86639"/>
                    <a:gd name="connsiteX5" fmla="*/ 9690 w 168452"/>
                    <a:gd name="connsiteY5" fmla="*/ 14973 h 86639"/>
                    <a:gd name="connsiteX6" fmla="*/ 9690 w 168452"/>
                    <a:gd name="connsiteY6" fmla="*/ 81800 h 86639"/>
                    <a:gd name="connsiteX7" fmla="*/ 4838 w 168452"/>
                    <a:gd name="connsiteY7" fmla="*/ 86639 h 86639"/>
                    <a:gd name="connsiteX8" fmla="*/ 0 w 168452"/>
                    <a:gd name="connsiteY8" fmla="*/ 81800 h 86639"/>
                    <a:gd name="connsiteX9" fmla="*/ 0 w 168452"/>
                    <a:gd name="connsiteY9" fmla="*/ 14973 h 86639"/>
                    <a:gd name="connsiteX10" fmla="*/ 14986 w 168452"/>
                    <a:gd name="connsiteY10" fmla="*/ 0 h 86639"/>
                    <a:gd name="connsiteX11" fmla="*/ 153466 w 168452"/>
                    <a:gd name="connsiteY11" fmla="*/ 0 h 86639"/>
                    <a:gd name="connsiteX12" fmla="*/ 168452 w 168452"/>
                    <a:gd name="connsiteY12" fmla="*/ 14973 h 86639"/>
                    <a:gd name="connsiteX13" fmla="*/ 168452 w 168452"/>
                    <a:gd name="connsiteY13" fmla="*/ 81800 h 86639"/>
                    <a:gd name="connsiteX14" fmla="*/ 163601 w 168452"/>
                    <a:gd name="connsiteY14" fmla="*/ 86639 h 86639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  <a:cxn ang="7">
                      <a:pos x="connsiteX7" y="connsiteY7"/>
                    </a:cxn>
                    <a:cxn ang="8">
                      <a:pos x="connsiteX8" y="connsiteY8"/>
                    </a:cxn>
                    <a:cxn ang="9">
                      <a:pos x="connsiteX9" y="connsiteY9"/>
                    </a:cxn>
                    <a:cxn ang="10">
                      <a:pos x="connsiteX10" y="connsiteY10"/>
                    </a:cxn>
                    <a:cxn ang="11">
                      <a:pos x="connsiteX11" y="connsiteY11"/>
                    </a:cxn>
                    <a:cxn ang="12">
                      <a:pos x="connsiteX12" y="connsiteY12"/>
                    </a:cxn>
                    <a:cxn ang="13">
                      <a:pos x="connsiteX13" y="connsiteY13"/>
                    </a:cxn>
                    <a:cxn ang="14">
                      <a:pos x="connsiteX14" y="connsiteY14"/>
                    </a:cxn>
                  </a:cxnLst>
                  <a:rect l="l" t="t" r="r" b="b"/>
                  <a:pathLst>
                    <a:path w="168452" h="86639">
                      <a:moveTo>
                        <a:pt x="163601" y="86639"/>
                      </a:moveTo>
                      <a:cubicBezTo>
                        <a:pt x="160934" y="86639"/>
                        <a:pt x="158762" y="84467"/>
                        <a:pt x="158762" y="81800"/>
                      </a:cubicBezTo>
                      <a:lnTo>
                        <a:pt x="158762" y="14973"/>
                      </a:lnTo>
                      <a:cubicBezTo>
                        <a:pt x="158762" y="12065"/>
                        <a:pt x="156387" y="9690"/>
                        <a:pt x="153466" y="9690"/>
                      </a:cubicBezTo>
                      <a:lnTo>
                        <a:pt x="14986" y="9690"/>
                      </a:lnTo>
                      <a:cubicBezTo>
                        <a:pt x="12065" y="9690"/>
                        <a:pt x="9690" y="12065"/>
                        <a:pt x="9690" y="14973"/>
                      </a:cubicBezTo>
                      <a:lnTo>
                        <a:pt x="9690" y="81800"/>
                      </a:lnTo>
                      <a:cubicBezTo>
                        <a:pt x="9690" y="84467"/>
                        <a:pt x="7518" y="86639"/>
                        <a:pt x="4838" y="86639"/>
                      </a:cubicBezTo>
                      <a:cubicBezTo>
                        <a:pt x="2171" y="86639"/>
                        <a:pt x="0" y="84467"/>
                        <a:pt x="0" y="81800"/>
                      </a:cubicBezTo>
                      <a:lnTo>
                        <a:pt x="0" y="14973"/>
                      </a:lnTo>
                      <a:cubicBezTo>
                        <a:pt x="0" y="6718"/>
                        <a:pt x="6718" y="0"/>
                        <a:pt x="14986" y="0"/>
                      </a:cubicBezTo>
                      <a:lnTo>
                        <a:pt x="153466" y="0"/>
                      </a:lnTo>
                      <a:cubicBezTo>
                        <a:pt x="161734" y="0"/>
                        <a:pt x="168452" y="6718"/>
                        <a:pt x="168452" y="14973"/>
                      </a:cubicBezTo>
                      <a:lnTo>
                        <a:pt x="168452" y="81800"/>
                      </a:lnTo>
                      <a:cubicBezTo>
                        <a:pt x="168452" y="84467"/>
                        <a:pt x="166281" y="86639"/>
                        <a:pt x="163601" y="86639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Freeform 3"/>
                <p:cNvSpPr/>
                <p:nvPr/>
              </p:nvSpPr>
              <p:spPr>
                <a:xfrm>
                  <a:off x="1270" y="6694"/>
                  <a:ext cx="51" cy="74"/>
                </a:xfrm>
                <a:custGeom>
                  <a:avLst/>
                  <a:gdLst>
                    <a:gd name="connsiteX0" fmla="*/ 0 w 32473"/>
                    <a:gd name="connsiteY0" fmla="*/ 21933 h 46863"/>
                    <a:gd name="connsiteX1" fmla="*/ 29108 w 32473"/>
                    <a:gd name="connsiteY1" fmla="*/ 0 h 46863"/>
                    <a:gd name="connsiteX2" fmla="*/ 32473 w 32473"/>
                    <a:gd name="connsiteY2" fmla="*/ 1689 h 46863"/>
                    <a:gd name="connsiteX3" fmla="*/ 32473 w 32473"/>
                    <a:gd name="connsiteY3" fmla="*/ 45161 h 46863"/>
                    <a:gd name="connsiteX4" fmla="*/ 29121 w 32473"/>
                    <a:gd name="connsiteY4" fmla="*/ 46863 h 46863"/>
                    <a:gd name="connsiteX5" fmla="*/ 0 w 32473"/>
                    <a:gd name="connsiteY5" fmla="*/ 25298 h 46863"/>
                    <a:gd name="connsiteX6" fmla="*/ 0 w 32473"/>
                    <a:gd name="connsiteY6" fmla="*/ 21933 h 46863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</a:cxnLst>
                  <a:rect l="l" t="t" r="r" b="b"/>
                  <a:pathLst>
                    <a:path w="32473" h="46863">
                      <a:moveTo>
                        <a:pt x="0" y="21933"/>
                      </a:moveTo>
                      <a:lnTo>
                        <a:pt x="29108" y="0"/>
                      </a:lnTo>
                      <a:cubicBezTo>
                        <a:pt x="30492" y="-1028"/>
                        <a:pt x="32473" y="-37"/>
                        <a:pt x="32473" y="1689"/>
                      </a:cubicBezTo>
                      <a:lnTo>
                        <a:pt x="32473" y="45161"/>
                      </a:lnTo>
                      <a:cubicBezTo>
                        <a:pt x="32473" y="46901"/>
                        <a:pt x="30518" y="47891"/>
                        <a:pt x="29121" y="46863"/>
                      </a:cubicBezTo>
                      <a:lnTo>
                        <a:pt x="0" y="25298"/>
                      </a:lnTo>
                      <a:cubicBezTo>
                        <a:pt x="-1117" y="24460"/>
                        <a:pt x="-1117" y="22771"/>
                        <a:pt x="0" y="21933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" name="Freeform 3"/>
                <p:cNvSpPr/>
                <p:nvPr/>
              </p:nvSpPr>
              <p:spPr>
                <a:xfrm>
                  <a:off x="1609" y="6696"/>
                  <a:ext cx="51" cy="71"/>
                </a:xfrm>
                <a:custGeom>
                  <a:avLst/>
                  <a:gdLst>
                    <a:gd name="connsiteX0" fmla="*/ 3302 w 32385"/>
                    <a:gd name="connsiteY0" fmla="*/ 0 h 45148"/>
                    <a:gd name="connsiteX1" fmla="*/ 32334 w 32385"/>
                    <a:gd name="connsiteY1" fmla="*/ 20231 h 45148"/>
                    <a:gd name="connsiteX2" fmla="*/ 32385 w 32385"/>
                    <a:gd name="connsiteY2" fmla="*/ 23647 h 45148"/>
                    <a:gd name="connsiteX3" fmla="*/ 3352 w 32385"/>
                    <a:gd name="connsiteY3" fmla="*/ 45148 h 45148"/>
                    <a:gd name="connsiteX4" fmla="*/ 0 w 32385"/>
                    <a:gd name="connsiteY4" fmla="*/ 43446 h 45148"/>
                    <a:gd name="connsiteX5" fmla="*/ 0 w 32385"/>
                    <a:gd name="connsiteY5" fmla="*/ 1727 h 45148"/>
                    <a:gd name="connsiteX6" fmla="*/ 3302 w 32385"/>
                    <a:gd name="connsiteY6" fmla="*/ 0 h 45148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</a:cxnLst>
                  <a:rect l="l" t="t" r="r" b="b"/>
                  <a:pathLst>
                    <a:path w="32385" h="45148">
                      <a:moveTo>
                        <a:pt x="3302" y="0"/>
                      </a:moveTo>
                      <a:lnTo>
                        <a:pt x="32334" y="20231"/>
                      </a:lnTo>
                      <a:cubicBezTo>
                        <a:pt x="33515" y="21044"/>
                        <a:pt x="33528" y="22783"/>
                        <a:pt x="32385" y="23647"/>
                      </a:cubicBezTo>
                      <a:lnTo>
                        <a:pt x="3352" y="45148"/>
                      </a:lnTo>
                      <a:cubicBezTo>
                        <a:pt x="1968" y="46177"/>
                        <a:pt x="0" y="45186"/>
                        <a:pt x="0" y="43446"/>
                      </a:cubicBezTo>
                      <a:lnTo>
                        <a:pt x="0" y="1727"/>
                      </a:lnTo>
                      <a:cubicBezTo>
                        <a:pt x="0" y="38"/>
                        <a:pt x="1917" y="-965"/>
                        <a:pt x="3302" y="0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Freeform 3"/>
                <p:cNvSpPr/>
                <p:nvPr/>
              </p:nvSpPr>
              <p:spPr>
                <a:xfrm>
                  <a:off x="1266" y="6753"/>
                  <a:ext cx="128" cy="222"/>
                </a:xfrm>
                <a:custGeom>
                  <a:avLst/>
                  <a:gdLst>
                    <a:gd name="connsiteX0" fmla="*/ 0 w 81089"/>
                    <a:gd name="connsiteY0" fmla="*/ 1701 h 140932"/>
                    <a:gd name="connsiteX1" fmla="*/ 0 w 81089"/>
                    <a:gd name="connsiteY1" fmla="*/ 139484 h 140932"/>
                    <a:gd name="connsiteX2" fmla="*/ 3619 w 81089"/>
                    <a:gd name="connsiteY2" fmla="*/ 140931 h 140932"/>
                    <a:gd name="connsiteX3" fmla="*/ 81089 w 81089"/>
                    <a:gd name="connsiteY3" fmla="*/ 59727 h 140932"/>
                    <a:gd name="connsiteX4" fmla="*/ 80810 w 81089"/>
                    <a:gd name="connsiteY4" fmla="*/ 56578 h 140932"/>
                    <a:gd name="connsiteX5" fmla="*/ 3340 w 81089"/>
                    <a:gd name="connsiteY5" fmla="*/ 0 h 140932"/>
                    <a:gd name="connsiteX6" fmla="*/ 0 w 81089"/>
                    <a:gd name="connsiteY6" fmla="*/ 1701 h 140932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</a:cxnLst>
                  <a:rect l="l" t="t" r="r" b="b"/>
                  <a:pathLst>
                    <a:path w="81089" h="140932">
                      <a:moveTo>
                        <a:pt x="0" y="1701"/>
                      </a:moveTo>
                      <a:lnTo>
                        <a:pt x="0" y="139484"/>
                      </a:lnTo>
                      <a:cubicBezTo>
                        <a:pt x="0" y="141376"/>
                        <a:pt x="2311" y="142303"/>
                        <a:pt x="3619" y="140931"/>
                      </a:cubicBezTo>
                      <a:lnTo>
                        <a:pt x="81089" y="59727"/>
                      </a:lnTo>
                      <a:cubicBezTo>
                        <a:pt x="81965" y="58813"/>
                        <a:pt x="81826" y="57340"/>
                        <a:pt x="80810" y="56578"/>
                      </a:cubicBezTo>
                      <a:lnTo>
                        <a:pt x="3340" y="0"/>
                      </a:lnTo>
                      <a:cubicBezTo>
                        <a:pt x="1955" y="-1003"/>
                        <a:pt x="0" y="-25"/>
                        <a:pt x="0" y="1701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Freeform 3"/>
                <p:cNvSpPr/>
                <p:nvPr/>
              </p:nvSpPr>
              <p:spPr>
                <a:xfrm>
                  <a:off x="1536" y="6753"/>
                  <a:ext cx="128" cy="222"/>
                </a:xfrm>
                <a:custGeom>
                  <a:avLst/>
                  <a:gdLst>
                    <a:gd name="connsiteX0" fmla="*/ 81089 w 81089"/>
                    <a:gd name="connsiteY0" fmla="*/ 1701 h 140932"/>
                    <a:gd name="connsiteX1" fmla="*/ 81089 w 81089"/>
                    <a:gd name="connsiteY1" fmla="*/ 139484 h 140932"/>
                    <a:gd name="connsiteX2" fmla="*/ 77469 w 81089"/>
                    <a:gd name="connsiteY2" fmla="*/ 140931 h 140932"/>
                    <a:gd name="connsiteX3" fmla="*/ 0 w 81089"/>
                    <a:gd name="connsiteY3" fmla="*/ 59727 h 140932"/>
                    <a:gd name="connsiteX4" fmla="*/ 279 w 81089"/>
                    <a:gd name="connsiteY4" fmla="*/ 56578 h 140932"/>
                    <a:gd name="connsiteX5" fmla="*/ 77749 w 81089"/>
                    <a:gd name="connsiteY5" fmla="*/ 0 h 140932"/>
                    <a:gd name="connsiteX6" fmla="*/ 81089 w 81089"/>
                    <a:gd name="connsiteY6" fmla="*/ 1701 h 140932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</a:cxnLst>
                  <a:rect l="l" t="t" r="r" b="b"/>
                  <a:pathLst>
                    <a:path w="81089" h="140932">
                      <a:moveTo>
                        <a:pt x="81089" y="1701"/>
                      </a:moveTo>
                      <a:lnTo>
                        <a:pt x="81089" y="139484"/>
                      </a:lnTo>
                      <a:cubicBezTo>
                        <a:pt x="81089" y="141376"/>
                        <a:pt x="78778" y="142303"/>
                        <a:pt x="77469" y="140931"/>
                      </a:cubicBezTo>
                      <a:lnTo>
                        <a:pt x="0" y="59727"/>
                      </a:lnTo>
                      <a:cubicBezTo>
                        <a:pt x="-876" y="58813"/>
                        <a:pt x="-736" y="57340"/>
                        <a:pt x="279" y="56578"/>
                      </a:cubicBezTo>
                      <a:lnTo>
                        <a:pt x="77749" y="0"/>
                      </a:lnTo>
                      <a:cubicBezTo>
                        <a:pt x="79133" y="-1003"/>
                        <a:pt x="81089" y="-25"/>
                        <a:pt x="81089" y="1701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Freeform 3"/>
                <p:cNvSpPr/>
                <p:nvPr/>
              </p:nvSpPr>
              <p:spPr>
                <a:xfrm>
                  <a:off x="1290" y="6797"/>
                  <a:ext cx="346" cy="184"/>
                </a:xfrm>
                <a:custGeom>
                  <a:avLst/>
                  <a:gdLst>
                    <a:gd name="connsiteX0" fmla="*/ 108483 w 219989"/>
                    <a:gd name="connsiteY0" fmla="*/ 0 h 116814"/>
                    <a:gd name="connsiteX1" fmla="*/ 0 w 219989"/>
                    <a:gd name="connsiteY1" fmla="*/ 113271 h 116814"/>
                    <a:gd name="connsiteX2" fmla="*/ 1524 w 219989"/>
                    <a:gd name="connsiteY2" fmla="*/ 116814 h 116814"/>
                    <a:gd name="connsiteX3" fmla="*/ 218478 w 219989"/>
                    <a:gd name="connsiteY3" fmla="*/ 116814 h 116814"/>
                    <a:gd name="connsiteX4" fmla="*/ 219989 w 219989"/>
                    <a:gd name="connsiteY4" fmla="*/ 113271 h 116814"/>
                    <a:gd name="connsiteX5" fmla="*/ 111518 w 219989"/>
                    <a:gd name="connsiteY5" fmla="*/ 0 h 116814"/>
                    <a:gd name="connsiteX6" fmla="*/ 108483 w 219989"/>
                    <a:gd name="connsiteY6" fmla="*/ 0 h 116814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</a:cxnLst>
                  <a:rect l="l" t="t" r="r" b="b"/>
                  <a:pathLst>
                    <a:path w="219989" h="116814">
                      <a:moveTo>
                        <a:pt x="108483" y="0"/>
                      </a:moveTo>
                      <a:lnTo>
                        <a:pt x="0" y="113271"/>
                      </a:lnTo>
                      <a:cubicBezTo>
                        <a:pt x="-1269" y="114605"/>
                        <a:pt x="-317" y="116814"/>
                        <a:pt x="1524" y="116814"/>
                      </a:cubicBezTo>
                      <a:lnTo>
                        <a:pt x="218478" y="116814"/>
                      </a:lnTo>
                      <a:cubicBezTo>
                        <a:pt x="220332" y="116814"/>
                        <a:pt x="221272" y="114605"/>
                        <a:pt x="219989" y="113271"/>
                      </a:cubicBezTo>
                      <a:lnTo>
                        <a:pt x="111518" y="0"/>
                      </a:lnTo>
                      <a:cubicBezTo>
                        <a:pt x="110693" y="-863"/>
                        <a:pt x="109308" y="-863"/>
                        <a:pt x="108483" y="0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Freeform 3"/>
                <p:cNvSpPr/>
                <p:nvPr/>
              </p:nvSpPr>
              <p:spPr>
                <a:xfrm>
                  <a:off x="1369" y="6685"/>
                  <a:ext cx="192" cy="15"/>
                </a:xfrm>
                <a:custGeom>
                  <a:avLst/>
                  <a:gdLst>
                    <a:gd name="connsiteX0" fmla="*/ 117144 w 121983"/>
                    <a:gd name="connsiteY0" fmla="*/ 9702 h 9702"/>
                    <a:gd name="connsiteX1" fmla="*/ 4838 w 121983"/>
                    <a:gd name="connsiteY1" fmla="*/ 9702 h 9702"/>
                    <a:gd name="connsiteX2" fmla="*/ 0 w 121983"/>
                    <a:gd name="connsiteY2" fmla="*/ 4851 h 9702"/>
                    <a:gd name="connsiteX3" fmla="*/ 4838 w 121983"/>
                    <a:gd name="connsiteY3" fmla="*/ 0 h 9702"/>
                    <a:gd name="connsiteX4" fmla="*/ 117144 w 121983"/>
                    <a:gd name="connsiteY4" fmla="*/ 0 h 9702"/>
                    <a:gd name="connsiteX5" fmla="*/ 121983 w 121983"/>
                    <a:gd name="connsiteY5" fmla="*/ 4851 h 9702"/>
                    <a:gd name="connsiteX6" fmla="*/ 117144 w 121983"/>
                    <a:gd name="connsiteY6" fmla="*/ 9702 h 9702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</a:cxnLst>
                  <a:rect l="l" t="t" r="r" b="b"/>
                  <a:pathLst>
                    <a:path w="121983" h="9702">
                      <a:moveTo>
                        <a:pt x="117144" y="9702"/>
                      </a:moveTo>
                      <a:lnTo>
                        <a:pt x="4838" y="9702"/>
                      </a:lnTo>
                      <a:cubicBezTo>
                        <a:pt x="2171" y="9702"/>
                        <a:pt x="0" y="7530"/>
                        <a:pt x="0" y="4851"/>
                      </a:cubicBezTo>
                      <a:cubicBezTo>
                        <a:pt x="0" y="2171"/>
                        <a:pt x="2171" y="0"/>
                        <a:pt x="4838" y="0"/>
                      </a:cubicBezTo>
                      <a:lnTo>
                        <a:pt x="117144" y="0"/>
                      </a:lnTo>
                      <a:cubicBezTo>
                        <a:pt x="119811" y="0"/>
                        <a:pt x="121983" y="2171"/>
                        <a:pt x="121983" y="4851"/>
                      </a:cubicBezTo>
                      <a:cubicBezTo>
                        <a:pt x="121983" y="7530"/>
                        <a:pt x="119811" y="9702"/>
                        <a:pt x="117144" y="9702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Freeform 3"/>
                <p:cNvSpPr/>
                <p:nvPr/>
              </p:nvSpPr>
              <p:spPr>
                <a:xfrm>
                  <a:off x="1369" y="6723"/>
                  <a:ext cx="192" cy="15"/>
                </a:xfrm>
                <a:custGeom>
                  <a:avLst/>
                  <a:gdLst>
                    <a:gd name="connsiteX0" fmla="*/ 117144 w 121983"/>
                    <a:gd name="connsiteY0" fmla="*/ 9702 h 9702"/>
                    <a:gd name="connsiteX1" fmla="*/ 4838 w 121983"/>
                    <a:gd name="connsiteY1" fmla="*/ 9702 h 9702"/>
                    <a:gd name="connsiteX2" fmla="*/ 0 w 121983"/>
                    <a:gd name="connsiteY2" fmla="*/ 4851 h 9702"/>
                    <a:gd name="connsiteX3" fmla="*/ 4838 w 121983"/>
                    <a:gd name="connsiteY3" fmla="*/ 0 h 9702"/>
                    <a:gd name="connsiteX4" fmla="*/ 117144 w 121983"/>
                    <a:gd name="connsiteY4" fmla="*/ 0 h 9702"/>
                    <a:gd name="connsiteX5" fmla="*/ 121983 w 121983"/>
                    <a:gd name="connsiteY5" fmla="*/ 4851 h 9702"/>
                    <a:gd name="connsiteX6" fmla="*/ 117144 w 121983"/>
                    <a:gd name="connsiteY6" fmla="*/ 9702 h 9702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</a:cxnLst>
                  <a:rect l="l" t="t" r="r" b="b"/>
                  <a:pathLst>
                    <a:path w="121983" h="9702">
                      <a:moveTo>
                        <a:pt x="117144" y="9702"/>
                      </a:moveTo>
                      <a:lnTo>
                        <a:pt x="4838" y="9702"/>
                      </a:lnTo>
                      <a:cubicBezTo>
                        <a:pt x="2171" y="9702"/>
                        <a:pt x="0" y="7530"/>
                        <a:pt x="0" y="4851"/>
                      </a:cubicBezTo>
                      <a:cubicBezTo>
                        <a:pt x="0" y="2171"/>
                        <a:pt x="2171" y="0"/>
                        <a:pt x="4838" y="0"/>
                      </a:cubicBezTo>
                      <a:lnTo>
                        <a:pt x="117144" y="0"/>
                      </a:lnTo>
                      <a:cubicBezTo>
                        <a:pt x="119811" y="0"/>
                        <a:pt x="121983" y="2171"/>
                        <a:pt x="121983" y="4851"/>
                      </a:cubicBezTo>
                      <a:cubicBezTo>
                        <a:pt x="121983" y="7530"/>
                        <a:pt x="119811" y="9702"/>
                        <a:pt x="117144" y="9702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592DEEC-63CA-4014-93EF-F94D953DA0BF}"/>
              </a:ext>
            </a:extLst>
          </p:cNvPr>
          <p:cNvGrpSpPr/>
          <p:nvPr/>
        </p:nvGrpSpPr>
        <p:grpSpPr>
          <a:xfrm>
            <a:off x="1246601" y="5202876"/>
            <a:ext cx="4814970" cy="907556"/>
            <a:chOff x="1246601" y="5202876"/>
            <a:chExt cx="4814970" cy="907556"/>
          </a:xfrm>
        </p:grpSpPr>
        <p:sp>
          <p:nvSpPr>
            <p:cNvPr id="27" name="TextBox 1"/>
            <p:cNvSpPr txBox="1"/>
            <p:nvPr/>
          </p:nvSpPr>
          <p:spPr>
            <a:xfrm>
              <a:off x="1862030" y="5202876"/>
              <a:ext cx="4199541" cy="907556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 err="1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共享经济，一般是指以获得一定报酬为主要目的，基于陌生人且存在物品使用权暂时转移的一种新的经济模式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。</a:t>
              </a: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2E6FA0B2-6601-49F7-9BFB-C86317212234}"/>
                </a:ext>
              </a:extLst>
            </p:cNvPr>
            <p:cNvGrpSpPr/>
            <p:nvPr/>
          </p:nvGrpSpPr>
          <p:grpSpPr>
            <a:xfrm>
              <a:off x="1246601" y="5301611"/>
              <a:ext cx="495280" cy="495281"/>
              <a:chOff x="1248790" y="5159976"/>
              <a:chExt cx="495280" cy="495281"/>
            </a:xfrm>
          </p:grpSpPr>
          <p:sp>
            <p:nvSpPr>
              <p:cNvPr id="5" name="Freeform 3"/>
              <p:cNvSpPr/>
              <p:nvPr/>
            </p:nvSpPr>
            <p:spPr>
              <a:xfrm>
                <a:off x="1248790" y="5159976"/>
                <a:ext cx="495280" cy="495281"/>
              </a:xfrm>
              <a:custGeom>
                <a:avLst/>
                <a:gdLst>
                  <a:gd name="connsiteX0" fmla="*/ 467995 w 467994"/>
                  <a:gd name="connsiteY0" fmla="*/ 233997 h 467995"/>
                  <a:gd name="connsiteX1" fmla="*/ 233997 w 467994"/>
                  <a:gd name="connsiteY1" fmla="*/ 467995 h 467995"/>
                  <a:gd name="connsiteX2" fmla="*/ 0 w 467994"/>
                  <a:gd name="connsiteY2" fmla="*/ 233997 h 467995"/>
                  <a:gd name="connsiteX3" fmla="*/ 233997 w 467994"/>
                  <a:gd name="connsiteY3" fmla="*/ 0 h 467995"/>
                  <a:gd name="connsiteX4" fmla="*/ 467995 w 467994"/>
                  <a:gd name="connsiteY4" fmla="*/ 233997 h 467995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  <a:cxn ang="2">
                    <a:pos x="connsiteX2" y="connsiteY2"/>
                  </a:cxn>
                  <a:cxn ang="3">
                    <a:pos x="connsiteX3" y="connsiteY3"/>
                  </a:cxn>
                  <a:cxn ang="4">
                    <a:pos x="connsiteX4" y="connsiteY4"/>
                  </a:cxn>
                </a:cxnLst>
                <a:rect l="l" t="t" r="r" b="b"/>
                <a:pathLst>
                  <a:path w="467994" h="467995">
                    <a:moveTo>
                      <a:pt x="467995" y="233997"/>
                    </a:moveTo>
                    <a:cubicBezTo>
                      <a:pt x="467995" y="363232"/>
                      <a:pt x="363232" y="467995"/>
                      <a:pt x="233997" y="467995"/>
                    </a:cubicBezTo>
                    <a:cubicBezTo>
                      <a:pt x="104762" y="467995"/>
                      <a:pt x="0" y="363232"/>
                      <a:pt x="0" y="233997"/>
                    </a:cubicBezTo>
                    <a:cubicBezTo>
                      <a:pt x="0" y="104762"/>
                      <a:pt x="104762" y="0"/>
                      <a:pt x="233997" y="0"/>
                    </a:cubicBezTo>
                    <a:cubicBezTo>
                      <a:pt x="363232" y="0"/>
                      <a:pt x="467995" y="104762"/>
                      <a:pt x="467995" y="233997"/>
                    </a:cubicBezTo>
                  </a:path>
                </a:pathLst>
              </a:custGeom>
              <a:solidFill>
                <a:schemeClr val="bg1">
                  <a:alpha val="30000"/>
                </a:schemeClr>
              </a:solidFill>
              <a:ln w="12700">
                <a:solidFill>
                  <a:schemeClr val="bg1">
                    <a:alpha val="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905">
                  <a:solidFill>
                    <a:schemeClr val="bg1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endParaRPr>
              </a:p>
            </p:txBody>
          </p:sp>
          <p:grpSp>
            <p:nvGrpSpPr>
              <p:cNvPr id="6" name="组合 5"/>
              <p:cNvGrpSpPr/>
              <p:nvPr/>
            </p:nvGrpSpPr>
            <p:grpSpPr>
              <a:xfrm>
                <a:off x="1397145" y="5251028"/>
                <a:ext cx="204967" cy="279562"/>
                <a:chOff x="2550" y="4013"/>
                <a:chExt cx="2476" cy="3363"/>
              </a:xfrm>
              <a:solidFill>
                <a:schemeClr val="bg1"/>
              </a:solidFill>
            </p:grpSpPr>
            <p:sp>
              <p:nvSpPr>
                <p:cNvPr id="2" name="Freeform 3"/>
                <p:cNvSpPr/>
                <p:nvPr/>
              </p:nvSpPr>
              <p:spPr>
                <a:xfrm>
                  <a:off x="2904" y="4013"/>
                  <a:ext cx="1771" cy="1762"/>
                </a:xfrm>
                <a:custGeom>
                  <a:avLst/>
                  <a:gdLst>
                    <a:gd name="connsiteX0" fmla="*/ 151509 w 1124442"/>
                    <a:gd name="connsiteY0" fmla="*/ 808824 h 1119111"/>
                    <a:gd name="connsiteX1" fmla="*/ 562214 w 1124442"/>
                    <a:gd name="connsiteY1" fmla="*/ 1119111 h 1119111"/>
                    <a:gd name="connsiteX2" fmla="*/ 972932 w 1124442"/>
                    <a:gd name="connsiteY2" fmla="*/ 808824 h 1119111"/>
                    <a:gd name="connsiteX3" fmla="*/ 1106777 w 1124442"/>
                    <a:gd name="connsiteY3" fmla="*/ 667981 h 1119111"/>
                    <a:gd name="connsiteX4" fmla="*/ 1122170 w 1124442"/>
                    <a:gd name="connsiteY4" fmla="*/ 540943 h 1119111"/>
                    <a:gd name="connsiteX5" fmla="*/ 1049958 w 1124442"/>
                    <a:gd name="connsiteY5" fmla="*/ 445033 h 1119111"/>
                    <a:gd name="connsiteX6" fmla="*/ 562214 w 1124442"/>
                    <a:gd name="connsiteY6" fmla="*/ 0 h 1119111"/>
                    <a:gd name="connsiteX7" fmla="*/ 74522 w 1124442"/>
                    <a:gd name="connsiteY7" fmla="*/ 445033 h 1119111"/>
                    <a:gd name="connsiteX8" fmla="*/ 2309 w 1124442"/>
                    <a:gd name="connsiteY8" fmla="*/ 540943 h 1119111"/>
                    <a:gd name="connsiteX9" fmla="*/ 17702 w 1124442"/>
                    <a:gd name="connsiteY9" fmla="*/ 667981 h 1119111"/>
                    <a:gd name="connsiteX10" fmla="*/ 151509 w 1124442"/>
                    <a:gd name="connsiteY10" fmla="*/ 808824 h 1119111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  <a:cxn ang="7">
                      <a:pos x="connsiteX7" y="connsiteY7"/>
                    </a:cxn>
                    <a:cxn ang="8">
                      <a:pos x="connsiteX8" y="connsiteY8"/>
                    </a:cxn>
                    <a:cxn ang="9">
                      <a:pos x="connsiteX9" y="connsiteY9"/>
                    </a:cxn>
                    <a:cxn ang="10">
                      <a:pos x="connsiteX10" y="connsiteY10"/>
                    </a:cxn>
                  </a:cxnLst>
                  <a:rect l="l" t="t" r="r" b="b"/>
                  <a:pathLst>
                    <a:path w="1124442" h="1119111">
                      <a:moveTo>
                        <a:pt x="151509" y="808824"/>
                      </a:moveTo>
                      <a:cubicBezTo>
                        <a:pt x="229576" y="961961"/>
                        <a:pt x="375486" y="1119111"/>
                        <a:pt x="562214" y="1119111"/>
                      </a:cubicBezTo>
                      <a:cubicBezTo>
                        <a:pt x="748942" y="1119111"/>
                        <a:pt x="894802" y="961961"/>
                        <a:pt x="972932" y="808824"/>
                      </a:cubicBezTo>
                      <a:cubicBezTo>
                        <a:pt x="1030552" y="784936"/>
                        <a:pt x="1083282" y="721842"/>
                        <a:pt x="1106777" y="667981"/>
                      </a:cubicBezTo>
                      <a:cubicBezTo>
                        <a:pt x="1125053" y="626071"/>
                        <a:pt x="1130476" y="580961"/>
                        <a:pt x="1122170" y="540943"/>
                      </a:cubicBezTo>
                      <a:cubicBezTo>
                        <a:pt x="1112823" y="496201"/>
                        <a:pt x="1086496" y="461302"/>
                        <a:pt x="1049958" y="445033"/>
                      </a:cubicBezTo>
                      <a:cubicBezTo>
                        <a:pt x="1023592" y="192836"/>
                        <a:pt x="815554" y="0"/>
                        <a:pt x="562214" y="0"/>
                      </a:cubicBezTo>
                      <a:cubicBezTo>
                        <a:pt x="308887" y="0"/>
                        <a:pt x="100849" y="192836"/>
                        <a:pt x="74522" y="445033"/>
                      </a:cubicBezTo>
                      <a:cubicBezTo>
                        <a:pt x="37945" y="461302"/>
                        <a:pt x="11606" y="496201"/>
                        <a:pt x="2309" y="540943"/>
                      </a:cubicBezTo>
                      <a:cubicBezTo>
                        <a:pt x="-6046" y="580961"/>
                        <a:pt x="-623" y="626071"/>
                        <a:pt x="17702" y="667981"/>
                      </a:cubicBezTo>
                      <a:cubicBezTo>
                        <a:pt x="41146" y="721842"/>
                        <a:pt x="93889" y="784936"/>
                        <a:pt x="151509" y="808824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" name="Freeform 3"/>
                <p:cNvSpPr/>
                <p:nvPr/>
              </p:nvSpPr>
              <p:spPr>
                <a:xfrm>
                  <a:off x="3046" y="4549"/>
                  <a:ext cx="1485" cy="1083"/>
                </a:xfrm>
                <a:custGeom>
                  <a:avLst/>
                  <a:gdLst>
                    <a:gd name="connsiteX0" fmla="*/ 793 w 943140"/>
                    <a:gd name="connsiteY0" fmla="*/ 218973 h 687476"/>
                    <a:gd name="connsiteX1" fmla="*/ 21126 w 943140"/>
                    <a:gd name="connsiteY1" fmla="*/ 187528 h 687476"/>
                    <a:gd name="connsiteX2" fmla="*/ 29647 w 943140"/>
                    <a:gd name="connsiteY2" fmla="*/ 186042 h 687476"/>
                    <a:gd name="connsiteX3" fmla="*/ 70885 w 943140"/>
                    <a:gd name="connsiteY3" fmla="*/ 183616 h 687476"/>
                    <a:gd name="connsiteX4" fmla="*/ 72370 w 943140"/>
                    <a:gd name="connsiteY4" fmla="*/ 142290 h 687476"/>
                    <a:gd name="connsiteX5" fmla="*/ 103079 w 943140"/>
                    <a:gd name="connsiteY5" fmla="*/ 0 h 687476"/>
                    <a:gd name="connsiteX6" fmla="*/ 840047 w 943140"/>
                    <a:gd name="connsiteY6" fmla="*/ 0 h 687476"/>
                    <a:gd name="connsiteX7" fmla="*/ 870756 w 943140"/>
                    <a:gd name="connsiteY7" fmla="*/ 142290 h 687476"/>
                    <a:gd name="connsiteX8" fmla="*/ 872242 w 943140"/>
                    <a:gd name="connsiteY8" fmla="*/ 183616 h 687476"/>
                    <a:gd name="connsiteX9" fmla="*/ 913479 w 943140"/>
                    <a:gd name="connsiteY9" fmla="*/ 186042 h 687476"/>
                    <a:gd name="connsiteX10" fmla="*/ 922102 w 943140"/>
                    <a:gd name="connsiteY10" fmla="*/ 187528 h 687476"/>
                    <a:gd name="connsiteX11" fmla="*/ 942384 w 943140"/>
                    <a:gd name="connsiteY11" fmla="*/ 218973 h 687476"/>
                    <a:gd name="connsiteX12" fmla="*/ 932618 w 943140"/>
                    <a:gd name="connsiteY12" fmla="*/ 291045 h 687476"/>
                    <a:gd name="connsiteX13" fmla="*/ 840009 w 943140"/>
                    <a:gd name="connsiteY13" fmla="*/ 386537 h 687476"/>
                    <a:gd name="connsiteX14" fmla="*/ 818330 w 943140"/>
                    <a:gd name="connsiteY14" fmla="*/ 391324 h 687476"/>
                    <a:gd name="connsiteX15" fmla="*/ 808805 w 943140"/>
                    <a:gd name="connsiteY15" fmla="*/ 411378 h 687476"/>
                    <a:gd name="connsiteX16" fmla="*/ 471557 w 943140"/>
                    <a:gd name="connsiteY16" fmla="*/ 687476 h 687476"/>
                    <a:gd name="connsiteX17" fmla="*/ 134334 w 943140"/>
                    <a:gd name="connsiteY17" fmla="*/ 411378 h 687476"/>
                    <a:gd name="connsiteX18" fmla="*/ 124809 w 943140"/>
                    <a:gd name="connsiteY18" fmla="*/ 391324 h 687476"/>
                    <a:gd name="connsiteX19" fmla="*/ 103130 w 943140"/>
                    <a:gd name="connsiteY19" fmla="*/ 386537 h 687476"/>
                    <a:gd name="connsiteX20" fmla="*/ 10560 w 943140"/>
                    <a:gd name="connsiteY20" fmla="*/ 291045 h 687476"/>
                    <a:gd name="connsiteX21" fmla="*/ 793 w 943140"/>
                    <a:gd name="connsiteY21" fmla="*/ 218973 h 687476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  <a:cxn ang="7">
                      <a:pos x="connsiteX7" y="connsiteY7"/>
                    </a:cxn>
                    <a:cxn ang="8">
                      <a:pos x="connsiteX8" y="connsiteY8"/>
                    </a:cxn>
                    <a:cxn ang="9">
                      <a:pos x="connsiteX9" y="connsiteY9"/>
                    </a:cxn>
                    <a:cxn ang="10">
                      <a:pos x="connsiteX10" y="connsiteY10"/>
                    </a:cxn>
                    <a:cxn ang="11">
                      <a:pos x="connsiteX11" y="connsiteY11"/>
                    </a:cxn>
                    <a:cxn ang="12">
                      <a:pos x="connsiteX12" y="connsiteY12"/>
                    </a:cxn>
                    <a:cxn ang="13">
                      <a:pos x="connsiteX13" y="connsiteY13"/>
                    </a:cxn>
                    <a:cxn ang="14">
                      <a:pos x="connsiteX14" y="connsiteY14"/>
                    </a:cxn>
                    <a:cxn ang="15">
                      <a:pos x="connsiteX15" y="connsiteY15"/>
                    </a:cxn>
                    <a:cxn ang="16">
                      <a:pos x="connsiteX16" y="connsiteY16"/>
                    </a:cxn>
                    <a:cxn ang="17">
                      <a:pos x="connsiteX17" y="connsiteY17"/>
                    </a:cxn>
                    <a:cxn ang="18">
                      <a:pos x="connsiteX18" y="connsiteY18"/>
                    </a:cxn>
                    <a:cxn ang="19">
                      <a:pos x="connsiteX19" y="connsiteY19"/>
                    </a:cxn>
                    <a:cxn ang="20">
                      <a:pos x="connsiteX20" y="connsiteY20"/>
                    </a:cxn>
                    <a:cxn ang="21">
                      <a:pos x="connsiteX21" y="connsiteY21"/>
                    </a:cxn>
                  </a:cxnLst>
                  <a:rect l="l" t="t" r="r" b="b"/>
                  <a:pathLst>
                    <a:path w="943140" h="687476">
                      <a:moveTo>
                        <a:pt x="793" y="218973"/>
                      </a:moveTo>
                      <a:cubicBezTo>
                        <a:pt x="2686" y="209664"/>
                        <a:pt x="7892" y="193230"/>
                        <a:pt x="21126" y="187528"/>
                      </a:cubicBezTo>
                      <a:cubicBezTo>
                        <a:pt x="22282" y="186994"/>
                        <a:pt x="24733" y="186372"/>
                        <a:pt x="29647" y="186042"/>
                      </a:cubicBezTo>
                      <a:lnTo>
                        <a:pt x="70885" y="183616"/>
                      </a:lnTo>
                      <a:lnTo>
                        <a:pt x="72370" y="142290"/>
                      </a:lnTo>
                      <a:cubicBezTo>
                        <a:pt x="74275" y="91820"/>
                        <a:pt x="85083" y="43929"/>
                        <a:pt x="103079" y="0"/>
                      </a:cubicBezTo>
                      <a:lnTo>
                        <a:pt x="840047" y="0"/>
                      </a:lnTo>
                      <a:cubicBezTo>
                        <a:pt x="858043" y="43929"/>
                        <a:pt x="868851" y="91820"/>
                        <a:pt x="870756" y="142290"/>
                      </a:cubicBezTo>
                      <a:lnTo>
                        <a:pt x="872242" y="183616"/>
                      </a:lnTo>
                      <a:lnTo>
                        <a:pt x="913479" y="186042"/>
                      </a:lnTo>
                      <a:cubicBezTo>
                        <a:pt x="918394" y="186372"/>
                        <a:pt x="920883" y="186994"/>
                        <a:pt x="922102" y="187528"/>
                      </a:cubicBezTo>
                      <a:cubicBezTo>
                        <a:pt x="935246" y="193230"/>
                        <a:pt x="940390" y="209664"/>
                        <a:pt x="942384" y="218973"/>
                      </a:cubicBezTo>
                      <a:cubicBezTo>
                        <a:pt x="946804" y="240372"/>
                        <a:pt x="943235" y="266662"/>
                        <a:pt x="932618" y="291045"/>
                      </a:cubicBezTo>
                      <a:cubicBezTo>
                        <a:pt x="911942" y="338493"/>
                        <a:pt x="866692" y="380631"/>
                        <a:pt x="840009" y="386537"/>
                      </a:cubicBezTo>
                      <a:lnTo>
                        <a:pt x="818330" y="391324"/>
                      </a:lnTo>
                      <a:lnTo>
                        <a:pt x="808805" y="411378"/>
                      </a:lnTo>
                      <a:cubicBezTo>
                        <a:pt x="745077" y="544868"/>
                        <a:pt x="623119" y="687476"/>
                        <a:pt x="471557" y="687476"/>
                      </a:cubicBezTo>
                      <a:cubicBezTo>
                        <a:pt x="320020" y="687476"/>
                        <a:pt x="198037" y="544868"/>
                        <a:pt x="134334" y="411378"/>
                      </a:cubicBezTo>
                      <a:lnTo>
                        <a:pt x="124809" y="391324"/>
                      </a:lnTo>
                      <a:lnTo>
                        <a:pt x="103130" y="386537"/>
                      </a:lnTo>
                      <a:cubicBezTo>
                        <a:pt x="76434" y="380631"/>
                        <a:pt x="31197" y="338493"/>
                        <a:pt x="10560" y="291045"/>
                      </a:cubicBezTo>
                      <a:cubicBezTo>
                        <a:pt x="-107" y="266611"/>
                        <a:pt x="-3676" y="240372"/>
                        <a:pt x="793" y="218973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" name="Freeform 3"/>
                <p:cNvSpPr/>
                <p:nvPr/>
              </p:nvSpPr>
              <p:spPr>
                <a:xfrm>
                  <a:off x="2550" y="5810"/>
                  <a:ext cx="2477" cy="1566"/>
                </a:xfrm>
                <a:custGeom>
                  <a:avLst/>
                  <a:gdLst>
                    <a:gd name="connsiteX0" fmla="*/ 1146098 w 1572920"/>
                    <a:gd name="connsiteY0" fmla="*/ 0 h 994143"/>
                    <a:gd name="connsiteX1" fmla="*/ 962799 w 1572920"/>
                    <a:gd name="connsiteY1" fmla="*/ 681837 h 994143"/>
                    <a:gd name="connsiteX2" fmla="*/ 888657 w 1572920"/>
                    <a:gd name="connsiteY2" fmla="*/ 681837 h 994143"/>
                    <a:gd name="connsiteX3" fmla="*/ 847064 w 1572920"/>
                    <a:gd name="connsiteY3" fmla="*/ 140208 h 994143"/>
                    <a:gd name="connsiteX4" fmla="*/ 786460 w 1572920"/>
                    <a:gd name="connsiteY4" fmla="*/ 84035 h 994143"/>
                    <a:gd name="connsiteX5" fmla="*/ 725855 w 1572920"/>
                    <a:gd name="connsiteY5" fmla="*/ 140208 h 994143"/>
                    <a:gd name="connsiteX6" fmla="*/ 684275 w 1572920"/>
                    <a:gd name="connsiteY6" fmla="*/ 681837 h 994143"/>
                    <a:gd name="connsiteX7" fmla="*/ 610120 w 1572920"/>
                    <a:gd name="connsiteY7" fmla="*/ 681837 h 994143"/>
                    <a:gd name="connsiteX8" fmla="*/ 426821 w 1572920"/>
                    <a:gd name="connsiteY8" fmla="*/ 0 h 994143"/>
                    <a:gd name="connsiteX9" fmla="*/ 0 w 1572920"/>
                    <a:gd name="connsiteY9" fmla="*/ 547268 h 994143"/>
                    <a:gd name="connsiteX10" fmla="*/ 0 w 1572920"/>
                    <a:gd name="connsiteY10" fmla="*/ 994143 h 994143"/>
                    <a:gd name="connsiteX11" fmla="*/ 1572920 w 1572920"/>
                    <a:gd name="connsiteY11" fmla="*/ 994143 h 994143"/>
                    <a:gd name="connsiteX12" fmla="*/ 1572920 w 1572920"/>
                    <a:gd name="connsiteY12" fmla="*/ 547268 h 994143"/>
                    <a:gd name="connsiteX13" fmla="*/ 1146098 w 1572920"/>
                    <a:gd name="connsiteY13" fmla="*/ 0 h 994143"/>
                  </a:gdLst>
                  <a:ahLst/>
                  <a:cxnLst>
                    <a:cxn ang="0">
                      <a:pos x="connsiteX0" y="connsiteY0"/>
                    </a:cxn>
                    <a:cxn ang="1">
                      <a:pos x="connsiteX1" y="connsiteY1"/>
                    </a:cxn>
                    <a:cxn ang="2">
                      <a:pos x="connsiteX2" y="connsiteY2"/>
                    </a:cxn>
                    <a:cxn ang="3">
                      <a:pos x="connsiteX3" y="connsiteY3"/>
                    </a:cxn>
                    <a:cxn ang="4">
                      <a:pos x="connsiteX4" y="connsiteY4"/>
                    </a:cxn>
                    <a:cxn ang="5">
                      <a:pos x="connsiteX5" y="connsiteY5"/>
                    </a:cxn>
                    <a:cxn ang="6">
                      <a:pos x="connsiteX6" y="connsiteY6"/>
                    </a:cxn>
                    <a:cxn ang="7">
                      <a:pos x="connsiteX7" y="connsiteY7"/>
                    </a:cxn>
                    <a:cxn ang="8">
                      <a:pos x="connsiteX8" y="connsiteY8"/>
                    </a:cxn>
                    <a:cxn ang="9">
                      <a:pos x="connsiteX9" y="connsiteY9"/>
                    </a:cxn>
                    <a:cxn ang="10">
                      <a:pos x="connsiteX10" y="connsiteY10"/>
                    </a:cxn>
                    <a:cxn ang="11">
                      <a:pos x="connsiteX11" y="connsiteY11"/>
                    </a:cxn>
                    <a:cxn ang="12">
                      <a:pos x="connsiteX12" y="connsiteY12"/>
                    </a:cxn>
                    <a:cxn ang="13">
                      <a:pos x="connsiteX13" y="connsiteY13"/>
                    </a:cxn>
                  </a:cxnLst>
                  <a:rect l="l" t="t" r="r" b="b"/>
                  <a:pathLst>
                    <a:path w="1572920" h="994143">
                      <a:moveTo>
                        <a:pt x="1146098" y="0"/>
                      </a:moveTo>
                      <a:lnTo>
                        <a:pt x="962799" y="681837"/>
                      </a:lnTo>
                      <a:lnTo>
                        <a:pt x="888657" y="681837"/>
                      </a:lnTo>
                      <a:lnTo>
                        <a:pt x="847064" y="140208"/>
                      </a:lnTo>
                      <a:cubicBezTo>
                        <a:pt x="844575" y="108559"/>
                        <a:pt x="818261" y="84035"/>
                        <a:pt x="786460" y="84035"/>
                      </a:cubicBezTo>
                      <a:cubicBezTo>
                        <a:pt x="754672" y="84035"/>
                        <a:pt x="728332" y="108559"/>
                        <a:pt x="725855" y="140208"/>
                      </a:cubicBezTo>
                      <a:lnTo>
                        <a:pt x="684275" y="681837"/>
                      </a:lnTo>
                      <a:lnTo>
                        <a:pt x="610120" y="681837"/>
                      </a:lnTo>
                      <a:lnTo>
                        <a:pt x="426821" y="0"/>
                      </a:lnTo>
                      <a:cubicBezTo>
                        <a:pt x="182384" y="61772"/>
                        <a:pt x="0" y="284226"/>
                        <a:pt x="0" y="547268"/>
                      </a:cubicBezTo>
                      <a:lnTo>
                        <a:pt x="0" y="994143"/>
                      </a:lnTo>
                      <a:lnTo>
                        <a:pt x="1572920" y="994143"/>
                      </a:lnTo>
                      <a:lnTo>
                        <a:pt x="1572920" y="547268"/>
                      </a:lnTo>
                      <a:cubicBezTo>
                        <a:pt x="1572920" y="284226"/>
                        <a:pt x="1390573" y="61772"/>
                        <a:pt x="1146098" y="0"/>
                      </a:cubicBezTo>
                    </a:path>
                  </a:pathLst>
                </a:custGeom>
                <a:grpFill/>
                <a:ln w="12700">
                  <a:solidFill>
                    <a:srgbClr val="000000">
                      <a:alpha val="0"/>
                    </a:srgbClr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905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23" name="TextBox 1"/>
          <p:cNvSpPr txBox="1"/>
          <p:nvPr/>
        </p:nvSpPr>
        <p:spPr>
          <a:xfrm>
            <a:off x="893362" y="1004899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1.4</a:t>
            </a:r>
            <a:r>
              <a:rPr lang="en-US" altLang="zh-CN" sz="2963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>
                <a:solidFill>
                  <a:schemeClr val="bg1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项目愿景</a:t>
            </a:r>
          </a:p>
        </p:txBody>
      </p:sp>
    </p:spTree>
    <p:extLst>
      <p:ext uri="{BB962C8B-B14F-4D97-AF65-F5344CB8AC3E}">
        <p14:creationId xmlns:p14="http://schemas.microsoft.com/office/powerpoint/2010/main" val="1045540654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546029" y="652095"/>
            <a:ext cx="2208938" cy="50206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1.5</a:t>
            </a:r>
            <a:r>
              <a:rPr lang="en-US" altLang="zh-CN" sz="2963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 </a:t>
            </a:r>
            <a:r>
              <a:rPr lang="en-US" altLang="zh-CN" sz="2963" b="1" dirty="0">
                <a:solidFill>
                  <a:srgbClr val="218CD5"/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rPr>
              <a:t>公司简介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BA63FFF-D71D-4675-9B89-D16AF82AF1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17" y="1483017"/>
            <a:ext cx="2089178" cy="1285530"/>
          </a:xfrm>
          <a:prstGeom prst="rect">
            <a:avLst/>
          </a:prstGeom>
          <a:ln>
            <a:noFill/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C68D657F-80C0-440C-ABD8-7D897B4276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4813" y="1478756"/>
            <a:ext cx="5116238" cy="3051693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BE5B552-5C5F-4CD0-8354-77D34A23C921}"/>
              </a:ext>
            </a:extLst>
          </p:cNvPr>
          <p:cNvGrpSpPr/>
          <p:nvPr/>
        </p:nvGrpSpPr>
        <p:grpSpPr>
          <a:xfrm>
            <a:off x="546029" y="2800049"/>
            <a:ext cx="2171727" cy="1730402"/>
            <a:chOff x="444500" y="2840725"/>
            <a:chExt cx="2172010" cy="1730001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8DF27864-1B5D-48E7-81DB-B1C625289822}"/>
                </a:ext>
              </a:extLst>
            </p:cNvPr>
            <p:cNvSpPr/>
            <p:nvPr/>
          </p:nvSpPr>
          <p:spPr>
            <a:xfrm>
              <a:off x="444500" y="2840725"/>
              <a:ext cx="2093439" cy="1730001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9B51A2FD-CA46-42CE-A448-93F5EE310A6E}"/>
                </a:ext>
              </a:extLst>
            </p:cNvPr>
            <p:cNvSpPr txBox="1"/>
            <p:nvPr/>
          </p:nvSpPr>
          <p:spPr>
            <a:xfrm flipH="1">
              <a:off x="526539" y="3016364"/>
              <a:ext cx="2089971" cy="1289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此处文字替换成具体内容。此处文字替换成具体内容</a:t>
              </a:r>
              <a:endParaRPr lang="zh-CN" altLang="en-US" sz="1800" dirty="0">
                <a:solidFill>
                  <a:prstClr val="white"/>
                </a:solidFill>
                <a:effectLst>
                  <a:outerShdw blurRad="63500" algn="ctr" rotWithShape="0">
                    <a:prstClr val="black">
                      <a:alpha val="2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2FA99CB-D801-4AEC-B5D4-A8CF3F3D7CDA}"/>
              </a:ext>
            </a:extLst>
          </p:cNvPr>
          <p:cNvGrpSpPr/>
          <p:nvPr/>
        </p:nvGrpSpPr>
        <p:grpSpPr>
          <a:xfrm>
            <a:off x="2705447" y="1478757"/>
            <a:ext cx="3889366" cy="1853042"/>
            <a:chOff x="2013649" y="1519739"/>
            <a:chExt cx="3889872" cy="1852613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5A2AA462-13EE-46DE-B6B1-1BC233031B47}"/>
                </a:ext>
              </a:extLst>
            </p:cNvPr>
            <p:cNvSpPr/>
            <p:nvPr/>
          </p:nvSpPr>
          <p:spPr>
            <a:xfrm>
              <a:off x="2013649" y="1519739"/>
              <a:ext cx="3823612" cy="1852613"/>
            </a:xfrm>
            <a:prstGeom prst="rect">
              <a:avLst/>
            </a:prstGeom>
            <a:solidFill>
              <a:srgbClr val="18669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9453EFEE-0098-422B-94A2-8E6113F72A0A}"/>
                </a:ext>
              </a:extLst>
            </p:cNvPr>
            <p:cNvSpPr/>
            <p:nvPr/>
          </p:nvSpPr>
          <p:spPr>
            <a:xfrm>
              <a:off x="2013649" y="1578284"/>
              <a:ext cx="3889872" cy="13385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此处文字替换成具体内容。此处文字替换成具体内容此处文字替换成具体内容。此处文字替换成具体内容</a:t>
              </a:r>
              <a:endParaRPr lang="zh-CN" altLang="en-US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61E4E759-6679-4E1F-9E87-03824287F40D}"/>
              </a:ext>
            </a:extLst>
          </p:cNvPr>
          <p:cNvGrpSpPr/>
          <p:nvPr/>
        </p:nvGrpSpPr>
        <p:grpSpPr>
          <a:xfrm>
            <a:off x="2705447" y="3361611"/>
            <a:ext cx="3889366" cy="1168840"/>
            <a:chOff x="2013649" y="3402157"/>
            <a:chExt cx="3889872" cy="1168569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4DC34148-2D0D-4925-8B69-D1006BBF8757}"/>
                </a:ext>
              </a:extLst>
            </p:cNvPr>
            <p:cNvSpPr/>
            <p:nvPr/>
          </p:nvSpPr>
          <p:spPr>
            <a:xfrm>
              <a:off x="2013649" y="3402157"/>
              <a:ext cx="3823612" cy="1168569"/>
            </a:xfrm>
            <a:prstGeom prst="rect">
              <a:avLst/>
            </a:prstGeom>
            <a:solidFill>
              <a:srgbClr val="218C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D9421B17-3DF7-4D99-9380-53EF33B1D914}"/>
                </a:ext>
              </a:extLst>
            </p:cNvPr>
            <p:cNvSpPr/>
            <p:nvPr/>
          </p:nvSpPr>
          <p:spPr>
            <a:xfrm>
              <a:off x="2013649" y="3489405"/>
              <a:ext cx="3889872" cy="874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此处文字替换成具体内容。此处文字替换成具体内容</a:t>
              </a:r>
              <a:endParaRPr lang="en-US" altLang="zh-CN" sz="1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B8758AA1-25CD-4329-A027-9CEFEF7B07EF}"/>
              </a:ext>
            </a:extLst>
          </p:cNvPr>
          <p:cNvGrpSpPr/>
          <p:nvPr/>
        </p:nvGrpSpPr>
        <p:grpSpPr>
          <a:xfrm>
            <a:off x="505042" y="5475744"/>
            <a:ext cx="10934297" cy="588944"/>
            <a:chOff x="505108" y="5455494"/>
            <a:chExt cx="10935720" cy="588808"/>
          </a:xfrm>
        </p:grpSpPr>
        <p:sp>
          <p:nvSpPr>
            <p:cNvPr id="23" name="Freeform 177">
              <a:extLst>
                <a:ext uri="{FF2B5EF4-FFF2-40B4-BE49-F238E27FC236}">
                  <a16:creationId xmlns:a16="http://schemas.microsoft.com/office/drawing/2014/main" xmlns="" id="{B07AEE06-AA84-4D62-8237-F21E9D41C1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108" y="5586498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600">
                <a:solidFill>
                  <a:prstClr val="black"/>
                </a:solidFill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87ADA334-7A0F-4E6B-91F0-4B06417AA496}"/>
                </a:ext>
              </a:extLst>
            </p:cNvPr>
            <p:cNvSpPr txBox="1"/>
            <p:nvPr/>
          </p:nvSpPr>
          <p:spPr>
            <a:xfrm>
              <a:off x="751172" y="5455494"/>
              <a:ext cx="10689656" cy="588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en-US" altLang="zh-CN" sz="1400" dirty="0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E5A8905-0BA5-45DF-8359-81F4E8BE6DFE}"/>
              </a:ext>
            </a:extLst>
          </p:cNvPr>
          <p:cNvGrpSpPr/>
          <p:nvPr/>
        </p:nvGrpSpPr>
        <p:grpSpPr>
          <a:xfrm>
            <a:off x="505042" y="4917431"/>
            <a:ext cx="11812280" cy="307777"/>
            <a:chOff x="505108" y="4909692"/>
            <a:chExt cx="11813818" cy="307706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50102840-E9C9-48F9-94F2-FFAA4B8359C0}"/>
                </a:ext>
              </a:extLst>
            </p:cNvPr>
            <p:cNvSpPr txBox="1"/>
            <p:nvPr/>
          </p:nvSpPr>
          <p:spPr>
            <a:xfrm>
              <a:off x="751172" y="4909692"/>
              <a:ext cx="11567754" cy="307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err="1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此处文字替换成具体内容。此处文字替换成具体内容。此处文字替换成具体内容。此处文字替换成具体内容</a:t>
              </a:r>
              <a:r>
                <a:rPr lang="en-US" altLang="zh-CN" sz="1400" dirty="0">
                  <a:solidFill>
                    <a:srgbClr val="727171"/>
                  </a:solidFill>
                  <a:latin typeface="微软雅黑 Light" panose="020B0502040204020203" charset="-122"/>
                  <a:ea typeface="微软雅黑 Light" panose="020B0502040204020203" charset="-122"/>
                  <a:cs typeface="微软雅黑" panose="020B0503020204020204" pitchFamily="18" charset="-122"/>
                </a:rPr>
                <a:t>。</a:t>
              </a:r>
              <a:endParaRPr kumimoji="1" lang="en-US" altLang="zh-CN" sz="1400" dirty="0">
                <a:solidFill>
                  <a:srgbClr val="005FA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177">
              <a:extLst>
                <a:ext uri="{FF2B5EF4-FFF2-40B4-BE49-F238E27FC236}">
                  <a16:creationId xmlns:a16="http://schemas.microsoft.com/office/drawing/2014/main" xmlns="" id="{99E4716A-2166-48AA-9EDD-9FCE841424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108" y="4943135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6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906100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1650</Words>
  <Application>Microsoft Office PowerPoint</Application>
  <PresentationFormat>自定义</PresentationFormat>
  <Paragraphs>290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Windows User</cp:lastModifiedBy>
  <cp:revision>34</cp:revision>
  <dcterms:created xsi:type="dcterms:W3CDTF">2017-09-10T10:44:39Z</dcterms:created>
  <dcterms:modified xsi:type="dcterms:W3CDTF">2019-09-19T07:39:15Z</dcterms:modified>
</cp:coreProperties>
</file>