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00" r:id="rId2"/>
  </p:sldMasterIdLst>
  <p:notesMasterIdLst>
    <p:notesMasterId r:id="rId28"/>
  </p:notesMasterIdLst>
  <p:sldIdLst>
    <p:sldId id="298" r:id="rId3"/>
    <p:sldId id="322" r:id="rId4"/>
    <p:sldId id="327" r:id="rId5"/>
    <p:sldId id="301" r:id="rId6"/>
    <p:sldId id="309" r:id="rId7"/>
    <p:sldId id="318" r:id="rId8"/>
    <p:sldId id="320" r:id="rId9"/>
    <p:sldId id="300" r:id="rId10"/>
    <p:sldId id="323" r:id="rId11"/>
    <p:sldId id="314" r:id="rId12"/>
    <p:sldId id="307" r:id="rId13"/>
    <p:sldId id="308" r:id="rId14"/>
    <p:sldId id="303" r:id="rId15"/>
    <p:sldId id="324" r:id="rId16"/>
    <p:sldId id="310" r:id="rId17"/>
    <p:sldId id="321" r:id="rId18"/>
    <p:sldId id="299" r:id="rId19"/>
    <p:sldId id="319" r:id="rId20"/>
    <p:sldId id="302" r:id="rId21"/>
    <p:sldId id="325" r:id="rId22"/>
    <p:sldId id="312" r:id="rId23"/>
    <p:sldId id="313" r:id="rId24"/>
    <p:sldId id="316" r:id="rId25"/>
    <p:sldId id="281" r:id="rId26"/>
    <p:sldId id="328" r:id="rId27"/>
  </p:sldIdLst>
  <p:sldSz cx="9144000" cy="514191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charset="0"/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86">
          <p15:clr>
            <a:srgbClr val="A4A3A4"/>
          </p15:clr>
        </p15:guide>
        <p15:guide id="2" pos="2880">
          <p15:clr>
            <a:srgbClr val="A4A3A4"/>
          </p15:clr>
        </p15:guide>
        <p15:guide id="3" pos="960">
          <p15:clr>
            <a:srgbClr val="A4A3A4"/>
          </p15:clr>
        </p15:guide>
        <p15:guide id="4" pos="3840">
          <p15:clr>
            <a:srgbClr val="A4A3A4"/>
          </p15:clr>
        </p15:guide>
        <p15:guide id="5" pos="479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5F42"/>
    <a:srgbClr val="957B55"/>
    <a:srgbClr val="FFFFFF"/>
    <a:srgbClr val="88714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08" y="-1098"/>
      </p:cViewPr>
      <p:guideLst>
        <p:guide orient="horz" pos="2186"/>
        <p:guide pos="2880"/>
        <p:guide pos="960"/>
        <p:guide pos="3840"/>
        <p:guide pos="47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4637C0-1F94-4FE6-A671-110DD2A13813}" type="datetimeFigureOut">
              <a:rPr lang="zh-CN" altLang="en-US" smtClean="0"/>
              <a:t>2019/9/16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7DB20-2E87-4E5B-9441-63DB909E25D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5364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7DB20-2E87-4E5B-9441-63DB909E25DD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81795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10784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2527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3229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04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A1EFD-8A81-4A57-9A62-07AD3939447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82783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35368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9203576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2364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44712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6449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A1EFD-8A81-4A57-9A62-07AD3939447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0487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A1EFD-8A81-4A57-9A62-07AD39394475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574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41010708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7397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331985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7DB20-2E87-4E5B-9441-63DB909E25D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814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A1EFD-8A81-4A57-9A62-07AD3939447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032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382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627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313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277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870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3A1EFD-8A81-4A57-9A62-07AD3939447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970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025"/>
            <a:ext cx="7772400" cy="11017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063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2B5CC-3DF7-4CFC-BB6F-C9B2D7E763A5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504893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25ADD5-BBEB-4F93-82B1-DE7B6B4BB47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074409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62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626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172943-B4CB-4E58-80ED-70D4653156EC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6055853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514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71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326"/>
            <a:ext cx="7772400" cy="110217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3751"/>
            <a:ext cx="6400800" cy="13140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3988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09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4156"/>
            <a:ext cx="7772400" cy="102124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363"/>
            <a:ext cx="7772400" cy="1124793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12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99780"/>
            <a:ext cx="4038600" cy="3393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5665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80"/>
            <a:ext cx="4040188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653"/>
            <a:ext cx="4040188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0980"/>
            <a:ext cx="4041775" cy="47967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0653"/>
            <a:ext cx="4041775" cy="29625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0523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202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2734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B7C7C-798D-42C6-8C92-142E7AA39C7E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7095489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24"/>
            <a:ext cx="3008313" cy="87126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25"/>
            <a:ext cx="5111750" cy="43884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5993"/>
            <a:ext cx="3008313" cy="35172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1462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9339"/>
            <a:ext cx="5486400" cy="4249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439"/>
            <a:ext cx="5486400" cy="30851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262"/>
            <a:ext cx="5486400" cy="60346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6861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38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15"/>
            <a:ext cx="2057400" cy="438729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15"/>
            <a:ext cx="6019800" cy="438729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671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3588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39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2C129-7450-4A17-B3DA-D1B84213215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28021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2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10622-D0AB-410D-BD9B-6678D7C42A84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88986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0363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794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0363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76188-6D91-4C51-A641-E86C758C038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  <p:sp>
        <p:nvSpPr>
          <p:cNvPr id="11" name="矩形 10"/>
          <p:cNvSpPr/>
          <p:nvPr userDrawn="1"/>
        </p:nvSpPr>
        <p:spPr>
          <a:xfrm>
            <a:off x="6172158" y="430588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9624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B9886-C5F1-4CAC-B2C7-E7FF91FF14B6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34376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04115-C947-4B3B-8BC9-A0E76F31C3BF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484075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78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63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0CFA44-D2E3-4DB0-B424-685F0DF4935D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995057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598863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8788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4313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7118C1-1B0D-4999-8545-95E7E76C6762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202264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1">
          <a:blip r:embed="rId1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0"/>
            <a:ext cx="8229600" cy="3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/>
              <a:t>单击此处编辑母版文本样式</a:t>
            </a:r>
          </a:p>
          <a:p>
            <a:pPr lvl="1"/>
            <a:r>
              <a:rPr lang="zh-CN"/>
              <a:t>第二级</a:t>
            </a:r>
          </a:p>
          <a:p>
            <a:pPr lvl="2"/>
            <a:r>
              <a:rPr lang="zh-CN"/>
              <a:t>第三级</a:t>
            </a:r>
          </a:p>
          <a:p>
            <a:pPr lvl="3"/>
            <a:r>
              <a:rPr lang="zh-CN"/>
              <a:t>第四级</a:t>
            </a:r>
          </a:p>
          <a:p>
            <a:pPr lvl="4"/>
            <a:r>
              <a:rPr lang="zh-CN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Font typeface="Arial" pitchFamily="34" charset="0"/>
              <a:buNone/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125"/>
            <a:ext cx="2895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Font typeface="Arial" pitchFamily="34" charset="0"/>
              <a:buNone/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125"/>
            <a:ext cx="2133600" cy="35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Font typeface="Arial" pitchFamily="34" charset="0"/>
              <a:buNone/>
              <a:defRPr sz="1400" smtClean="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7E3AAC6-B715-4F06-991C-2803DC77D751}" type="slidenum">
              <a:rPr lang="zh-CN" altLang="zh-CN"/>
              <a:pPr>
                <a:defRPr/>
              </a:pPr>
              <a:t>‹#›</a:t>
            </a:fld>
            <a:endParaRPr lang="zh-CN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9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15"/>
            <a:ext cx="8229600" cy="8569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99780"/>
            <a:ext cx="8229600" cy="3393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2019/9/16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5792"/>
            <a:ext cx="2895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5792"/>
            <a:ext cx="2133600" cy="27375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9368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dzh\Desktop\PPT(044)12-10\&#21830;&#21153;&#19968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5.png"/><Relationship Id="rId5" Type="http://schemas.openxmlformats.org/officeDocument/2006/relationships/tags" Target="../tags/tag5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4.xml"/><Relationship Id="rId9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商务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0476656" y="-6145"/>
            <a:ext cx="24384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" y="3409134"/>
            <a:ext cx="9136986" cy="1732779"/>
          </a:xfrm>
          <a:prstGeom prst="rect">
            <a:avLst/>
          </a:prstGeom>
        </p:spPr>
      </p:pic>
      <p:grpSp>
        <p:nvGrpSpPr>
          <p:cNvPr id="12" name="组合 11"/>
          <p:cNvGrpSpPr/>
          <p:nvPr/>
        </p:nvGrpSpPr>
        <p:grpSpPr>
          <a:xfrm>
            <a:off x="1963295" y="911685"/>
            <a:ext cx="1503834" cy="1506875"/>
            <a:chOff x="1589596" y="810715"/>
            <a:chExt cx="2340698" cy="2345431"/>
          </a:xfrm>
        </p:grpSpPr>
        <p:grpSp>
          <p:nvGrpSpPr>
            <p:cNvPr id="13" name="组合 79"/>
            <p:cNvGrpSpPr>
              <a:grpSpLocks/>
            </p:cNvGrpSpPr>
            <p:nvPr/>
          </p:nvGrpSpPr>
          <p:grpSpPr bwMode="auto">
            <a:xfrm>
              <a:off x="1589596" y="810715"/>
              <a:ext cx="2340698" cy="2345431"/>
              <a:chOff x="6379729" y="2488774"/>
              <a:chExt cx="2513016" cy="2513016"/>
            </a:xfrm>
          </p:grpSpPr>
          <p:sp>
            <p:nvSpPr>
              <p:cNvPr id="21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22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0" name="椭圆 80"/>
            <p:cNvSpPr/>
            <p:nvPr/>
          </p:nvSpPr>
          <p:spPr bwMode="auto">
            <a:xfrm>
              <a:off x="1932719" y="1141999"/>
              <a:ext cx="1691508" cy="1694936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2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201154" y="911685"/>
            <a:ext cx="1503834" cy="1506875"/>
            <a:chOff x="1589596" y="810715"/>
            <a:chExt cx="2340698" cy="2345431"/>
          </a:xfrm>
        </p:grpSpPr>
        <p:grpSp>
          <p:nvGrpSpPr>
            <p:cNvPr id="24" name="组合 79"/>
            <p:cNvGrpSpPr>
              <a:grpSpLocks/>
            </p:cNvGrpSpPr>
            <p:nvPr/>
          </p:nvGrpSpPr>
          <p:grpSpPr bwMode="auto">
            <a:xfrm>
              <a:off x="1589596" y="810715"/>
              <a:ext cx="2340698" cy="2345431"/>
              <a:chOff x="6379729" y="2488774"/>
              <a:chExt cx="2513016" cy="2513016"/>
            </a:xfrm>
          </p:grpSpPr>
          <p:sp>
            <p:nvSpPr>
              <p:cNvPr id="27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28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26" name="椭圆 80"/>
            <p:cNvSpPr/>
            <p:nvPr/>
          </p:nvSpPr>
          <p:spPr bwMode="auto">
            <a:xfrm>
              <a:off x="1932719" y="1141999"/>
              <a:ext cx="1691508" cy="1694936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0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439013" y="911685"/>
            <a:ext cx="1503834" cy="1506875"/>
            <a:chOff x="1589596" y="810715"/>
            <a:chExt cx="2340698" cy="2345431"/>
          </a:xfrm>
        </p:grpSpPr>
        <p:grpSp>
          <p:nvGrpSpPr>
            <p:cNvPr id="30" name="组合 79"/>
            <p:cNvGrpSpPr>
              <a:grpSpLocks/>
            </p:cNvGrpSpPr>
            <p:nvPr/>
          </p:nvGrpSpPr>
          <p:grpSpPr bwMode="auto">
            <a:xfrm>
              <a:off x="1589596" y="810715"/>
              <a:ext cx="2340698" cy="2345431"/>
              <a:chOff x="6379729" y="2488774"/>
              <a:chExt cx="2513016" cy="2513016"/>
            </a:xfrm>
          </p:grpSpPr>
          <p:sp>
            <p:nvSpPr>
              <p:cNvPr id="32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33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1" name="椭圆 80"/>
            <p:cNvSpPr/>
            <p:nvPr/>
          </p:nvSpPr>
          <p:spPr bwMode="auto">
            <a:xfrm>
              <a:off x="1932719" y="1141999"/>
              <a:ext cx="1691508" cy="1694936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X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676871" y="911685"/>
            <a:ext cx="1503834" cy="1506875"/>
            <a:chOff x="1589596" y="810715"/>
            <a:chExt cx="2340698" cy="2345431"/>
          </a:xfrm>
        </p:grpSpPr>
        <p:grpSp>
          <p:nvGrpSpPr>
            <p:cNvPr id="35" name="组合 79"/>
            <p:cNvGrpSpPr>
              <a:grpSpLocks/>
            </p:cNvGrpSpPr>
            <p:nvPr/>
          </p:nvGrpSpPr>
          <p:grpSpPr bwMode="auto">
            <a:xfrm>
              <a:off x="1589596" y="810715"/>
              <a:ext cx="2340698" cy="2345431"/>
              <a:chOff x="6379729" y="2488774"/>
              <a:chExt cx="2513016" cy="2513016"/>
            </a:xfrm>
          </p:grpSpPr>
          <p:sp>
            <p:nvSpPr>
              <p:cNvPr id="37" name="任意多边形 82"/>
              <p:cNvSpPr/>
              <p:nvPr/>
            </p:nvSpPr>
            <p:spPr>
              <a:xfrm rot="3738964">
                <a:off x="6379729" y="2488774"/>
                <a:ext cx="2513016" cy="2513016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17000">
                    <a:srgbClr val="FFFFFF"/>
                  </a:gs>
                  <a:gs pos="88000">
                    <a:srgbClr val="FFFFFF">
                      <a:lumMod val="72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宋体"/>
                </a:endParaRPr>
              </a:p>
            </p:txBody>
          </p:sp>
          <p:sp>
            <p:nvSpPr>
              <p:cNvPr id="38" name="任意多边形 83"/>
              <p:cNvSpPr/>
              <p:nvPr/>
            </p:nvSpPr>
            <p:spPr>
              <a:xfrm rot="16377237">
                <a:off x="6409518" y="2506880"/>
                <a:ext cx="2476803" cy="2476800"/>
              </a:xfrm>
              <a:custGeom>
                <a:avLst/>
                <a:gdLst>
                  <a:gd name="connsiteX0" fmla="*/ 0 w 1800200"/>
                  <a:gd name="connsiteY0" fmla="*/ 900100 h 1800200"/>
                  <a:gd name="connsiteX1" fmla="*/ 263634 w 1800200"/>
                  <a:gd name="connsiteY1" fmla="*/ 263633 h 1800200"/>
                  <a:gd name="connsiteX2" fmla="*/ 900101 w 1800200"/>
                  <a:gd name="connsiteY2" fmla="*/ 1 h 1800200"/>
                  <a:gd name="connsiteX3" fmla="*/ 1536568 w 1800200"/>
                  <a:gd name="connsiteY3" fmla="*/ 263635 h 1800200"/>
                  <a:gd name="connsiteX4" fmla="*/ 1800200 w 1800200"/>
                  <a:gd name="connsiteY4" fmla="*/ 900102 h 1800200"/>
                  <a:gd name="connsiteX5" fmla="*/ 1536567 w 1800200"/>
                  <a:gd name="connsiteY5" fmla="*/ 1536569 h 1800200"/>
                  <a:gd name="connsiteX6" fmla="*/ 900100 w 1800200"/>
                  <a:gd name="connsiteY6" fmla="*/ 1800202 h 1800200"/>
                  <a:gd name="connsiteX7" fmla="*/ 263633 w 1800200"/>
                  <a:gd name="connsiteY7" fmla="*/ 1536568 h 1800200"/>
                  <a:gd name="connsiteX8" fmla="*/ 0 w 1800200"/>
                  <a:gd name="connsiteY8" fmla="*/ 900101 h 1800200"/>
                  <a:gd name="connsiteX9" fmla="*/ 0 w 1800200"/>
                  <a:gd name="connsiteY9" fmla="*/ 900100 h 1800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200" h="1800200">
                    <a:moveTo>
                      <a:pt x="0" y="900100"/>
                    </a:moveTo>
                    <a:cubicBezTo>
                      <a:pt x="0" y="661379"/>
                      <a:pt x="94832" y="432435"/>
                      <a:pt x="263634" y="263633"/>
                    </a:cubicBezTo>
                    <a:cubicBezTo>
                      <a:pt x="432436" y="94832"/>
                      <a:pt x="661380" y="0"/>
                      <a:pt x="900101" y="1"/>
                    </a:cubicBezTo>
                    <a:cubicBezTo>
                      <a:pt x="1138822" y="1"/>
                      <a:pt x="1367766" y="94833"/>
                      <a:pt x="1536568" y="263635"/>
                    </a:cubicBezTo>
                    <a:cubicBezTo>
                      <a:pt x="1705369" y="432437"/>
                      <a:pt x="1800201" y="661381"/>
                      <a:pt x="1800200" y="900102"/>
                    </a:cubicBezTo>
                    <a:cubicBezTo>
                      <a:pt x="1800200" y="1138823"/>
                      <a:pt x="1705368" y="1367767"/>
                      <a:pt x="1536567" y="1536569"/>
                    </a:cubicBezTo>
                    <a:cubicBezTo>
                      <a:pt x="1367765" y="1705371"/>
                      <a:pt x="1138821" y="1800202"/>
                      <a:pt x="900100" y="1800202"/>
                    </a:cubicBezTo>
                    <a:cubicBezTo>
                      <a:pt x="661379" y="1800202"/>
                      <a:pt x="432435" y="1705370"/>
                      <a:pt x="263633" y="1536568"/>
                    </a:cubicBezTo>
                    <a:cubicBezTo>
                      <a:pt x="94832" y="1367766"/>
                      <a:pt x="0" y="1138822"/>
                      <a:pt x="0" y="900101"/>
                    </a:cubicBezTo>
                    <a:lnTo>
                      <a:pt x="0" y="900100"/>
                    </a:lnTo>
                    <a:close/>
                  </a:path>
                </a:pathLst>
              </a:custGeom>
              <a:gradFill flip="none" rotWithShape="1">
                <a:gsLst>
                  <a:gs pos="29000">
                    <a:srgbClr val="FFFFFF"/>
                  </a:gs>
                  <a:gs pos="98000">
                    <a:srgbClr val="FFFFFF">
                      <a:lumMod val="75000"/>
                    </a:srgbClr>
                  </a:gs>
                </a:gsLst>
                <a:lin ang="2700000" scaled="1"/>
                <a:tileRect/>
              </a:gradFill>
              <a:ln w="25400" cap="flat" cmpd="sng" algn="ctr">
                <a:noFill/>
                <a:prstDash val="solid"/>
              </a:ln>
              <a:effectLst>
                <a:softEdge rad="0"/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36" name="椭圆 80"/>
            <p:cNvSpPr/>
            <p:nvPr/>
          </p:nvSpPr>
          <p:spPr bwMode="auto">
            <a:xfrm>
              <a:off x="1932719" y="1141999"/>
              <a:ext cx="1691508" cy="1694936"/>
            </a:xfrm>
            <a:prstGeom prst="ellipse">
              <a:avLst/>
            </a:prstGeom>
            <a:solidFill>
              <a:srgbClr val="C00000"/>
            </a:solidFill>
            <a:ln w="25400" cap="flat" cmpd="sng" algn="ctr">
              <a:noFill/>
              <a:prstDash val="solid"/>
            </a:ln>
            <a:effectLst>
              <a:innerShdw blurRad="63500" dist="25400" dir="18660000">
                <a:prstClr val="black">
                  <a:alpha val="35000"/>
                </a:prstClr>
              </a:innerShdw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8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宋体" panose="02010600030101010101" pitchFamily="2" charset="-122"/>
                </a:rPr>
                <a:t>X</a:t>
              </a:r>
              <a:endParaRPr kumimoji="0" lang="zh-CN" altLang="en-US" sz="80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9" name="圆角矩形 38"/>
          <p:cNvSpPr/>
          <p:nvPr/>
        </p:nvSpPr>
        <p:spPr bwMode="auto">
          <a:xfrm>
            <a:off x="3725896" y="3766775"/>
            <a:ext cx="1687009" cy="333440"/>
          </a:xfrm>
          <a:prstGeom prst="roundRect">
            <a:avLst/>
          </a:prstGeom>
          <a:solidFill>
            <a:srgbClr val="41475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endParaRPr kumimoji="0" lang="zh-CN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25896" y="3787139"/>
            <a:ext cx="163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05590" y="2570956"/>
            <a:ext cx="6619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红</a:t>
            </a:r>
            <a:r>
              <a:rPr lang="zh-CN" alt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色城市剪影工作计划</a:t>
            </a:r>
            <a:r>
              <a:rPr lang="en-US" altLang="zh-CN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2904877" y="3380715"/>
            <a:ext cx="333424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工作总结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工作计划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商务报告 </a:t>
            </a:r>
            <a:r>
              <a:rPr lang="en-US" altLang="zh-CN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| </a:t>
            </a:r>
            <a:r>
              <a:rPr lang="zh-CN" altLang="en-US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微软雅黑" pitchFamily="34" charset="-122"/>
              </a:rPr>
              <a:t>商务展示</a:t>
            </a:r>
            <a:endParaRPr lang="zh-CN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121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5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5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300"/>
                            </p:stCondLst>
                            <p:childTnLst>
                              <p:par>
                                <p:cTn id="4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3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8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61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39" grpId="0" animBg="1"/>
      <p:bldP spid="40" grpId="0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AutoShape 5"/>
          <p:cNvSpPr>
            <a:spLocks/>
          </p:cNvSpPr>
          <p:nvPr/>
        </p:nvSpPr>
        <p:spPr bwMode="auto">
          <a:xfrm>
            <a:off x="1120283" y="1613989"/>
            <a:ext cx="445156" cy="445156"/>
          </a:xfrm>
          <a:prstGeom prst="roundRect">
            <a:avLst>
              <a:gd name="adj" fmla="val 20315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6" name="AutoShape 6"/>
          <p:cNvSpPr>
            <a:spLocks/>
          </p:cNvSpPr>
          <p:nvPr/>
        </p:nvSpPr>
        <p:spPr bwMode="auto">
          <a:xfrm>
            <a:off x="1223836" y="1614857"/>
            <a:ext cx="248764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7" name="AutoShape 7"/>
          <p:cNvSpPr>
            <a:spLocks/>
          </p:cNvSpPr>
          <p:nvPr/>
        </p:nvSpPr>
        <p:spPr bwMode="auto">
          <a:xfrm>
            <a:off x="1667803" y="1753874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49" name="AutoShape 9"/>
          <p:cNvSpPr>
            <a:spLocks/>
          </p:cNvSpPr>
          <p:nvPr/>
        </p:nvSpPr>
        <p:spPr bwMode="auto">
          <a:xfrm>
            <a:off x="1111357" y="214901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0" name="AutoShape 10"/>
          <p:cNvSpPr>
            <a:spLocks/>
          </p:cNvSpPr>
          <p:nvPr/>
        </p:nvSpPr>
        <p:spPr bwMode="auto">
          <a:xfrm>
            <a:off x="3715641" y="1613989"/>
            <a:ext cx="445751" cy="445156"/>
          </a:xfrm>
          <a:prstGeom prst="roundRect">
            <a:avLst>
              <a:gd name="adj" fmla="val 20315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en-US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1" name="AutoShape 11"/>
          <p:cNvSpPr>
            <a:spLocks/>
          </p:cNvSpPr>
          <p:nvPr/>
        </p:nvSpPr>
        <p:spPr bwMode="auto">
          <a:xfrm>
            <a:off x="3829309" y="1614857"/>
            <a:ext cx="221388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2" name="AutoShape 12"/>
          <p:cNvSpPr>
            <a:spLocks/>
          </p:cNvSpPr>
          <p:nvPr/>
        </p:nvSpPr>
        <p:spPr bwMode="auto">
          <a:xfrm>
            <a:off x="4264349" y="1750898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4" name="AutoShape 14"/>
          <p:cNvSpPr>
            <a:spLocks/>
          </p:cNvSpPr>
          <p:nvPr/>
        </p:nvSpPr>
        <p:spPr bwMode="auto">
          <a:xfrm>
            <a:off x="3707308" y="214901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5" name="AutoShape 15"/>
          <p:cNvSpPr>
            <a:spLocks/>
          </p:cNvSpPr>
          <p:nvPr/>
        </p:nvSpPr>
        <p:spPr bwMode="auto">
          <a:xfrm>
            <a:off x="6302665" y="1613989"/>
            <a:ext cx="445751" cy="445156"/>
          </a:xfrm>
          <a:prstGeom prst="roundRect">
            <a:avLst>
              <a:gd name="adj" fmla="val 20315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6" name="AutoShape 16"/>
          <p:cNvSpPr>
            <a:spLocks/>
          </p:cNvSpPr>
          <p:nvPr/>
        </p:nvSpPr>
        <p:spPr bwMode="auto">
          <a:xfrm>
            <a:off x="6410978" y="1614857"/>
            <a:ext cx="235671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7" name="AutoShape 17"/>
          <p:cNvSpPr>
            <a:spLocks/>
          </p:cNvSpPr>
          <p:nvPr/>
        </p:nvSpPr>
        <p:spPr bwMode="auto">
          <a:xfrm>
            <a:off x="6850779" y="1753874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59" name="AutoShape 19"/>
          <p:cNvSpPr>
            <a:spLocks/>
          </p:cNvSpPr>
          <p:nvPr/>
        </p:nvSpPr>
        <p:spPr bwMode="auto">
          <a:xfrm>
            <a:off x="6294333" y="2149010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0" name="AutoShape 20"/>
          <p:cNvSpPr>
            <a:spLocks/>
          </p:cNvSpPr>
          <p:nvPr/>
        </p:nvSpPr>
        <p:spPr bwMode="auto">
          <a:xfrm>
            <a:off x="1120283" y="3004805"/>
            <a:ext cx="445156" cy="445156"/>
          </a:xfrm>
          <a:prstGeom prst="roundRect">
            <a:avLst>
              <a:gd name="adj" fmla="val 20315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1" name="AutoShape 21"/>
          <p:cNvSpPr>
            <a:spLocks/>
          </p:cNvSpPr>
          <p:nvPr/>
        </p:nvSpPr>
        <p:spPr bwMode="auto">
          <a:xfrm>
            <a:off x="1232762" y="3005673"/>
            <a:ext cx="221388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2" name="AutoShape 22"/>
          <p:cNvSpPr>
            <a:spLocks/>
          </p:cNvSpPr>
          <p:nvPr/>
        </p:nvSpPr>
        <p:spPr bwMode="auto">
          <a:xfrm>
            <a:off x="1667803" y="314469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4" name="AutoShape 24"/>
          <p:cNvSpPr>
            <a:spLocks/>
          </p:cNvSpPr>
          <p:nvPr/>
        </p:nvSpPr>
        <p:spPr bwMode="auto">
          <a:xfrm>
            <a:off x="1111357" y="3540421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5" name="AutoShape 25"/>
          <p:cNvSpPr>
            <a:spLocks/>
          </p:cNvSpPr>
          <p:nvPr/>
        </p:nvSpPr>
        <p:spPr bwMode="auto">
          <a:xfrm>
            <a:off x="3715641" y="3004805"/>
            <a:ext cx="445751" cy="445156"/>
          </a:xfrm>
          <a:prstGeom prst="roundRect">
            <a:avLst>
              <a:gd name="adj" fmla="val 20315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6" name="AutoShape 26"/>
          <p:cNvSpPr>
            <a:spLocks/>
          </p:cNvSpPr>
          <p:nvPr/>
        </p:nvSpPr>
        <p:spPr bwMode="auto">
          <a:xfrm>
            <a:off x="3767416" y="3107763"/>
            <a:ext cx="338628" cy="24400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7" name="AutoShape 27"/>
          <p:cNvSpPr>
            <a:spLocks/>
          </p:cNvSpPr>
          <p:nvPr/>
        </p:nvSpPr>
        <p:spPr bwMode="auto">
          <a:xfrm>
            <a:off x="4263754" y="314469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69" name="AutoShape 29"/>
          <p:cNvSpPr>
            <a:spLocks/>
          </p:cNvSpPr>
          <p:nvPr/>
        </p:nvSpPr>
        <p:spPr bwMode="auto">
          <a:xfrm>
            <a:off x="3707308" y="3540421"/>
            <a:ext cx="1666360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0" name="AutoShape 30"/>
          <p:cNvSpPr>
            <a:spLocks/>
          </p:cNvSpPr>
          <p:nvPr/>
        </p:nvSpPr>
        <p:spPr bwMode="auto">
          <a:xfrm>
            <a:off x="6302665" y="3004805"/>
            <a:ext cx="445751" cy="445156"/>
          </a:xfrm>
          <a:prstGeom prst="roundRect">
            <a:avLst>
              <a:gd name="adj" fmla="val 20315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26781" tIns="26781" rIns="26781" bIns="26781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00000"/>
              </a:lnSpc>
            </a:pPr>
            <a:endParaRPr lang="zh-CN" altLang="zh-CN" sz="1199" b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1" name="AutoShape 31"/>
          <p:cNvSpPr>
            <a:spLocks/>
          </p:cNvSpPr>
          <p:nvPr/>
        </p:nvSpPr>
        <p:spPr bwMode="auto">
          <a:xfrm>
            <a:off x="6406217" y="3005673"/>
            <a:ext cx="248764" cy="3460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 anchorCtr="1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50000"/>
              </a:lnSpc>
            </a:pPr>
            <a:r>
              <a:rPr lang="es-ES" altLang="zh-CN" sz="149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937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2" name="AutoShape 32"/>
          <p:cNvSpPr>
            <a:spLocks/>
          </p:cNvSpPr>
          <p:nvPr/>
        </p:nvSpPr>
        <p:spPr bwMode="auto">
          <a:xfrm>
            <a:off x="6850779" y="3144690"/>
            <a:ext cx="1333088" cy="18376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74" name="AutoShape 34"/>
          <p:cNvSpPr>
            <a:spLocks/>
          </p:cNvSpPr>
          <p:nvPr/>
        </p:nvSpPr>
        <p:spPr bwMode="auto">
          <a:xfrm>
            <a:off x="6294333" y="3540421"/>
            <a:ext cx="1666360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44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2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2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0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 autoUpdateAnimBg="0"/>
      <p:bldP spid="10246" grpId="0" autoUpdateAnimBg="0"/>
      <p:bldP spid="10247" grpId="0" autoUpdateAnimBg="0"/>
      <p:bldP spid="10249" grpId="0" autoUpdateAnimBg="0"/>
      <p:bldP spid="10250" grpId="0" animBg="1" autoUpdateAnimBg="0"/>
      <p:bldP spid="10251" grpId="0" autoUpdateAnimBg="0"/>
      <p:bldP spid="10252" grpId="0" autoUpdateAnimBg="0"/>
      <p:bldP spid="10254" grpId="0" autoUpdateAnimBg="0"/>
      <p:bldP spid="10255" grpId="0" animBg="1" autoUpdateAnimBg="0"/>
      <p:bldP spid="10256" grpId="0" autoUpdateAnimBg="0"/>
      <p:bldP spid="10257" grpId="0" autoUpdateAnimBg="0"/>
      <p:bldP spid="10259" grpId="0" autoUpdateAnimBg="0"/>
      <p:bldP spid="10260" grpId="0" animBg="1" autoUpdateAnimBg="0"/>
      <p:bldP spid="10261" grpId="0" autoUpdateAnimBg="0"/>
      <p:bldP spid="10262" grpId="0" autoUpdateAnimBg="0"/>
      <p:bldP spid="10264" grpId="0" autoUpdateAnimBg="0"/>
      <p:bldP spid="10265" grpId="0" animBg="1" autoUpdateAnimBg="0"/>
      <p:bldP spid="10266" grpId="0" autoUpdateAnimBg="0"/>
      <p:bldP spid="10267" grpId="0" autoUpdateAnimBg="0"/>
      <p:bldP spid="10269" grpId="0" autoUpdateAnimBg="0"/>
      <p:bldP spid="10270" grpId="0" animBg="1" autoUpdateAnimBg="0"/>
      <p:bldP spid="10271" grpId="0" autoUpdateAnimBg="0"/>
      <p:bldP spid="10272" grpId="0" autoUpdateAnimBg="0"/>
      <p:bldP spid="1027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AutoShape 5"/>
          <p:cNvSpPr>
            <a:spLocks/>
          </p:cNvSpPr>
          <p:nvPr/>
        </p:nvSpPr>
        <p:spPr bwMode="auto">
          <a:xfrm>
            <a:off x="1010750" y="2465023"/>
            <a:ext cx="1682429" cy="61893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0" name="Group 6"/>
          <p:cNvGrpSpPr>
            <a:grpSpLocks/>
          </p:cNvGrpSpPr>
          <p:nvPr/>
        </p:nvGrpSpPr>
        <p:grpSpPr bwMode="auto">
          <a:xfrm>
            <a:off x="1010750" y="1773484"/>
            <a:ext cx="596319" cy="596319"/>
            <a:chOff x="0" y="0"/>
            <a:chExt cx="1591420" cy="1591420"/>
          </a:xfrm>
        </p:grpSpPr>
        <p:sp>
          <p:nvSpPr>
            <p:cNvPr id="62471" name="AutoShape 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2" name="AutoShape 8"/>
            <p:cNvSpPr>
              <a:spLocks/>
            </p:cNvSpPr>
            <p:nvPr/>
          </p:nvSpPr>
          <p:spPr bwMode="auto">
            <a:xfrm>
              <a:off x="0" y="547945"/>
              <a:ext cx="1591420" cy="49553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>
              <a:lvl1pPr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1pPr>
              <a:lvl2pPr marL="742950" indent="-28575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2pPr>
              <a:lvl3pPr marL="11430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3pPr>
              <a:lvl4pPr marL="16002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4pPr>
              <a:lvl5pPr marL="2057400" indent="-228600" eaLnBrk="0"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5pPr>
              <a:lvl6pPr marL="25146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6pPr>
              <a:lvl7pPr marL="29718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7pPr>
              <a:lvl8pPr marL="34290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8pPr>
              <a:lvl9pPr marL="3886200" indent="-228600" algn="ctr" defTabSz="825500" eaLnBrk="0" fontAlgn="base" hangingPunct="0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  <a:defRPr sz="2500" b="1">
                  <a:solidFill>
                    <a:srgbClr val="FFFFFF"/>
                  </a:solidFill>
                  <a:latin typeface="Lato" charset="0"/>
                  <a:ea typeface="MS PGothic" panose="020B0600070205080204" pitchFamily="34" charset="-128"/>
                  <a:sym typeface="Lato" charset="0"/>
                </a:defRPr>
              </a:lvl9pPr>
            </a:lstStyle>
            <a:p>
              <a:pPr algn="ctr" eaLnBrk="1">
                <a:lnSpc>
                  <a:spcPct val="120000"/>
                </a:lnSpc>
              </a:pPr>
              <a:r>
                <a:rPr lang="es-ES" altLang="zh-CN" sz="995" b="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</a:p>
          </p:txBody>
        </p:sp>
      </p:grpSp>
      <p:sp>
        <p:nvSpPr>
          <p:cNvPr id="62473" name="AutoShape 9"/>
          <p:cNvSpPr>
            <a:spLocks/>
          </p:cNvSpPr>
          <p:nvPr/>
        </p:nvSpPr>
        <p:spPr bwMode="auto">
          <a:xfrm>
            <a:off x="1235709" y="2753113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4" name="AutoShape 10"/>
          <p:cNvSpPr>
            <a:spLocks/>
          </p:cNvSpPr>
          <p:nvPr/>
        </p:nvSpPr>
        <p:spPr bwMode="auto">
          <a:xfrm>
            <a:off x="2812205" y="2603093"/>
            <a:ext cx="1683024" cy="618934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475" name="Group 11"/>
          <p:cNvGrpSpPr>
            <a:grpSpLocks/>
          </p:cNvGrpSpPr>
          <p:nvPr/>
        </p:nvGrpSpPr>
        <p:grpSpPr bwMode="auto">
          <a:xfrm>
            <a:off x="2812204" y="3317248"/>
            <a:ext cx="596914" cy="596914"/>
            <a:chOff x="0" y="0"/>
            <a:chExt cx="1591420" cy="1591420"/>
          </a:xfrm>
        </p:grpSpPr>
        <p:sp>
          <p:nvSpPr>
            <p:cNvPr id="62476" name="AutoShape 1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77" name="AutoShape 1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2013</a:t>
              </a:r>
            </a:p>
          </p:txBody>
        </p:sp>
      </p:grpSp>
      <p:sp>
        <p:nvSpPr>
          <p:cNvPr id="62478" name="AutoShape 14"/>
          <p:cNvSpPr>
            <a:spLocks/>
          </p:cNvSpPr>
          <p:nvPr/>
        </p:nvSpPr>
        <p:spPr bwMode="auto">
          <a:xfrm>
            <a:off x="3048471" y="2753113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79" name="AutoShape 15"/>
          <p:cNvSpPr>
            <a:spLocks/>
          </p:cNvSpPr>
          <p:nvPr/>
        </p:nvSpPr>
        <p:spPr bwMode="auto">
          <a:xfrm>
            <a:off x="4595210" y="2465023"/>
            <a:ext cx="1682429" cy="618934"/>
          </a:xfrm>
          <a:custGeom>
            <a:avLst/>
            <a:gdLst>
              <a:gd name="T0" fmla="*/ 2243931 w 21600"/>
              <a:gd name="T1" fmla="*/ 825500 h 21600"/>
              <a:gd name="T2" fmla="*/ 2243931 w 21600"/>
              <a:gd name="T3" fmla="*/ 825500 h 21600"/>
              <a:gd name="T4" fmla="*/ 2243931 w 21600"/>
              <a:gd name="T5" fmla="*/ 825500 h 21600"/>
              <a:gd name="T6" fmla="*/ 2243931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846" y="0"/>
                </a:moveTo>
                <a:lnTo>
                  <a:pt x="2625" y="4984"/>
                </a:lnTo>
                <a:lnTo>
                  <a:pt x="305" y="4984"/>
                </a:lnTo>
                <a:cubicBezTo>
                  <a:pt x="136" y="4984"/>
                  <a:pt x="0" y="5356"/>
                  <a:pt x="0" y="5815"/>
                </a:cubicBezTo>
                <a:lnTo>
                  <a:pt x="0" y="20769"/>
                </a:lnTo>
                <a:cubicBezTo>
                  <a:pt x="0" y="21228"/>
                  <a:pt x="136" y="21599"/>
                  <a:pt x="305" y="21599"/>
                </a:cubicBezTo>
                <a:lnTo>
                  <a:pt x="21294" y="21599"/>
                </a:lnTo>
                <a:cubicBezTo>
                  <a:pt x="21463" y="21599"/>
                  <a:pt x="21599" y="21228"/>
                  <a:pt x="21599" y="20769"/>
                </a:cubicBezTo>
                <a:lnTo>
                  <a:pt x="21599" y="5815"/>
                </a:lnTo>
                <a:cubicBezTo>
                  <a:pt x="21600" y="5356"/>
                  <a:pt x="21463" y="4984"/>
                  <a:pt x="21294" y="4984"/>
                </a:cubicBezTo>
                <a:lnTo>
                  <a:pt x="5068" y="4984"/>
                </a:lnTo>
                <a:lnTo>
                  <a:pt x="38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0" name="Group 16"/>
          <p:cNvGrpSpPr>
            <a:grpSpLocks/>
          </p:cNvGrpSpPr>
          <p:nvPr/>
        </p:nvGrpSpPr>
        <p:grpSpPr bwMode="auto">
          <a:xfrm>
            <a:off x="4595210" y="1773484"/>
            <a:ext cx="596319" cy="596319"/>
            <a:chOff x="0" y="0"/>
            <a:chExt cx="1591420" cy="1591420"/>
          </a:xfrm>
        </p:grpSpPr>
        <p:sp>
          <p:nvSpPr>
            <p:cNvPr id="62481" name="AutoShape 17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2" name="AutoShape 18"/>
            <p:cNvSpPr>
              <a:spLocks/>
            </p:cNvSpPr>
            <p:nvPr/>
          </p:nvSpPr>
          <p:spPr bwMode="auto">
            <a:xfrm>
              <a:off x="0" y="554297"/>
              <a:ext cx="1591420" cy="4828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995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2019</a:t>
              </a:r>
              <a:endParaRPr lang="es-E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endParaRPr>
            </a:p>
          </p:txBody>
        </p:sp>
      </p:grpSp>
      <p:sp>
        <p:nvSpPr>
          <p:cNvPr id="62483" name="AutoShape 19"/>
          <p:cNvSpPr>
            <a:spLocks/>
          </p:cNvSpPr>
          <p:nvPr/>
        </p:nvSpPr>
        <p:spPr bwMode="auto">
          <a:xfrm>
            <a:off x="4850520" y="2758925"/>
            <a:ext cx="1190853" cy="1614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8763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763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00000"/>
              </a:lnSpc>
            </a:pPr>
            <a:r>
              <a:rPr lang="zh-CN" altLang="en-US" sz="1049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4" name="AutoShape 20"/>
          <p:cNvSpPr>
            <a:spLocks/>
          </p:cNvSpPr>
          <p:nvPr/>
        </p:nvSpPr>
        <p:spPr bwMode="auto">
          <a:xfrm>
            <a:off x="6396665" y="2603093"/>
            <a:ext cx="1683024" cy="618934"/>
          </a:xfrm>
          <a:custGeom>
            <a:avLst/>
            <a:gdLst>
              <a:gd name="T0" fmla="*/ 2244725 w 21600"/>
              <a:gd name="T1" fmla="*/ 825500 h 21600"/>
              <a:gd name="T2" fmla="*/ 2244725 w 21600"/>
              <a:gd name="T3" fmla="*/ 825500 h 21600"/>
              <a:gd name="T4" fmla="*/ 2244725 w 21600"/>
              <a:gd name="T5" fmla="*/ 825500 h 21600"/>
              <a:gd name="T6" fmla="*/ 2244725 w 21600"/>
              <a:gd name="T7" fmla="*/ 825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305" y="0"/>
                </a:moveTo>
                <a:cubicBezTo>
                  <a:pt x="136" y="0"/>
                  <a:pt x="0" y="371"/>
                  <a:pt x="0" y="830"/>
                </a:cubicBezTo>
                <a:lnTo>
                  <a:pt x="0" y="15784"/>
                </a:lnTo>
                <a:cubicBezTo>
                  <a:pt x="0" y="16243"/>
                  <a:pt x="136" y="16615"/>
                  <a:pt x="305" y="16615"/>
                </a:cubicBezTo>
                <a:lnTo>
                  <a:pt x="2627" y="16615"/>
                </a:lnTo>
                <a:lnTo>
                  <a:pt x="3849" y="21599"/>
                </a:lnTo>
                <a:lnTo>
                  <a:pt x="5072" y="16615"/>
                </a:lnTo>
                <a:lnTo>
                  <a:pt x="21294" y="16615"/>
                </a:lnTo>
                <a:cubicBezTo>
                  <a:pt x="21463" y="16615"/>
                  <a:pt x="21599" y="16243"/>
                  <a:pt x="21599" y="15784"/>
                </a:cubicBezTo>
                <a:lnTo>
                  <a:pt x="21599" y="830"/>
                </a:lnTo>
                <a:cubicBezTo>
                  <a:pt x="21600" y="371"/>
                  <a:pt x="21463" y="0"/>
                  <a:pt x="21294" y="0"/>
                </a:cubicBezTo>
                <a:lnTo>
                  <a:pt x="30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 anchor="ctr"/>
          <a:lstStyle/>
          <a:p>
            <a:pPr>
              <a:defRPr/>
            </a:pPr>
            <a:endParaRPr lang="es-ES">
              <a:latin typeface="Arial" panose="020B0604020202020204" pitchFamily="34" charset="0"/>
              <a:ea typeface="微软雅黑" panose="020B0503020204020204" pitchFamily="34" charset="-122"/>
              <a:cs typeface="ＭＳ Ｐゴシック" charset="0"/>
              <a:sym typeface="Arial" panose="020B0604020202020204" pitchFamily="34" charset="0"/>
            </a:endParaRPr>
          </a:p>
        </p:txBody>
      </p:sp>
      <p:grpSp>
        <p:nvGrpSpPr>
          <p:cNvPr id="62485" name="Group 21"/>
          <p:cNvGrpSpPr>
            <a:grpSpLocks/>
          </p:cNvGrpSpPr>
          <p:nvPr/>
        </p:nvGrpSpPr>
        <p:grpSpPr bwMode="auto">
          <a:xfrm>
            <a:off x="6396665" y="3317248"/>
            <a:ext cx="596319" cy="596914"/>
            <a:chOff x="0" y="0"/>
            <a:chExt cx="1591420" cy="1591420"/>
          </a:xfrm>
        </p:grpSpPr>
        <p:sp>
          <p:nvSpPr>
            <p:cNvPr id="62486" name="AutoShape 22"/>
            <p:cNvSpPr>
              <a:spLocks/>
            </p:cNvSpPr>
            <p:nvPr/>
          </p:nvSpPr>
          <p:spPr bwMode="auto">
            <a:xfrm>
              <a:off x="0" y="0"/>
              <a:ext cx="1591420" cy="1591420"/>
            </a:xfrm>
            <a:custGeom>
              <a:avLst/>
              <a:gdLst>
                <a:gd name="T0" fmla="*/ 795670 w 19679"/>
                <a:gd name="T1" fmla="*/ 873385 h 19679"/>
                <a:gd name="T2" fmla="*/ 795670 w 19679"/>
                <a:gd name="T3" fmla="*/ 873385 h 19679"/>
                <a:gd name="T4" fmla="*/ 795670 w 19679"/>
                <a:gd name="T5" fmla="*/ 873385 h 19679"/>
                <a:gd name="T6" fmla="*/ 795670 w 19679"/>
                <a:gd name="T7" fmla="*/ 873385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/>
              <a:endPara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487" name="AutoShape 23"/>
            <p:cNvSpPr>
              <a:spLocks/>
            </p:cNvSpPr>
            <p:nvPr/>
          </p:nvSpPr>
          <p:spPr bwMode="auto">
            <a:xfrm>
              <a:off x="0" y="553745"/>
              <a:ext cx="1591420" cy="48393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9044" tIns="19044" rIns="19044" bIns="19044" anchor="ctr"/>
            <a:lstStyle/>
            <a:p>
              <a:pPr algn="ctr">
                <a:lnSpc>
                  <a:spcPct val="120000"/>
                </a:lnSpc>
                <a:defRPr/>
              </a:pPr>
              <a:r>
                <a:rPr lang="es-ES" sz="995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Lato" charset="0"/>
                  <a:sym typeface="Arial" panose="020B0604020202020204" pitchFamily="34" charset="0"/>
                </a:rPr>
                <a:t>201N</a:t>
              </a:r>
            </a:p>
          </p:txBody>
        </p:sp>
      </p:grpSp>
      <p:sp>
        <p:nvSpPr>
          <p:cNvPr id="62488" name="AutoShape 24"/>
          <p:cNvSpPr>
            <a:spLocks/>
          </p:cNvSpPr>
          <p:nvPr/>
        </p:nvSpPr>
        <p:spPr bwMode="auto">
          <a:xfrm>
            <a:off x="6651976" y="2753113"/>
            <a:ext cx="1191448" cy="173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defTabSz="342770" eaLnBrk="1"/>
            <a:r>
              <a:rPr lang="zh-CN" altLang="en-US" sz="112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37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89" name="AutoShape 25"/>
          <p:cNvSpPr>
            <a:spLocks/>
          </p:cNvSpPr>
          <p:nvPr/>
        </p:nvSpPr>
        <p:spPr bwMode="auto">
          <a:xfrm>
            <a:off x="1064907" y="3235633"/>
            <a:ext cx="909951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995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0" name="AutoShape 26"/>
          <p:cNvSpPr>
            <a:spLocks/>
          </p:cNvSpPr>
          <p:nvPr/>
        </p:nvSpPr>
        <p:spPr bwMode="auto">
          <a:xfrm>
            <a:off x="1076214" y="3426156"/>
            <a:ext cx="1597921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1" name="AutoShape 27"/>
          <p:cNvSpPr>
            <a:spLocks/>
          </p:cNvSpPr>
          <p:nvPr/>
        </p:nvSpPr>
        <p:spPr bwMode="auto">
          <a:xfrm>
            <a:off x="2856839" y="1953131"/>
            <a:ext cx="909952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2" name="AutoShape 28"/>
          <p:cNvSpPr>
            <a:spLocks/>
          </p:cNvSpPr>
          <p:nvPr/>
        </p:nvSpPr>
        <p:spPr bwMode="auto">
          <a:xfrm>
            <a:off x="2868147" y="2119253"/>
            <a:ext cx="159851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3" name="AutoShape 29"/>
          <p:cNvSpPr>
            <a:spLocks/>
          </p:cNvSpPr>
          <p:nvPr/>
        </p:nvSpPr>
        <p:spPr bwMode="auto">
          <a:xfrm>
            <a:off x="4716021" y="3269556"/>
            <a:ext cx="909952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4" name="AutoShape 30"/>
          <p:cNvSpPr>
            <a:spLocks/>
          </p:cNvSpPr>
          <p:nvPr/>
        </p:nvSpPr>
        <p:spPr bwMode="auto">
          <a:xfrm>
            <a:off x="4727330" y="3455912"/>
            <a:ext cx="148365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5" name="AutoShape 31"/>
          <p:cNvSpPr>
            <a:spLocks/>
          </p:cNvSpPr>
          <p:nvPr/>
        </p:nvSpPr>
        <p:spPr bwMode="auto">
          <a:xfrm>
            <a:off x="6487125" y="1941228"/>
            <a:ext cx="1483656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/>
            <a:r>
              <a:rPr lang="zh-CN" altLang="en-US" sz="99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99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496" name="AutoShape 32"/>
          <p:cNvSpPr>
            <a:spLocks/>
          </p:cNvSpPr>
          <p:nvPr/>
        </p:nvSpPr>
        <p:spPr bwMode="auto">
          <a:xfrm>
            <a:off x="6490101" y="2128775"/>
            <a:ext cx="1483656" cy="21018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887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2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2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2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62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62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8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2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62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62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animBg="1"/>
      <p:bldP spid="62473" grpId="0" autoUpdateAnimBg="0"/>
      <p:bldP spid="62474" grpId="0" animBg="1"/>
      <p:bldP spid="62478" grpId="0" autoUpdateAnimBg="0"/>
      <p:bldP spid="62483" grpId="0" autoUpdateAnimBg="0"/>
      <p:bldP spid="62488" grpId="0" autoUpdateAnimBg="0"/>
      <p:bldP spid="62489" grpId="0" autoUpdateAnimBg="0"/>
      <p:bldP spid="62490" grpId="0" autoUpdateAnimBg="0"/>
      <p:bldP spid="62491" grpId="0" autoUpdateAnimBg="0"/>
      <p:bldP spid="62492" grpId="0" autoUpdateAnimBg="0"/>
      <p:bldP spid="62493" grpId="0" autoUpdateAnimBg="0"/>
      <p:bldP spid="62494" grpId="0" autoUpdateAnimBg="0"/>
      <p:bldP spid="62495" grpId="0" autoUpdateAnimBg="0"/>
      <p:bldP spid="62496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1"/>
          <p:cNvSpPr>
            <a:spLocks/>
          </p:cNvSpPr>
          <p:nvPr/>
        </p:nvSpPr>
        <p:spPr bwMode="auto">
          <a:xfrm>
            <a:off x="4495229" y="4752698"/>
            <a:ext cx="152948" cy="1523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/>
            <a:fld id="{23F60550-7A3A-40F2-9D03-4180B6431330}" type="slidenum">
              <a:rPr lang="es-ES" altLang="zh-CN" sz="750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pPr eaLnBrk="1"/>
              <a:t>12</a:t>
            </a:fld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2" name="AutoShape 8"/>
          <p:cNvSpPr>
            <a:spLocks/>
          </p:cNvSpPr>
          <p:nvPr/>
        </p:nvSpPr>
        <p:spPr bwMode="auto">
          <a:xfrm>
            <a:off x="1030984" y="3517806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3" name="AutoShape 9"/>
          <p:cNvSpPr>
            <a:spLocks/>
          </p:cNvSpPr>
          <p:nvPr/>
        </p:nvSpPr>
        <p:spPr bwMode="auto">
          <a:xfrm>
            <a:off x="3459110" y="3517806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4" name="AutoShape 10"/>
          <p:cNvSpPr>
            <a:spLocks/>
          </p:cNvSpPr>
          <p:nvPr/>
        </p:nvSpPr>
        <p:spPr bwMode="auto">
          <a:xfrm>
            <a:off x="5868190" y="3517806"/>
            <a:ext cx="2212094" cy="420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637"/>
              </a:spcBef>
            </a:pP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5" name="AutoShape 11"/>
          <p:cNvSpPr>
            <a:spLocks/>
          </p:cNvSpPr>
          <p:nvPr/>
        </p:nvSpPr>
        <p:spPr bwMode="auto">
          <a:xfrm>
            <a:off x="1040507" y="3111333"/>
            <a:ext cx="2211498" cy="27614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7139" tIns="17139" rIns="17139" bIns="17139" anchor="ctr"/>
          <a:lstStyle/>
          <a:p>
            <a:pPr algn="ctr"/>
            <a:endParaRPr lang="zh-CN" altLang="en-US" sz="99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516" name="AutoShape 12"/>
          <p:cNvSpPr>
            <a:spLocks/>
          </p:cNvSpPr>
          <p:nvPr/>
        </p:nvSpPr>
        <p:spPr bwMode="auto">
          <a:xfrm>
            <a:off x="3451373" y="3111333"/>
            <a:ext cx="2211498" cy="2761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3">
              <a:alpha val="79999"/>
            </a:schemeClr>
          </a:solidFill>
          <a:ln>
            <a:noFill/>
          </a:ln>
          <a:effectLst/>
        </p:spPr>
        <p:txBody>
          <a:bodyPr lIns="17139" tIns="17139" rIns="17139" bIns="17139" anchor="ctr"/>
          <a:lstStyle/>
          <a:p>
            <a:pPr algn="ctr" defTabSz="342770">
              <a:defRPr/>
            </a:pPr>
            <a:endParaRPr lang="es-ES" sz="99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7" name="AutoShape 13"/>
          <p:cNvSpPr>
            <a:spLocks/>
          </p:cNvSpPr>
          <p:nvPr/>
        </p:nvSpPr>
        <p:spPr bwMode="auto">
          <a:xfrm>
            <a:off x="5850337" y="3111333"/>
            <a:ext cx="2211498" cy="27614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solidFill>
            <a:schemeClr val="accent5">
              <a:alpha val="79999"/>
            </a:schemeClr>
          </a:solidFill>
          <a:ln>
            <a:noFill/>
          </a:ln>
          <a:effectLst/>
        </p:spPr>
        <p:txBody>
          <a:bodyPr lIns="17139" tIns="17139" rIns="17139" bIns="17139" anchor="ctr"/>
          <a:lstStyle/>
          <a:p>
            <a:pPr algn="ctr" defTabSz="342770">
              <a:defRPr/>
            </a:pPr>
            <a:endParaRPr lang="es-ES" sz="995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8" name="AutoShape 14"/>
          <p:cNvSpPr>
            <a:spLocks/>
          </p:cNvSpPr>
          <p:nvPr/>
        </p:nvSpPr>
        <p:spPr bwMode="auto">
          <a:xfrm>
            <a:off x="1204368" y="3176139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19" name="AutoShape 15"/>
          <p:cNvSpPr>
            <a:spLocks/>
          </p:cNvSpPr>
          <p:nvPr/>
        </p:nvSpPr>
        <p:spPr bwMode="auto">
          <a:xfrm>
            <a:off x="3632493" y="3176139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1520" name="AutoShape 16"/>
          <p:cNvSpPr>
            <a:spLocks/>
          </p:cNvSpPr>
          <p:nvPr/>
        </p:nvSpPr>
        <p:spPr bwMode="auto">
          <a:xfrm>
            <a:off x="6041574" y="3176139"/>
            <a:ext cx="1759910" cy="15311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>
            <a:spAutoFit/>
          </a:bodyPr>
          <a:lstStyle/>
          <a:p>
            <a:pPr algn="ctr">
              <a:defRPr/>
            </a:pPr>
            <a:r>
              <a:rPr lang="zh-CN" altLang="en-US" sz="995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 bwMode="auto">
          <a:xfrm>
            <a:off x="1040506" y="1490499"/>
            <a:ext cx="2208755" cy="162083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 bwMode="auto">
          <a:xfrm>
            <a:off x="3448397" y="1490499"/>
            <a:ext cx="2214474" cy="1620834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5850337" y="1490499"/>
            <a:ext cx="2211498" cy="162083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 algn="ctr">
            <a:noFill/>
            <a:prstDash val="solid"/>
            <a:miter lim="0"/>
            <a:headEnd type="none" w="med" len="med"/>
            <a:tailEnd type="none" w="med" len="med"/>
          </a:ln>
          <a:effectLst/>
        </p:spPr>
        <p:txBody>
          <a:bodyPr vert="horz" wrap="square" lIns="19044" tIns="19044" rIns="19044" bIns="19044" numCol="1" rtlCol="0" anchor="ctr" anchorCtr="0" compatLnSpc="1">
            <a:prstTxWarp prst="textNoShape">
              <a:avLst/>
            </a:prstTxWarp>
          </a:bodyPr>
          <a:lstStyle/>
          <a:p>
            <a:pPr marL="85693" algn="ctr" defTabSz="309445" hangingPunct="0">
              <a:lnSpc>
                <a:spcPct val="130000"/>
              </a:lnSpc>
            </a:pPr>
            <a:endParaRPr lang="zh-CN" altLang="en-US" sz="937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86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8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4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6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5200"/>
                            </p:stCondLst>
                            <p:childTnLst>
                              <p:par>
                                <p:cTn id="4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8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4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 autoUpdateAnimBg="0"/>
      <p:bldP spid="21513" grpId="0" autoUpdateAnimBg="0"/>
      <p:bldP spid="21514" grpId="0" autoUpdateAnimBg="0"/>
      <p:bldP spid="21515" grpId="0" animBg="1"/>
      <p:bldP spid="21518" grpId="0" autoUpdateAnimBg="0"/>
      <p:bldP spid="21519" grpId="0" autoUpdateAnimBg="0"/>
      <p:bldP spid="21520" grpId="0" autoUpdateAnimBg="0"/>
      <p:bldP spid="18" grpId="0" animBg="1"/>
      <p:bldP spid="19" grpId="0" animBg="1"/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 flipH="1">
            <a:off x="5891095" y="2723476"/>
            <a:ext cx="1267509" cy="0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147616" y="2354539"/>
            <a:ext cx="1072361" cy="1217164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5031489" y="2723476"/>
            <a:ext cx="847977" cy="965371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210577" y="2338966"/>
            <a:ext cx="820913" cy="1349882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2003467" y="2642409"/>
            <a:ext cx="1144150" cy="911123"/>
          </a:xfrm>
          <a:prstGeom prst="line">
            <a:avLst/>
          </a:prstGeom>
          <a:ln w="2540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Oval 12"/>
          <p:cNvSpPr>
            <a:spLocks noChangeArrowheads="1"/>
          </p:cNvSpPr>
          <p:nvPr/>
        </p:nvSpPr>
        <p:spPr bwMode="auto">
          <a:xfrm>
            <a:off x="2509404" y="2916273"/>
            <a:ext cx="1276425" cy="1274517"/>
          </a:xfrm>
          <a:prstGeom prst="ellipse">
            <a:avLst/>
          </a:prstGeom>
          <a:solidFill>
            <a:schemeClr val="accent2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Oval 12"/>
          <p:cNvSpPr>
            <a:spLocks noChangeArrowheads="1"/>
          </p:cNvSpPr>
          <p:nvPr/>
        </p:nvSpPr>
        <p:spPr bwMode="auto">
          <a:xfrm>
            <a:off x="3785829" y="1946300"/>
            <a:ext cx="849497" cy="848227"/>
          </a:xfrm>
          <a:prstGeom prst="ellipse">
            <a:avLst/>
          </a:prstGeom>
          <a:solidFill>
            <a:schemeClr val="accent3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Oval 12"/>
          <p:cNvSpPr>
            <a:spLocks noChangeArrowheads="1"/>
          </p:cNvSpPr>
          <p:nvPr/>
        </p:nvSpPr>
        <p:spPr bwMode="auto">
          <a:xfrm>
            <a:off x="4713907" y="3371738"/>
            <a:ext cx="635167" cy="634218"/>
          </a:xfrm>
          <a:prstGeom prst="ellipse">
            <a:avLst/>
          </a:prstGeom>
          <a:solidFill>
            <a:schemeClr val="accent4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Oval 12"/>
          <p:cNvSpPr>
            <a:spLocks noChangeArrowheads="1"/>
          </p:cNvSpPr>
          <p:nvPr/>
        </p:nvSpPr>
        <p:spPr bwMode="auto">
          <a:xfrm>
            <a:off x="5373529" y="2218295"/>
            <a:ext cx="1011875" cy="1010363"/>
          </a:xfrm>
          <a:prstGeom prst="ellipse">
            <a:avLst/>
          </a:prstGeom>
          <a:solidFill>
            <a:schemeClr val="accent5"/>
          </a:solidFill>
          <a:ln w="2540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Oval 12"/>
          <p:cNvSpPr>
            <a:spLocks noChangeArrowheads="1"/>
          </p:cNvSpPr>
          <p:nvPr/>
        </p:nvSpPr>
        <p:spPr bwMode="auto">
          <a:xfrm>
            <a:off x="1667813" y="2307257"/>
            <a:ext cx="671305" cy="670302"/>
          </a:xfrm>
          <a:prstGeom prst="ellipse">
            <a:avLst/>
          </a:prstGeom>
          <a:solidFill>
            <a:schemeClr val="accent1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AU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Oval 12"/>
          <p:cNvSpPr>
            <a:spLocks noChangeArrowheads="1"/>
          </p:cNvSpPr>
          <p:nvPr/>
        </p:nvSpPr>
        <p:spPr bwMode="auto">
          <a:xfrm>
            <a:off x="6841021" y="2406367"/>
            <a:ext cx="635167" cy="634218"/>
          </a:xfrm>
          <a:prstGeom prst="ellipse">
            <a:avLst/>
          </a:prstGeom>
          <a:solidFill>
            <a:schemeClr val="accent6"/>
          </a:solidFill>
          <a:ln w="203200">
            <a:solidFill>
              <a:schemeClr val="bg2"/>
            </a:solidFill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33"/>
          <p:cNvSpPr txBox="1">
            <a:spLocks/>
          </p:cNvSpPr>
          <p:nvPr/>
        </p:nvSpPr>
        <p:spPr>
          <a:xfrm>
            <a:off x="1520215" y="1830038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3"/>
          <p:cNvSpPr txBox="1">
            <a:spLocks/>
          </p:cNvSpPr>
          <p:nvPr/>
        </p:nvSpPr>
        <p:spPr>
          <a:xfrm>
            <a:off x="2597131" y="2439570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33"/>
          <p:cNvSpPr txBox="1">
            <a:spLocks/>
          </p:cNvSpPr>
          <p:nvPr/>
        </p:nvSpPr>
        <p:spPr>
          <a:xfrm>
            <a:off x="3715269" y="1463963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33"/>
          <p:cNvSpPr txBox="1">
            <a:spLocks/>
          </p:cNvSpPr>
          <p:nvPr/>
        </p:nvSpPr>
        <p:spPr>
          <a:xfrm>
            <a:off x="4536181" y="4261430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33"/>
          <p:cNvSpPr txBox="1">
            <a:spLocks/>
          </p:cNvSpPr>
          <p:nvPr/>
        </p:nvSpPr>
        <p:spPr>
          <a:xfrm>
            <a:off x="6663296" y="1937461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33"/>
          <p:cNvSpPr txBox="1">
            <a:spLocks/>
          </p:cNvSpPr>
          <p:nvPr/>
        </p:nvSpPr>
        <p:spPr>
          <a:xfrm>
            <a:off x="5384158" y="1724042"/>
            <a:ext cx="99061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203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原创设计师QQ598969553           _1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59424"/>
            <a:ext cx="9141179" cy="1966794"/>
          </a:xfrm>
          <a:prstGeom prst="rect">
            <a:avLst/>
          </a:prstGeom>
          <a:solidFill>
            <a:schemeClr val="tx1"/>
          </a:solidFill>
          <a:ln w="3175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原创设计师QQ598969553           _2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-6609"/>
            <a:ext cx="9141179" cy="1966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7" name="原创设计师QQ598969553           _3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906386" y="691812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6" name="原创设计师QQ598969553           _4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408794" y="2421641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5" name="原创设计师QQ598969553           _5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780017" y="620845"/>
            <a:ext cx="465966" cy="465966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4" name="原创设计师QQ598969553           _6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353920" y="1592435"/>
            <a:ext cx="902703" cy="902703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28" name="原创设计师QQ598969553           _7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743526" y="1327940"/>
            <a:ext cx="1072629" cy="1072629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63" name="原创设计师QQ598969553           _8"/>
          <p:cNvSpPr/>
          <p:nvPr/>
        </p:nvSpPr>
        <p:spPr>
          <a:xfrm>
            <a:off x="2428882" y="3012725"/>
            <a:ext cx="4339650" cy="71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4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输入您的标题内容</a:t>
            </a:r>
          </a:p>
        </p:txBody>
      </p:sp>
      <p:sp>
        <p:nvSpPr>
          <p:cNvPr id="79" name="原创设计师QQ598969553           _9"/>
          <p:cNvSpPr txBox="1">
            <a:spLocks/>
          </p:cNvSpPr>
          <p:nvPr/>
        </p:nvSpPr>
        <p:spPr>
          <a:xfrm>
            <a:off x="2611165" y="3668246"/>
            <a:ext cx="3975084" cy="541665"/>
          </a:xfrm>
          <a:prstGeom prst="rect">
            <a:avLst/>
          </a:prstGeom>
          <a:noFill/>
        </p:spPr>
        <p:txBody>
          <a:bodyPr vert="horz" wrap="square" lIns="68559" tIns="34279" rIns="68559" bIns="3427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  <p:grpSp>
        <p:nvGrpSpPr>
          <p:cNvPr id="81" name="组合 80"/>
          <p:cNvGrpSpPr>
            <a:grpSpLocks noGrp="1" noSelect="1" noRot="1" noChangeAspect="1" noMove="1" noResize="1"/>
          </p:cNvGrpSpPr>
          <p:nvPr/>
        </p:nvGrpSpPr>
        <p:grpSpPr>
          <a:xfrm>
            <a:off x="3534094" y="704446"/>
            <a:ext cx="2075811" cy="2075811"/>
            <a:chOff x="3762141" y="2125604"/>
            <a:chExt cx="1938876" cy="1938876"/>
          </a:xfrm>
        </p:grpSpPr>
        <p:sp>
          <p:nvSpPr>
            <p:cNvPr id="83" name="椭圆 82"/>
            <p:cNvSpPr/>
            <p:nvPr/>
          </p:nvSpPr>
          <p:spPr>
            <a:xfrm>
              <a:off x="3762141" y="2125604"/>
              <a:ext cx="1938876" cy="1938876"/>
            </a:xfrm>
            <a:prstGeom prst="ellipse">
              <a:avLst/>
            </a:pr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867848" y="2231311"/>
              <a:ext cx="1727463" cy="1727463"/>
            </a:xfrm>
            <a:prstGeom prst="ellipse">
              <a:avLst/>
            </a:prstGeom>
            <a:solidFill>
              <a:srgbClr val="C00000"/>
            </a:soli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962416" y="1142937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41" y="13275075"/>
            <a:ext cx="1482118" cy="38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01195"/>
      </p:ext>
    </p:extLst>
  </p:cSld>
  <p:clrMapOvr>
    <a:masterClrMapping/>
  </p:clrMapOvr>
  <p:transition spd="slow" advTm="0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Freeform 5"/>
          <p:cNvSpPr>
            <a:spLocks/>
          </p:cNvSpPr>
          <p:nvPr/>
        </p:nvSpPr>
        <p:spPr bwMode="auto">
          <a:xfrm>
            <a:off x="3341958" y="1552737"/>
            <a:ext cx="1983005" cy="1971628"/>
          </a:xfrm>
          <a:custGeom>
            <a:avLst/>
            <a:gdLst>
              <a:gd name="T0" fmla="*/ 2100 w 2100"/>
              <a:gd name="T1" fmla="*/ 630 h 2147"/>
              <a:gd name="T2" fmla="*/ 634 w 2100"/>
              <a:gd name="T3" fmla="*/ 510 h 2147"/>
              <a:gd name="T4" fmla="*/ 1574 w 2100"/>
              <a:gd name="T5" fmla="*/ 1621 h 2147"/>
              <a:gd name="T6" fmla="*/ 991 w 2100"/>
              <a:gd name="T7" fmla="*/ 1572 h 2147"/>
              <a:gd name="T8" fmla="*/ 2100 w 2100"/>
              <a:gd name="T9" fmla="*/ 630 h 2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00" h="2147">
                <a:moveTo>
                  <a:pt x="2100" y="630"/>
                </a:moveTo>
                <a:cubicBezTo>
                  <a:pt x="1728" y="193"/>
                  <a:pt x="1072" y="139"/>
                  <a:pt x="634" y="510"/>
                </a:cubicBezTo>
                <a:cubicBezTo>
                  <a:pt x="0" y="1047"/>
                  <a:pt x="953" y="2147"/>
                  <a:pt x="1574" y="1621"/>
                </a:cubicBezTo>
                <a:cubicBezTo>
                  <a:pt x="1400" y="1768"/>
                  <a:pt x="1139" y="1747"/>
                  <a:pt x="991" y="1572"/>
                </a:cubicBezTo>
                <a:cubicBezTo>
                  <a:pt x="466" y="952"/>
                  <a:pt x="1563" y="0"/>
                  <a:pt x="2100" y="63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6"/>
          <p:cNvSpPr>
            <a:spLocks/>
          </p:cNvSpPr>
          <p:nvPr/>
        </p:nvSpPr>
        <p:spPr bwMode="auto">
          <a:xfrm>
            <a:off x="3825071" y="1598295"/>
            <a:ext cx="2022423" cy="1926070"/>
          </a:xfrm>
          <a:custGeom>
            <a:avLst/>
            <a:gdLst>
              <a:gd name="T0" fmla="*/ 1521 w 2142"/>
              <a:gd name="T1" fmla="*/ 2097 h 2097"/>
              <a:gd name="T2" fmla="*/ 1637 w 2142"/>
              <a:gd name="T3" fmla="*/ 634 h 2097"/>
              <a:gd name="T4" fmla="*/ 526 w 2142"/>
              <a:gd name="T5" fmla="*/ 1574 h 2097"/>
              <a:gd name="T6" fmla="*/ 575 w 2142"/>
              <a:gd name="T7" fmla="*/ 991 h 2097"/>
              <a:gd name="T8" fmla="*/ 1521 w 2142"/>
              <a:gd name="T9" fmla="*/ 2097 h 20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2" h="2097">
                <a:moveTo>
                  <a:pt x="1521" y="2097"/>
                </a:moveTo>
                <a:cubicBezTo>
                  <a:pt x="1954" y="1724"/>
                  <a:pt x="2007" y="1071"/>
                  <a:pt x="1637" y="634"/>
                </a:cubicBezTo>
                <a:cubicBezTo>
                  <a:pt x="1100" y="0"/>
                  <a:pt x="0" y="953"/>
                  <a:pt x="526" y="1574"/>
                </a:cubicBezTo>
                <a:cubicBezTo>
                  <a:pt x="379" y="1400"/>
                  <a:pt x="400" y="1139"/>
                  <a:pt x="575" y="991"/>
                </a:cubicBezTo>
                <a:cubicBezTo>
                  <a:pt x="1194" y="467"/>
                  <a:pt x="2142" y="1558"/>
                  <a:pt x="1521" y="209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"/>
          <p:cNvSpPr>
            <a:spLocks/>
          </p:cNvSpPr>
          <p:nvPr/>
        </p:nvSpPr>
        <p:spPr bwMode="auto">
          <a:xfrm>
            <a:off x="3296509" y="2086467"/>
            <a:ext cx="2028452" cy="1929678"/>
          </a:xfrm>
          <a:custGeom>
            <a:avLst/>
            <a:gdLst>
              <a:gd name="T0" fmla="*/ 633 w 2148"/>
              <a:gd name="T1" fmla="*/ 0 h 2101"/>
              <a:gd name="T2" fmla="*/ 512 w 2148"/>
              <a:gd name="T3" fmla="*/ 1467 h 2101"/>
              <a:gd name="T4" fmla="*/ 1623 w 2148"/>
              <a:gd name="T5" fmla="*/ 527 h 2101"/>
              <a:gd name="T6" fmla="*/ 1574 w 2148"/>
              <a:gd name="T7" fmla="*/ 1110 h 2101"/>
              <a:gd name="T8" fmla="*/ 633 w 2148"/>
              <a:gd name="T9" fmla="*/ 0 h 2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8" h="2101">
                <a:moveTo>
                  <a:pt x="633" y="0"/>
                </a:moveTo>
                <a:cubicBezTo>
                  <a:pt x="195" y="371"/>
                  <a:pt x="140" y="1028"/>
                  <a:pt x="512" y="1467"/>
                </a:cubicBezTo>
                <a:cubicBezTo>
                  <a:pt x="1048" y="2101"/>
                  <a:pt x="2148" y="1148"/>
                  <a:pt x="1623" y="527"/>
                </a:cubicBezTo>
                <a:cubicBezTo>
                  <a:pt x="1770" y="701"/>
                  <a:pt x="1748" y="962"/>
                  <a:pt x="1574" y="1110"/>
                </a:cubicBezTo>
                <a:cubicBezTo>
                  <a:pt x="953" y="1636"/>
                  <a:pt x="0" y="536"/>
                  <a:pt x="63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Freeform 8"/>
          <p:cNvSpPr>
            <a:spLocks/>
          </p:cNvSpPr>
          <p:nvPr/>
        </p:nvSpPr>
        <p:spPr bwMode="auto">
          <a:xfrm>
            <a:off x="3819041" y="2075415"/>
            <a:ext cx="1980222" cy="1967568"/>
          </a:xfrm>
          <a:custGeom>
            <a:avLst/>
            <a:gdLst>
              <a:gd name="T0" fmla="*/ 0 w 2097"/>
              <a:gd name="T1" fmla="*/ 1520 h 2142"/>
              <a:gd name="T2" fmla="*/ 1463 w 2097"/>
              <a:gd name="T3" fmla="*/ 1636 h 2142"/>
              <a:gd name="T4" fmla="*/ 523 w 2097"/>
              <a:gd name="T5" fmla="*/ 525 h 2142"/>
              <a:gd name="T6" fmla="*/ 1106 w 2097"/>
              <a:gd name="T7" fmla="*/ 574 h 2142"/>
              <a:gd name="T8" fmla="*/ 0 w 2097"/>
              <a:gd name="T9" fmla="*/ 1520 h 2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7" h="2142">
                <a:moveTo>
                  <a:pt x="0" y="1520"/>
                </a:moveTo>
                <a:cubicBezTo>
                  <a:pt x="373" y="1954"/>
                  <a:pt x="1026" y="2006"/>
                  <a:pt x="1463" y="1636"/>
                </a:cubicBezTo>
                <a:cubicBezTo>
                  <a:pt x="2097" y="1100"/>
                  <a:pt x="1144" y="0"/>
                  <a:pt x="523" y="525"/>
                </a:cubicBezTo>
                <a:cubicBezTo>
                  <a:pt x="697" y="378"/>
                  <a:pt x="958" y="400"/>
                  <a:pt x="1106" y="574"/>
                </a:cubicBezTo>
                <a:cubicBezTo>
                  <a:pt x="1630" y="1193"/>
                  <a:pt x="539" y="2142"/>
                  <a:pt x="0" y="152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68559" tIns="34280" rIns="68559" bIns="3428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2411"/>
          <p:cNvSpPr/>
          <p:nvPr/>
        </p:nvSpPr>
        <p:spPr>
          <a:xfrm>
            <a:off x="5865622" y="1758161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2414"/>
          <p:cNvSpPr/>
          <p:nvPr/>
        </p:nvSpPr>
        <p:spPr>
          <a:xfrm>
            <a:off x="5865622" y="1954195"/>
            <a:ext cx="1727284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2411"/>
          <p:cNvSpPr/>
          <p:nvPr/>
        </p:nvSpPr>
        <p:spPr>
          <a:xfrm>
            <a:off x="5865622" y="3475601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Shape 2414"/>
          <p:cNvSpPr/>
          <p:nvPr/>
        </p:nvSpPr>
        <p:spPr>
          <a:xfrm>
            <a:off x="5865622" y="3671635"/>
            <a:ext cx="1727284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just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Shape 2411"/>
          <p:cNvSpPr/>
          <p:nvPr/>
        </p:nvSpPr>
        <p:spPr>
          <a:xfrm>
            <a:off x="2200217" y="1758161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Shape 2414"/>
          <p:cNvSpPr/>
          <p:nvPr/>
        </p:nvSpPr>
        <p:spPr>
          <a:xfrm>
            <a:off x="1624317" y="1954195"/>
            <a:ext cx="1717640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Shape 2411"/>
          <p:cNvSpPr/>
          <p:nvPr/>
        </p:nvSpPr>
        <p:spPr>
          <a:xfrm>
            <a:off x="2200217" y="3475601"/>
            <a:ext cx="1141740" cy="1531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>
              <a:defRPr sz="3000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Shape 2414"/>
          <p:cNvSpPr/>
          <p:nvPr/>
        </p:nvSpPr>
        <p:spPr>
          <a:xfrm>
            <a:off x="1624317" y="3671635"/>
            <a:ext cx="1717640" cy="4203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anchor="t" anchorCtr="0">
            <a:spAutoFit/>
          </a:bodyPr>
          <a:lstStyle>
            <a:lvl1pPr algn="l" defTabSz="457200">
              <a:lnSpc>
                <a:spcPct val="120000"/>
              </a:lnSpc>
              <a:defRPr sz="2000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r">
              <a:spcBef>
                <a:spcPts val="0"/>
              </a:spcBef>
              <a:spcAft>
                <a:spcPts val="0"/>
              </a:spcAft>
              <a:defRPr sz="1800">
                <a:solidFill>
                  <a:srgbClr val="000000"/>
                </a:solidFill>
              </a:defRPr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677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3" grpId="0" animBg="1"/>
      <p:bldP spid="74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Donut 28"/>
          <p:cNvSpPr/>
          <p:nvPr/>
        </p:nvSpPr>
        <p:spPr>
          <a:xfrm>
            <a:off x="4225009" y="1035245"/>
            <a:ext cx="889917" cy="889917"/>
          </a:xfrm>
          <a:prstGeom prst="donut">
            <a:avLst>
              <a:gd name="adj" fmla="val 1057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Donut 27"/>
          <p:cNvSpPr/>
          <p:nvPr/>
        </p:nvSpPr>
        <p:spPr>
          <a:xfrm>
            <a:off x="4478154" y="1584294"/>
            <a:ext cx="1046171" cy="1046169"/>
          </a:xfrm>
          <a:prstGeom prst="donut">
            <a:avLst>
              <a:gd name="adj" fmla="val 10574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Donut 26"/>
          <p:cNvSpPr/>
          <p:nvPr/>
        </p:nvSpPr>
        <p:spPr>
          <a:xfrm>
            <a:off x="4753699" y="2339881"/>
            <a:ext cx="1037490" cy="1037490"/>
          </a:xfrm>
          <a:prstGeom prst="donut">
            <a:avLst>
              <a:gd name="adj" fmla="val 1057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74"/>
          <p:cNvSpPr>
            <a:spLocks noEditPoints="1"/>
          </p:cNvSpPr>
          <p:nvPr/>
        </p:nvSpPr>
        <p:spPr bwMode="auto">
          <a:xfrm>
            <a:off x="5068948" y="2716716"/>
            <a:ext cx="406982" cy="283817"/>
          </a:xfrm>
          <a:custGeom>
            <a:avLst/>
            <a:gdLst/>
            <a:ahLst/>
            <a:cxnLst>
              <a:cxn ang="0">
                <a:pos x="64" y="20"/>
              </a:cxn>
              <a:cxn ang="0">
                <a:pos x="35" y="9"/>
              </a:cxn>
              <a:cxn ang="0">
                <a:pos x="7" y="20"/>
              </a:cxn>
              <a:cxn ang="0">
                <a:pos x="6" y="20"/>
              </a:cxn>
              <a:cxn ang="0">
                <a:pos x="0" y="14"/>
              </a:cxn>
              <a:cxn ang="0">
                <a:pos x="1" y="13"/>
              </a:cxn>
              <a:cxn ang="0">
                <a:pos x="35" y="0"/>
              </a:cxn>
              <a:cxn ang="0">
                <a:pos x="70" y="13"/>
              </a:cxn>
              <a:cxn ang="0">
                <a:pos x="70" y="14"/>
              </a:cxn>
              <a:cxn ang="0">
                <a:pos x="64" y="20"/>
              </a:cxn>
              <a:cxn ang="0">
                <a:pos x="64" y="20"/>
              </a:cxn>
              <a:cxn ang="0">
                <a:pos x="54" y="30"/>
              </a:cxn>
              <a:cxn ang="0">
                <a:pos x="35" y="22"/>
              </a:cxn>
              <a:cxn ang="0">
                <a:pos x="16" y="30"/>
              </a:cxn>
              <a:cxn ang="0">
                <a:pos x="10" y="24"/>
              </a:cxn>
              <a:cxn ang="0">
                <a:pos x="10" y="23"/>
              </a:cxn>
              <a:cxn ang="0">
                <a:pos x="35" y="13"/>
              </a:cxn>
              <a:cxn ang="0">
                <a:pos x="60" y="23"/>
              </a:cxn>
              <a:cxn ang="0">
                <a:pos x="61" y="24"/>
              </a:cxn>
              <a:cxn ang="0">
                <a:pos x="55" y="30"/>
              </a:cxn>
              <a:cxn ang="0">
                <a:pos x="54" y="30"/>
              </a:cxn>
              <a:cxn ang="0">
                <a:pos x="35" y="36"/>
              </a:cxn>
              <a:cxn ang="0">
                <a:pos x="26" y="40"/>
              </a:cxn>
              <a:cxn ang="0">
                <a:pos x="20" y="34"/>
              </a:cxn>
              <a:cxn ang="0">
                <a:pos x="20" y="33"/>
              </a:cxn>
              <a:cxn ang="0">
                <a:pos x="35" y="27"/>
              </a:cxn>
              <a:cxn ang="0">
                <a:pos x="51" y="33"/>
              </a:cxn>
              <a:cxn ang="0">
                <a:pos x="51" y="34"/>
              </a:cxn>
              <a:cxn ang="0">
                <a:pos x="45" y="40"/>
              </a:cxn>
              <a:cxn ang="0">
                <a:pos x="35" y="36"/>
              </a:cxn>
              <a:cxn ang="0">
                <a:pos x="29" y="43"/>
              </a:cxn>
              <a:cxn ang="0">
                <a:pos x="35" y="41"/>
              </a:cxn>
              <a:cxn ang="0">
                <a:pos x="41" y="43"/>
              </a:cxn>
              <a:cxn ang="0">
                <a:pos x="35" y="49"/>
              </a:cxn>
              <a:cxn ang="0">
                <a:pos x="29" y="43"/>
              </a:cxn>
            </a:cxnLst>
            <a:rect l="0" t="0" r="r" b="b"/>
            <a:pathLst>
              <a:path w="70" h="49">
                <a:moveTo>
                  <a:pt x="64" y="20"/>
                </a:moveTo>
                <a:cubicBezTo>
                  <a:pt x="55" y="13"/>
                  <a:pt x="46" y="9"/>
                  <a:pt x="35" y="9"/>
                </a:cubicBezTo>
                <a:cubicBezTo>
                  <a:pt x="24" y="9"/>
                  <a:pt x="15" y="13"/>
                  <a:pt x="7" y="20"/>
                </a:cubicBezTo>
                <a:cubicBezTo>
                  <a:pt x="7" y="20"/>
                  <a:pt x="7" y="20"/>
                  <a:pt x="6" y="20"/>
                </a:cubicBezTo>
                <a:cubicBezTo>
                  <a:pt x="5" y="20"/>
                  <a:pt x="0" y="15"/>
                  <a:pt x="0" y="14"/>
                </a:cubicBezTo>
                <a:cubicBezTo>
                  <a:pt x="0" y="14"/>
                  <a:pt x="0" y="14"/>
                  <a:pt x="1" y="13"/>
                </a:cubicBezTo>
                <a:cubicBezTo>
                  <a:pt x="10" y="4"/>
                  <a:pt x="23" y="0"/>
                  <a:pt x="35" y="0"/>
                </a:cubicBezTo>
                <a:cubicBezTo>
                  <a:pt x="48" y="0"/>
                  <a:pt x="61" y="4"/>
                  <a:pt x="70" y="13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5"/>
                  <a:pt x="65" y="20"/>
                  <a:pt x="64" y="20"/>
                </a:cubicBezTo>
                <a:cubicBezTo>
                  <a:pt x="64" y="20"/>
                  <a:pt x="64" y="20"/>
                  <a:pt x="64" y="20"/>
                </a:cubicBezTo>
                <a:close/>
                <a:moveTo>
                  <a:pt x="54" y="30"/>
                </a:moveTo>
                <a:cubicBezTo>
                  <a:pt x="48" y="25"/>
                  <a:pt x="43" y="22"/>
                  <a:pt x="35" y="22"/>
                </a:cubicBezTo>
                <a:cubicBezTo>
                  <a:pt x="25" y="22"/>
                  <a:pt x="16" y="30"/>
                  <a:pt x="16" y="30"/>
                </a:cubicBezTo>
                <a:cubicBezTo>
                  <a:pt x="15" y="30"/>
                  <a:pt x="10" y="25"/>
                  <a:pt x="10" y="24"/>
                </a:cubicBezTo>
                <a:cubicBezTo>
                  <a:pt x="10" y="24"/>
                  <a:pt x="10" y="23"/>
                  <a:pt x="10" y="23"/>
                </a:cubicBezTo>
                <a:cubicBezTo>
                  <a:pt x="17" y="17"/>
                  <a:pt x="26" y="13"/>
                  <a:pt x="35" y="13"/>
                </a:cubicBezTo>
                <a:cubicBezTo>
                  <a:pt x="44" y="13"/>
                  <a:pt x="54" y="17"/>
                  <a:pt x="60" y="23"/>
                </a:cubicBezTo>
                <a:cubicBezTo>
                  <a:pt x="61" y="23"/>
                  <a:pt x="61" y="24"/>
                  <a:pt x="61" y="24"/>
                </a:cubicBezTo>
                <a:cubicBezTo>
                  <a:pt x="61" y="25"/>
                  <a:pt x="56" y="30"/>
                  <a:pt x="55" y="30"/>
                </a:cubicBezTo>
                <a:cubicBezTo>
                  <a:pt x="54" y="30"/>
                  <a:pt x="54" y="30"/>
                  <a:pt x="54" y="30"/>
                </a:cubicBezTo>
                <a:close/>
                <a:moveTo>
                  <a:pt x="35" y="36"/>
                </a:moveTo>
                <a:cubicBezTo>
                  <a:pt x="30" y="36"/>
                  <a:pt x="26" y="40"/>
                  <a:pt x="26" y="40"/>
                </a:cubicBezTo>
                <a:cubicBezTo>
                  <a:pt x="25" y="40"/>
                  <a:pt x="20" y="35"/>
                  <a:pt x="20" y="34"/>
                </a:cubicBezTo>
                <a:cubicBezTo>
                  <a:pt x="20" y="33"/>
                  <a:pt x="20" y="33"/>
                  <a:pt x="20" y="33"/>
                </a:cubicBezTo>
                <a:cubicBezTo>
                  <a:pt x="24" y="29"/>
                  <a:pt x="30" y="27"/>
                  <a:pt x="35" y="27"/>
                </a:cubicBezTo>
                <a:cubicBezTo>
                  <a:pt x="41" y="27"/>
                  <a:pt x="47" y="29"/>
                  <a:pt x="51" y="33"/>
                </a:cubicBezTo>
                <a:cubicBezTo>
                  <a:pt x="51" y="33"/>
                  <a:pt x="51" y="33"/>
                  <a:pt x="51" y="34"/>
                </a:cubicBezTo>
                <a:cubicBezTo>
                  <a:pt x="51" y="35"/>
                  <a:pt x="46" y="40"/>
                  <a:pt x="45" y="40"/>
                </a:cubicBezTo>
                <a:cubicBezTo>
                  <a:pt x="44" y="40"/>
                  <a:pt x="41" y="36"/>
                  <a:pt x="35" y="36"/>
                </a:cubicBezTo>
                <a:close/>
                <a:moveTo>
                  <a:pt x="29" y="43"/>
                </a:moveTo>
                <a:cubicBezTo>
                  <a:pt x="29" y="42"/>
                  <a:pt x="34" y="41"/>
                  <a:pt x="35" y="41"/>
                </a:cubicBezTo>
                <a:cubicBezTo>
                  <a:pt x="37" y="41"/>
                  <a:pt x="41" y="42"/>
                  <a:pt x="41" y="43"/>
                </a:cubicBezTo>
                <a:cubicBezTo>
                  <a:pt x="41" y="44"/>
                  <a:pt x="36" y="49"/>
                  <a:pt x="35" y="49"/>
                </a:cubicBezTo>
                <a:cubicBezTo>
                  <a:pt x="34" y="49"/>
                  <a:pt x="29" y="44"/>
                  <a:pt x="29" y="43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01"/>
          <p:cNvSpPr>
            <a:spLocks noEditPoints="1"/>
          </p:cNvSpPr>
          <p:nvPr/>
        </p:nvSpPr>
        <p:spPr bwMode="auto">
          <a:xfrm>
            <a:off x="4840097" y="1982328"/>
            <a:ext cx="322281" cy="298164"/>
          </a:xfrm>
          <a:custGeom>
            <a:avLst/>
            <a:gdLst/>
            <a:ahLst/>
            <a:cxnLst>
              <a:cxn ang="0">
                <a:pos x="39" y="36"/>
              </a:cxn>
              <a:cxn ang="0">
                <a:pos x="41" y="44"/>
              </a:cxn>
              <a:cxn ang="0">
                <a:pos x="35" y="50"/>
              </a:cxn>
              <a:cxn ang="0">
                <a:pos x="27" y="53"/>
              </a:cxn>
              <a:cxn ang="0">
                <a:pos x="18" y="53"/>
              </a:cxn>
              <a:cxn ang="0">
                <a:pos x="11" y="50"/>
              </a:cxn>
              <a:cxn ang="0">
                <a:pos x="4" y="44"/>
              </a:cxn>
              <a:cxn ang="0">
                <a:pos x="6" y="36"/>
              </a:cxn>
              <a:cxn ang="0">
                <a:pos x="0" y="28"/>
              </a:cxn>
              <a:cxn ang="0">
                <a:pos x="7" y="23"/>
              </a:cxn>
              <a:cxn ang="0">
                <a:pos x="4" y="18"/>
              </a:cxn>
              <a:cxn ang="0">
                <a:pos x="15" y="16"/>
              </a:cxn>
              <a:cxn ang="0">
                <a:pos x="19" y="8"/>
              </a:cxn>
              <a:cxn ang="0">
                <a:pos x="28" y="15"/>
              </a:cxn>
              <a:cxn ang="0">
                <a:pos x="35" y="12"/>
              </a:cxn>
              <a:cxn ang="0">
                <a:pos x="41" y="19"/>
              </a:cxn>
              <a:cxn ang="0">
                <a:pos x="45" y="27"/>
              </a:cxn>
              <a:cxn ang="0">
                <a:pos x="23" y="22"/>
              </a:cxn>
              <a:cxn ang="0">
                <a:pos x="32" y="31"/>
              </a:cxn>
              <a:cxn ang="0">
                <a:pos x="63" y="16"/>
              </a:cxn>
              <a:cxn ang="0">
                <a:pos x="64" y="24"/>
              </a:cxn>
              <a:cxn ang="0">
                <a:pos x="55" y="22"/>
              </a:cxn>
              <a:cxn ang="0">
                <a:pos x="46" y="24"/>
              </a:cxn>
              <a:cxn ang="0">
                <a:pos x="46" y="16"/>
              </a:cxn>
              <a:cxn ang="0">
                <a:pos x="46" y="9"/>
              </a:cxn>
              <a:cxn ang="0">
                <a:pos x="46" y="2"/>
              </a:cxn>
              <a:cxn ang="0">
                <a:pos x="55" y="4"/>
              </a:cxn>
              <a:cxn ang="0">
                <a:pos x="59" y="0"/>
              </a:cxn>
              <a:cxn ang="0">
                <a:pos x="62" y="7"/>
              </a:cxn>
              <a:cxn ang="0">
                <a:pos x="68" y="15"/>
              </a:cxn>
              <a:cxn ang="0">
                <a:pos x="62" y="55"/>
              </a:cxn>
              <a:cxn ang="0">
                <a:pos x="59" y="63"/>
              </a:cxn>
              <a:cxn ang="0">
                <a:pos x="54" y="59"/>
              </a:cxn>
              <a:cxn ang="0">
                <a:pos x="45" y="60"/>
              </a:cxn>
              <a:cxn ang="0">
                <a:pos x="41" y="52"/>
              </a:cxn>
              <a:cxn ang="0">
                <a:pos x="47" y="44"/>
              </a:cxn>
              <a:cxn ang="0">
                <a:pos x="50" y="36"/>
              </a:cxn>
              <a:cxn ang="0">
                <a:pos x="56" y="40"/>
              </a:cxn>
              <a:cxn ang="0">
                <a:pos x="64" y="39"/>
              </a:cxn>
              <a:cxn ang="0">
                <a:pos x="63" y="46"/>
              </a:cxn>
              <a:cxn ang="0">
                <a:pos x="55" y="8"/>
              </a:cxn>
              <a:cxn ang="0">
                <a:pos x="59" y="13"/>
              </a:cxn>
              <a:cxn ang="0">
                <a:pos x="50" y="49"/>
              </a:cxn>
              <a:cxn ang="0">
                <a:pos x="55" y="45"/>
              </a:cxn>
            </a:cxnLst>
            <a:rect l="0" t="0" r="r" b="b"/>
            <a:pathLst>
              <a:path w="68" h="63">
                <a:moveTo>
                  <a:pt x="45" y="35"/>
                </a:moveTo>
                <a:cubicBezTo>
                  <a:pt x="45" y="35"/>
                  <a:pt x="45" y="36"/>
                  <a:pt x="45" y="36"/>
                </a:cubicBezTo>
                <a:cubicBezTo>
                  <a:pt x="39" y="36"/>
                  <a:pt x="39" y="36"/>
                  <a:pt x="39" y="36"/>
                </a:cubicBezTo>
                <a:cubicBezTo>
                  <a:pt x="39" y="37"/>
                  <a:pt x="38" y="38"/>
                  <a:pt x="38" y="39"/>
                </a:cubicBezTo>
                <a:cubicBezTo>
                  <a:pt x="39" y="41"/>
                  <a:pt x="40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41" y="44"/>
                  <a:pt x="41" y="44"/>
                  <a:pt x="41" y="45"/>
                </a:cubicBezTo>
                <a:cubicBezTo>
                  <a:pt x="40" y="46"/>
                  <a:pt x="36" y="50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1" y="47"/>
                  <a:pt x="31" y="47"/>
                  <a:pt x="31" y="47"/>
                </a:cubicBezTo>
                <a:cubicBezTo>
                  <a:pt x="30" y="47"/>
                  <a:pt x="29" y="47"/>
                  <a:pt x="28" y="48"/>
                </a:cubicBezTo>
                <a:cubicBezTo>
                  <a:pt x="28" y="49"/>
                  <a:pt x="27" y="51"/>
                  <a:pt x="27" y="53"/>
                </a:cubicBezTo>
                <a:cubicBezTo>
                  <a:pt x="27" y="54"/>
                  <a:pt x="26" y="54"/>
                  <a:pt x="26" y="54"/>
                </a:cubicBezTo>
                <a:cubicBezTo>
                  <a:pt x="19" y="54"/>
                  <a:pt x="19" y="54"/>
                  <a:pt x="19" y="54"/>
                </a:cubicBezTo>
                <a:cubicBezTo>
                  <a:pt x="19" y="54"/>
                  <a:pt x="18" y="54"/>
                  <a:pt x="18" y="53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5" y="47"/>
                </a:cubicBezTo>
                <a:cubicBezTo>
                  <a:pt x="11" y="50"/>
                  <a:pt x="11" y="50"/>
                  <a:pt x="11" y="50"/>
                </a:cubicBezTo>
                <a:cubicBezTo>
                  <a:pt x="10" y="50"/>
                  <a:pt x="10" y="50"/>
                  <a:pt x="10" y="50"/>
                </a:cubicBezTo>
                <a:cubicBezTo>
                  <a:pt x="10" y="50"/>
                  <a:pt x="9" y="50"/>
                  <a:pt x="9" y="50"/>
                </a:cubicBezTo>
                <a:cubicBezTo>
                  <a:pt x="8" y="49"/>
                  <a:pt x="4" y="45"/>
                  <a:pt x="4" y="44"/>
                </a:cubicBezTo>
                <a:cubicBezTo>
                  <a:pt x="4" y="44"/>
                  <a:pt x="4" y="44"/>
                  <a:pt x="4" y="43"/>
                </a:cubicBezTo>
                <a:cubicBezTo>
                  <a:pt x="5" y="42"/>
                  <a:pt x="6" y="41"/>
                  <a:pt x="7" y="39"/>
                </a:cubicBezTo>
                <a:cubicBezTo>
                  <a:pt x="7" y="38"/>
                  <a:pt x="6" y="37"/>
                  <a:pt x="6" y="36"/>
                </a:cubicBezTo>
                <a:cubicBezTo>
                  <a:pt x="1" y="35"/>
                  <a:pt x="1" y="35"/>
                  <a:pt x="1" y="35"/>
                </a:cubicBezTo>
                <a:cubicBezTo>
                  <a:pt x="0" y="35"/>
                  <a:pt x="0" y="35"/>
                  <a:pt x="0" y="34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7"/>
                  <a:pt x="0" y="27"/>
                  <a:pt x="1" y="27"/>
                </a:cubicBezTo>
                <a:cubicBezTo>
                  <a:pt x="6" y="26"/>
                  <a:pt x="6" y="26"/>
                  <a:pt x="6" y="26"/>
                </a:cubicBezTo>
                <a:cubicBezTo>
                  <a:pt x="6" y="25"/>
                  <a:pt x="7" y="24"/>
                  <a:pt x="7" y="23"/>
                </a:cubicBezTo>
                <a:cubicBezTo>
                  <a:pt x="6" y="22"/>
                  <a:pt x="5" y="20"/>
                  <a:pt x="4" y="19"/>
                </a:cubicBezTo>
                <a:cubicBezTo>
                  <a:pt x="4" y="19"/>
                  <a:pt x="4" y="19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5" y="17"/>
                  <a:pt x="9" y="12"/>
                  <a:pt x="10" y="12"/>
                </a:cubicBezTo>
                <a:cubicBezTo>
                  <a:pt x="10" y="12"/>
                  <a:pt x="10" y="12"/>
                  <a:pt x="11" y="13"/>
                </a:cubicBezTo>
                <a:cubicBezTo>
                  <a:pt x="15" y="16"/>
                  <a:pt x="15" y="16"/>
                  <a:pt x="15" y="16"/>
                </a:cubicBezTo>
                <a:cubicBezTo>
                  <a:pt x="16" y="15"/>
                  <a:pt x="16" y="15"/>
                  <a:pt x="17" y="15"/>
                </a:cubicBezTo>
                <a:cubicBezTo>
                  <a:pt x="18" y="13"/>
                  <a:pt x="18" y="11"/>
                  <a:pt x="18" y="9"/>
                </a:cubicBezTo>
                <a:cubicBezTo>
                  <a:pt x="18" y="9"/>
                  <a:pt x="19" y="8"/>
                  <a:pt x="19" y="8"/>
                </a:cubicBezTo>
                <a:cubicBezTo>
                  <a:pt x="26" y="8"/>
                  <a:pt x="26" y="8"/>
                  <a:pt x="26" y="8"/>
                </a:cubicBezTo>
                <a:cubicBezTo>
                  <a:pt x="26" y="8"/>
                  <a:pt x="27" y="9"/>
                  <a:pt x="27" y="9"/>
                </a:cubicBezTo>
                <a:cubicBezTo>
                  <a:pt x="28" y="15"/>
                  <a:pt x="28" y="15"/>
                  <a:pt x="28" y="15"/>
                </a:cubicBezTo>
                <a:cubicBezTo>
                  <a:pt x="29" y="15"/>
                  <a:pt x="30" y="15"/>
                  <a:pt x="31" y="16"/>
                </a:cubicBezTo>
                <a:cubicBezTo>
                  <a:pt x="35" y="13"/>
                  <a:pt x="35" y="13"/>
                  <a:pt x="35" y="13"/>
                </a:cubicBezTo>
                <a:cubicBezTo>
                  <a:pt x="35" y="12"/>
                  <a:pt x="35" y="12"/>
                  <a:pt x="35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7" y="13"/>
                  <a:pt x="41" y="17"/>
                  <a:pt x="41" y="18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0"/>
                  <a:pt x="39" y="22"/>
                  <a:pt x="38" y="23"/>
                </a:cubicBezTo>
                <a:cubicBezTo>
                  <a:pt x="38" y="24"/>
                  <a:pt x="39" y="25"/>
                  <a:pt x="39" y="26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8"/>
                </a:cubicBezTo>
                <a:lnTo>
                  <a:pt x="45" y="35"/>
                </a:lnTo>
                <a:close/>
                <a:moveTo>
                  <a:pt x="23" y="22"/>
                </a:moveTo>
                <a:cubicBezTo>
                  <a:pt x="18" y="22"/>
                  <a:pt x="13" y="26"/>
                  <a:pt x="13" y="31"/>
                </a:cubicBezTo>
                <a:cubicBezTo>
                  <a:pt x="13" y="36"/>
                  <a:pt x="18" y="40"/>
                  <a:pt x="23" y="40"/>
                </a:cubicBezTo>
                <a:cubicBezTo>
                  <a:pt x="28" y="40"/>
                  <a:pt x="32" y="36"/>
                  <a:pt x="32" y="31"/>
                </a:cubicBezTo>
                <a:cubicBezTo>
                  <a:pt x="32" y="26"/>
                  <a:pt x="28" y="22"/>
                  <a:pt x="23" y="22"/>
                </a:cubicBezTo>
                <a:close/>
                <a:moveTo>
                  <a:pt x="68" y="15"/>
                </a:moveTo>
                <a:cubicBezTo>
                  <a:pt x="68" y="16"/>
                  <a:pt x="64" y="16"/>
                  <a:pt x="63" y="16"/>
                </a:cubicBezTo>
                <a:cubicBezTo>
                  <a:pt x="63" y="17"/>
                  <a:pt x="62" y="18"/>
                  <a:pt x="62" y="18"/>
                </a:cubicBezTo>
                <a:cubicBezTo>
                  <a:pt x="62" y="19"/>
                  <a:pt x="64" y="23"/>
                  <a:pt x="64" y="23"/>
                </a:cubicBezTo>
                <a:cubicBezTo>
                  <a:pt x="64" y="23"/>
                  <a:pt x="64" y="23"/>
                  <a:pt x="64" y="24"/>
                </a:cubicBezTo>
                <a:cubicBezTo>
                  <a:pt x="63" y="24"/>
                  <a:pt x="59" y="26"/>
                  <a:pt x="59" y="26"/>
                </a:cubicBezTo>
                <a:cubicBezTo>
                  <a:pt x="59" y="26"/>
                  <a:pt x="56" y="22"/>
                  <a:pt x="56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0" y="26"/>
                  <a:pt x="50" y="26"/>
                </a:cubicBezTo>
                <a:cubicBezTo>
                  <a:pt x="50" y="26"/>
                  <a:pt x="46" y="24"/>
                  <a:pt x="46" y="24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7" y="19"/>
                  <a:pt x="47" y="18"/>
                </a:cubicBezTo>
                <a:cubicBezTo>
                  <a:pt x="47" y="18"/>
                  <a:pt x="46" y="17"/>
                  <a:pt x="46" y="16"/>
                </a:cubicBezTo>
                <a:cubicBezTo>
                  <a:pt x="45" y="16"/>
                  <a:pt x="41" y="16"/>
                  <a:pt x="41" y="15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5" y="9"/>
                  <a:pt x="46" y="9"/>
                </a:cubicBezTo>
                <a:cubicBezTo>
                  <a:pt x="46" y="9"/>
                  <a:pt x="47" y="8"/>
                  <a:pt x="47" y="7"/>
                </a:cubicBezTo>
                <a:cubicBezTo>
                  <a:pt x="47" y="7"/>
                  <a:pt x="45" y="3"/>
                  <a:pt x="45" y="2"/>
                </a:cubicBezTo>
                <a:cubicBezTo>
                  <a:pt x="45" y="2"/>
                  <a:pt x="45" y="2"/>
                  <a:pt x="46" y="2"/>
                </a:cubicBezTo>
                <a:cubicBezTo>
                  <a:pt x="46" y="2"/>
                  <a:pt x="50" y="0"/>
                  <a:pt x="50" y="0"/>
                </a:cubicBezTo>
                <a:cubicBezTo>
                  <a:pt x="50" y="0"/>
                  <a:pt x="53" y="3"/>
                  <a:pt x="54" y="4"/>
                </a:cubicBezTo>
                <a:cubicBezTo>
                  <a:pt x="54" y="4"/>
                  <a:pt x="54" y="4"/>
                  <a:pt x="55" y="4"/>
                </a:cubicBezTo>
                <a:cubicBezTo>
                  <a:pt x="55" y="4"/>
                  <a:pt x="55" y="4"/>
                  <a:pt x="56" y="4"/>
                </a:cubicBezTo>
                <a:cubicBezTo>
                  <a:pt x="57" y="2"/>
                  <a:pt x="58" y="1"/>
                  <a:pt x="59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0"/>
                  <a:pt x="63" y="2"/>
                  <a:pt x="64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4" y="3"/>
                  <a:pt x="62" y="7"/>
                  <a:pt x="62" y="7"/>
                </a:cubicBezTo>
                <a:cubicBezTo>
                  <a:pt x="62" y="8"/>
                  <a:pt x="63" y="9"/>
                  <a:pt x="63" y="9"/>
                </a:cubicBezTo>
                <a:cubicBezTo>
                  <a:pt x="64" y="9"/>
                  <a:pt x="68" y="10"/>
                  <a:pt x="68" y="10"/>
                </a:cubicBezTo>
                <a:lnTo>
                  <a:pt x="68" y="15"/>
                </a:lnTo>
                <a:close/>
                <a:moveTo>
                  <a:pt x="68" y="52"/>
                </a:moveTo>
                <a:cubicBezTo>
                  <a:pt x="68" y="52"/>
                  <a:pt x="64" y="53"/>
                  <a:pt x="63" y="53"/>
                </a:cubicBezTo>
                <a:cubicBezTo>
                  <a:pt x="63" y="54"/>
                  <a:pt x="62" y="54"/>
                  <a:pt x="62" y="55"/>
                </a:cubicBezTo>
                <a:cubicBezTo>
                  <a:pt x="62" y="56"/>
                  <a:pt x="64" y="59"/>
                  <a:pt x="64" y="60"/>
                </a:cubicBezTo>
                <a:cubicBezTo>
                  <a:pt x="64" y="60"/>
                  <a:pt x="64" y="60"/>
                  <a:pt x="64" y="60"/>
                </a:cubicBezTo>
                <a:cubicBezTo>
                  <a:pt x="63" y="60"/>
                  <a:pt x="59" y="63"/>
                  <a:pt x="59" y="63"/>
                </a:cubicBezTo>
                <a:cubicBezTo>
                  <a:pt x="59" y="63"/>
                  <a:pt x="56" y="59"/>
                  <a:pt x="56" y="59"/>
                </a:cubicBezTo>
                <a:cubicBezTo>
                  <a:pt x="55" y="59"/>
                  <a:pt x="55" y="59"/>
                  <a:pt x="55" y="59"/>
                </a:cubicBezTo>
                <a:cubicBezTo>
                  <a:pt x="54" y="59"/>
                  <a:pt x="54" y="59"/>
                  <a:pt x="54" y="59"/>
                </a:cubicBezTo>
                <a:cubicBezTo>
                  <a:pt x="53" y="59"/>
                  <a:pt x="50" y="63"/>
                  <a:pt x="50" y="63"/>
                </a:cubicBezTo>
                <a:cubicBezTo>
                  <a:pt x="50" y="63"/>
                  <a:pt x="46" y="60"/>
                  <a:pt x="46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45" y="59"/>
                  <a:pt x="47" y="56"/>
                  <a:pt x="47" y="55"/>
                </a:cubicBezTo>
                <a:cubicBezTo>
                  <a:pt x="47" y="54"/>
                  <a:pt x="46" y="54"/>
                  <a:pt x="46" y="53"/>
                </a:cubicBezTo>
                <a:cubicBezTo>
                  <a:pt x="45" y="53"/>
                  <a:pt x="41" y="52"/>
                  <a:pt x="41" y="52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46"/>
                  <a:pt x="45" y="46"/>
                  <a:pt x="46" y="46"/>
                </a:cubicBezTo>
                <a:cubicBezTo>
                  <a:pt x="46" y="45"/>
                  <a:pt x="47" y="45"/>
                  <a:pt x="47" y="44"/>
                </a:cubicBezTo>
                <a:cubicBezTo>
                  <a:pt x="47" y="43"/>
                  <a:pt x="45" y="40"/>
                  <a:pt x="45" y="39"/>
                </a:cubicBezTo>
                <a:cubicBezTo>
                  <a:pt x="45" y="39"/>
                  <a:pt x="45" y="39"/>
                  <a:pt x="46" y="39"/>
                </a:cubicBezTo>
                <a:cubicBezTo>
                  <a:pt x="46" y="39"/>
                  <a:pt x="50" y="36"/>
                  <a:pt x="50" y="36"/>
                </a:cubicBezTo>
                <a:cubicBezTo>
                  <a:pt x="50" y="36"/>
                  <a:pt x="53" y="40"/>
                  <a:pt x="54" y="40"/>
                </a:cubicBezTo>
                <a:cubicBezTo>
                  <a:pt x="54" y="40"/>
                  <a:pt x="54" y="40"/>
                  <a:pt x="55" y="40"/>
                </a:cubicBezTo>
                <a:cubicBezTo>
                  <a:pt x="55" y="40"/>
                  <a:pt x="55" y="40"/>
                  <a:pt x="56" y="40"/>
                </a:cubicBezTo>
                <a:cubicBezTo>
                  <a:pt x="57" y="39"/>
                  <a:pt x="58" y="38"/>
                  <a:pt x="59" y="36"/>
                </a:cubicBezTo>
                <a:cubicBezTo>
                  <a:pt x="59" y="36"/>
                  <a:pt x="59" y="36"/>
                  <a:pt x="59" y="36"/>
                </a:cubicBezTo>
                <a:cubicBezTo>
                  <a:pt x="59" y="36"/>
                  <a:pt x="63" y="39"/>
                  <a:pt x="64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40"/>
                  <a:pt x="62" y="43"/>
                  <a:pt x="62" y="44"/>
                </a:cubicBezTo>
                <a:cubicBezTo>
                  <a:pt x="62" y="45"/>
                  <a:pt x="63" y="45"/>
                  <a:pt x="63" y="46"/>
                </a:cubicBezTo>
                <a:cubicBezTo>
                  <a:pt x="64" y="46"/>
                  <a:pt x="68" y="46"/>
                  <a:pt x="68" y="47"/>
                </a:cubicBezTo>
                <a:lnTo>
                  <a:pt x="68" y="52"/>
                </a:lnTo>
                <a:close/>
                <a:moveTo>
                  <a:pt x="55" y="8"/>
                </a:moveTo>
                <a:cubicBezTo>
                  <a:pt x="52" y="8"/>
                  <a:pt x="50" y="10"/>
                  <a:pt x="50" y="13"/>
                </a:cubicBezTo>
                <a:cubicBezTo>
                  <a:pt x="50" y="15"/>
                  <a:pt x="52" y="17"/>
                  <a:pt x="55" y="17"/>
                </a:cubicBezTo>
                <a:cubicBezTo>
                  <a:pt x="57" y="17"/>
                  <a:pt x="59" y="15"/>
                  <a:pt x="59" y="13"/>
                </a:cubicBezTo>
                <a:cubicBezTo>
                  <a:pt x="59" y="10"/>
                  <a:pt x="57" y="8"/>
                  <a:pt x="55" y="8"/>
                </a:cubicBezTo>
                <a:close/>
                <a:moveTo>
                  <a:pt x="55" y="45"/>
                </a:moveTo>
                <a:cubicBezTo>
                  <a:pt x="52" y="45"/>
                  <a:pt x="50" y="47"/>
                  <a:pt x="50" y="49"/>
                </a:cubicBezTo>
                <a:cubicBezTo>
                  <a:pt x="50" y="52"/>
                  <a:pt x="52" y="54"/>
                  <a:pt x="55" y="54"/>
                </a:cubicBezTo>
                <a:cubicBezTo>
                  <a:pt x="57" y="54"/>
                  <a:pt x="59" y="52"/>
                  <a:pt x="59" y="49"/>
                </a:cubicBezTo>
                <a:cubicBezTo>
                  <a:pt x="59" y="47"/>
                  <a:pt x="57" y="45"/>
                  <a:pt x="55" y="45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45"/>
          <p:cNvSpPr>
            <a:spLocks/>
          </p:cNvSpPr>
          <p:nvPr/>
        </p:nvSpPr>
        <p:spPr bwMode="auto">
          <a:xfrm>
            <a:off x="4530205" y="1343023"/>
            <a:ext cx="272421" cy="234911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Donut 25"/>
          <p:cNvSpPr/>
          <p:nvPr/>
        </p:nvSpPr>
        <p:spPr>
          <a:xfrm>
            <a:off x="4160045" y="2877806"/>
            <a:ext cx="1189122" cy="1189122"/>
          </a:xfrm>
          <a:prstGeom prst="donut">
            <a:avLst>
              <a:gd name="adj" fmla="val 105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Donut 24"/>
          <p:cNvSpPr/>
          <p:nvPr/>
        </p:nvSpPr>
        <p:spPr>
          <a:xfrm>
            <a:off x="3202363" y="3197033"/>
            <a:ext cx="1404602" cy="1404602"/>
          </a:xfrm>
          <a:prstGeom prst="donut">
            <a:avLst>
              <a:gd name="adj" fmla="val 105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Donut 23"/>
          <p:cNvSpPr/>
          <p:nvPr/>
        </p:nvSpPr>
        <p:spPr>
          <a:xfrm>
            <a:off x="1899417" y="3069340"/>
            <a:ext cx="1659983" cy="1659983"/>
          </a:xfrm>
          <a:prstGeom prst="donut">
            <a:avLst>
              <a:gd name="adj" fmla="val 1057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56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6"/>
          <p:cNvSpPr>
            <a:spLocks noEditPoints="1"/>
          </p:cNvSpPr>
          <p:nvPr/>
        </p:nvSpPr>
        <p:spPr bwMode="auto">
          <a:xfrm>
            <a:off x="2557615" y="3668251"/>
            <a:ext cx="395665" cy="462165"/>
          </a:xfrm>
          <a:custGeom>
            <a:avLst/>
            <a:gdLst/>
            <a:ahLst/>
            <a:cxnLst>
              <a:cxn ang="0">
                <a:pos x="55" y="9"/>
              </a:cxn>
              <a:cxn ang="0">
                <a:pos x="55" y="14"/>
              </a:cxn>
              <a:cxn ang="0">
                <a:pos x="27" y="23"/>
              </a:cxn>
              <a:cxn ang="0">
                <a:pos x="0" y="14"/>
              </a:cxn>
              <a:cxn ang="0">
                <a:pos x="0" y="9"/>
              </a:cxn>
              <a:cxn ang="0">
                <a:pos x="27" y="0"/>
              </a:cxn>
              <a:cxn ang="0">
                <a:pos x="55" y="9"/>
              </a:cxn>
              <a:cxn ang="0">
                <a:pos x="55" y="21"/>
              </a:cxn>
              <a:cxn ang="0">
                <a:pos x="55" y="27"/>
              </a:cxn>
              <a:cxn ang="0">
                <a:pos x="27" y="37"/>
              </a:cxn>
              <a:cxn ang="0">
                <a:pos x="0" y="27"/>
              </a:cxn>
              <a:cxn ang="0">
                <a:pos x="0" y="21"/>
              </a:cxn>
              <a:cxn ang="0">
                <a:pos x="27" y="27"/>
              </a:cxn>
              <a:cxn ang="0">
                <a:pos x="55" y="21"/>
              </a:cxn>
              <a:cxn ang="0">
                <a:pos x="55" y="35"/>
              </a:cxn>
              <a:cxn ang="0">
                <a:pos x="55" y="41"/>
              </a:cxn>
              <a:cxn ang="0">
                <a:pos x="27" y="50"/>
              </a:cxn>
              <a:cxn ang="0">
                <a:pos x="0" y="41"/>
              </a:cxn>
              <a:cxn ang="0">
                <a:pos x="0" y="35"/>
              </a:cxn>
              <a:cxn ang="0">
                <a:pos x="27" y="41"/>
              </a:cxn>
              <a:cxn ang="0">
                <a:pos x="55" y="35"/>
              </a:cxn>
              <a:cxn ang="0">
                <a:pos x="55" y="49"/>
              </a:cxn>
              <a:cxn ang="0">
                <a:pos x="55" y="55"/>
              </a:cxn>
              <a:cxn ang="0">
                <a:pos x="27" y="64"/>
              </a:cxn>
              <a:cxn ang="0">
                <a:pos x="0" y="55"/>
              </a:cxn>
              <a:cxn ang="0">
                <a:pos x="0" y="49"/>
              </a:cxn>
              <a:cxn ang="0">
                <a:pos x="27" y="55"/>
              </a:cxn>
              <a:cxn ang="0">
                <a:pos x="55" y="49"/>
              </a:cxn>
            </a:cxnLst>
            <a:rect l="0" t="0" r="r" b="b"/>
            <a:pathLst>
              <a:path w="55" h="64">
                <a:moveTo>
                  <a:pt x="55" y="9"/>
                </a:moveTo>
                <a:cubicBezTo>
                  <a:pt x="55" y="14"/>
                  <a:pt x="55" y="14"/>
                  <a:pt x="55" y="14"/>
                </a:cubicBezTo>
                <a:cubicBezTo>
                  <a:pt x="55" y="19"/>
                  <a:pt x="42" y="23"/>
                  <a:pt x="27" y="23"/>
                </a:cubicBezTo>
                <a:cubicBezTo>
                  <a:pt x="12" y="23"/>
                  <a:pt x="0" y="19"/>
                  <a:pt x="0" y="14"/>
                </a:cubicBezTo>
                <a:cubicBezTo>
                  <a:pt x="0" y="9"/>
                  <a:pt x="0" y="9"/>
                  <a:pt x="0" y="9"/>
                </a:cubicBezTo>
                <a:cubicBezTo>
                  <a:pt x="0" y="4"/>
                  <a:pt x="12" y="0"/>
                  <a:pt x="27" y="0"/>
                </a:cubicBezTo>
                <a:cubicBezTo>
                  <a:pt x="42" y="0"/>
                  <a:pt x="55" y="4"/>
                  <a:pt x="55" y="9"/>
                </a:cubicBezTo>
                <a:close/>
                <a:moveTo>
                  <a:pt x="55" y="21"/>
                </a:moveTo>
                <a:cubicBezTo>
                  <a:pt x="55" y="27"/>
                  <a:pt x="55" y="27"/>
                  <a:pt x="55" y="27"/>
                </a:cubicBezTo>
                <a:cubicBezTo>
                  <a:pt x="55" y="32"/>
                  <a:pt x="42" y="37"/>
                  <a:pt x="27" y="37"/>
                </a:cubicBezTo>
                <a:cubicBezTo>
                  <a:pt x="12" y="37"/>
                  <a:pt x="0" y="32"/>
                  <a:pt x="0" y="27"/>
                </a:cubicBezTo>
                <a:cubicBezTo>
                  <a:pt x="0" y="21"/>
                  <a:pt x="0" y="21"/>
                  <a:pt x="0" y="21"/>
                </a:cubicBezTo>
                <a:cubicBezTo>
                  <a:pt x="6" y="25"/>
                  <a:pt x="16" y="27"/>
                  <a:pt x="27" y="27"/>
                </a:cubicBezTo>
                <a:cubicBezTo>
                  <a:pt x="38" y="27"/>
                  <a:pt x="49" y="25"/>
                  <a:pt x="55" y="21"/>
                </a:cubicBezTo>
                <a:close/>
                <a:moveTo>
                  <a:pt x="55" y="35"/>
                </a:moveTo>
                <a:cubicBezTo>
                  <a:pt x="55" y="41"/>
                  <a:pt x="55" y="41"/>
                  <a:pt x="55" y="41"/>
                </a:cubicBezTo>
                <a:cubicBezTo>
                  <a:pt x="55" y="46"/>
                  <a:pt x="42" y="50"/>
                  <a:pt x="27" y="50"/>
                </a:cubicBezTo>
                <a:cubicBezTo>
                  <a:pt x="12" y="50"/>
                  <a:pt x="0" y="46"/>
                  <a:pt x="0" y="41"/>
                </a:cubicBezTo>
                <a:cubicBezTo>
                  <a:pt x="0" y="35"/>
                  <a:pt x="0" y="35"/>
                  <a:pt x="0" y="35"/>
                </a:cubicBezTo>
                <a:cubicBezTo>
                  <a:pt x="6" y="39"/>
                  <a:pt x="16" y="41"/>
                  <a:pt x="27" y="41"/>
                </a:cubicBezTo>
                <a:cubicBezTo>
                  <a:pt x="38" y="41"/>
                  <a:pt x="49" y="39"/>
                  <a:pt x="55" y="35"/>
                </a:cubicBezTo>
                <a:close/>
                <a:moveTo>
                  <a:pt x="55" y="49"/>
                </a:moveTo>
                <a:cubicBezTo>
                  <a:pt x="55" y="55"/>
                  <a:pt x="55" y="55"/>
                  <a:pt x="55" y="55"/>
                </a:cubicBezTo>
                <a:cubicBezTo>
                  <a:pt x="55" y="60"/>
                  <a:pt x="42" y="64"/>
                  <a:pt x="27" y="64"/>
                </a:cubicBezTo>
                <a:cubicBezTo>
                  <a:pt x="12" y="64"/>
                  <a:pt x="0" y="60"/>
                  <a:pt x="0" y="55"/>
                </a:cubicBezTo>
                <a:cubicBezTo>
                  <a:pt x="0" y="49"/>
                  <a:pt x="0" y="49"/>
                  <a:pt x="0" y="49"/>
                </a:cubicBezTo>
                <a:cubicBezTo>
                  <a:pt x="6" y="53"/>
                  <a:pt x="16" y="55"/>
                  <a:pt x="27" y="55"/>
                </a:cubicBezTo>
                <a:cubicBezTo>
                  <a:pt x="38" y="55"/>
                  <a:pt x="49" y="53"/>
                  <a:pt x="55" y="49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2"/>
          <p:cNvSpPr>
            <a:spLocks noEditPoints="1"/>
          </p:cNvSpPr>
          <p:nvPr/>
        </p:nvSpPr>
        <p:spPr bwMode="auto">
          <a:xfrm>
            <a:off x="3705245" y="3741520"/>
            <a:ext cx="398841" cy="315628"/>
          </a:xfrm>
          <a:custGeom>
            <a:avLst/>
            <a:gdLst/>
            <a:ahLst/>
            <a:cxnLst>
              <a:cxn ang="0">
                <a:pos x="50" y="41"/>
              </a:cxn>
              <a:cxn ang="0">
                <a:pos x="40" y="51"/>
              </a:cxn>
              <a:cxn ang="0">
                <a:pos x="10" y="51"/>
              </a:cxn>
              <a:cxn ang="0">
                <a:pos x="0" y="41"/>
              </a:cxn>
              <a:cxn ang="0">
                <a:pos x="0" y="11"/>
              </a:cxn>
              <a:cxn ang="0">
                <a:pos x="10" y="1"/>
              </a:cxn>
              <a:cxn ang="0">
                <a:pos x="40" y="1"/>
              </a:cxn>
              <a:cxn ang="0">
                <a:pos x="44" y="1"/>
              </a:cxn>
              <a:cxn ang="0">
                <a:pos x="45" y="2"/>
              </a:cxn>
              <a:cxn ang="0">
                <a:pos x="44" y="3"/>
              </a:cxn>
              <a:cxn ang="0">
                <a:pos x="43" y="5"/>
              </a:cxn>
              <a:cxn ang="0">
                <a:pos x="41" y="5"/>
              </a:cxn>
              <a:cxn ang="0">
                <a:pos x="40" y="5"/>
              </a:cxn>
              <a:cxn ang="0">
                <a:pos x="10" y="5"/>
              </a:cxn>
              <a:cxn ang="0">
                <a:pos x="4" y="11"/>
              </a:cxn>
              <a:cxn ang="0">
                <a:pos x="4" y="41"/>
              </a:cxn>
              <a:cxn ang="0">
                <a:pos x="10" y="46"/>
              </a:cxn>
              <a:cxn ang="0">
                <a:pos x="40" y="46"/>
              </a:cxn>
              <a:cxn ang="0">
                <a:pos x="45" y="41"/>
              </a:cxn>
              <a:cxn ang="0">
                <a:pos x="45" y="36"/>
              </a:cxn>
              <a:cxn ang="0">
                <a:pos x="46" y="35"/>
              </a:cxn>
              <a:cxn ang="0">
                <a:pos x="48" y="33"/>
              </a:cxn>
              <a:cxn ang="0">
                <a:pos x="49" y="33"/>
              </a:cxn>
              <a:cxn ang="0">
                <a:pos x="50" y="34"/>
              </a:cxn>
              <a:cxn ang="0">
                <a:pos x="50" y="41"/>
              </a:cxn>
              <a:cxn ang="0">
                <a:pos x="57" y="18"/>
              </a:cxn>
              <a:cxn ang="0">
                <a:pos x="33" y="42"/>
              </a:cxn>
              <a:cxn ang="0">
                <a:pos x="23" y="42"/>
              </a:cxn>
              <a:cxn ang="0">
                <a:pos x="23" y="31"/>
              </a:cxn>
              <a:cxn ang="0">
                <a:pos x="47" y="7"/>
              </a:cxn>
              <a:cxn ang="0">
                <a:pos x="57" y="18"/>
              </a:cxn>
              <a:cxn ang="0">
                <a:pos x="36" y="34"/>
              </a:cxn>
              <a:cxn ang="0">
                <a:pos x="30" y="29"/>
              </a:cxn>
              <a:cxn ang="0">
                <a:pos x="26" y="33"/>
              </a:cxn>
              <a:cxn ang="0">
                <a:pos x="26" y="35"/>
              </a:cxn>
              <a:cxn ang="0">
                <a:pos x="29" y="35"/>
              </a:cxn>
              <a:cxn ang="0">
                <a:pos x="29" y="38"/>
              </a:cxn>
              <a:cxn ang="0">
                <a:pos x="31" y="38"/>
              </a:cxn>
              <a:cxn ang="0">
                <a:pos x="36" y="34"/>
              </a:cxn>
              <a:cxn ang="0">
                <a:pos x="46" y="13"/>
              </a:cxn>
              <a:cxn ang="0">
                <a:pos x="34" y="25"/>
              </a:cxn>
              <a:cxn ang="0">
                <a:pos x="33" y="26"/>
              </a:cxn>
              <a:cxn ang="0">
                <a:pos x="35" y="26"/>
              </a:cxn>
              <a:cxn ang="0">
                <a:pos x="47" y="14"/>
              </a:cxn>
              <a:cxn ang="0">
                <a:pos x="47" y="13"/>
              </a:cxn>
              <a:cxn ang="0">
                <a:pos x="46" y="13"/>
              </a:cxn>
              <a:cxn ang="0">
                <a:pos x="59" y="15"/>
              </a:cxn>
              <a:cxn ang="0">
                <a:pos x="49" y="5"/>
              </a:cxn>
              <a:cxn ang="0">
                <a:pos x="52" y="2"/>
              </a:cxn>
              <a:cxn ang="0">
                <a:pos x="57" y="2"/>
              </a:cxn>
              <a:cxn ang="0">
                <a:pos x="62" y="7"/>
              </a:cxn>
              <a:cxn ang="0">
                <a:pos x="62" y="12"/>
              </a:cxn>
              <a:cxn ang="0">
                <a:pos x="59" y="15"/>
              </a:cxn>
            </a:cxnLst>
            <a:rect l="0" t="0" r="r" b="b"/>
            <a:pathLst>
              <a:path w="64" h="51">
                <a:moveTo>
                  <a:pt x="50" y="41"/>
                </a:moveTo>
                <a:cubicBezTo>
                  <a:pt x="50" y="46"/>
                  <a:pt x="45" y="51"/>
                  <a:pt x="40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4" y="51"/>
                  <a:pt x="0" y="46"/>
                  <a:pt x="0" y="4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4" y="1"/>
                  <a:pt x="10" y="1"/>
                </a:cubicBezTo>
                <a:cubicBezTo>
                  <a:pt x="40" y="1"/>
                  <a:pt x="40" y="1"/>
                  <a:pt x="40" y="1"/>
                </a:cubicBezTo>
                <a:cubicBezTo>
                  <a:pt x="41" y="1"/>
                  <a:pt x="43" y="1"/>
                  <a:pt x="44" y="1"/>
                </a:cubicBezTo>
                <a:cubicBezTo>
                  <a:pt x="44" y="2"/>
                  <a:pt x="44" y="2"/>
                  <a:pt x="45" y="2"/>
                </a:cubicBezTo>
                <a:cubicBezTo>
                  <a:pt x="45" y="3"/>
                  <a:pt x="45" y="3"/>
                  <a:pt x="44" y="3"/>
                </a:cubicBezTo>
                <a:cubicBezTo>
                  <a:pt x="43" y="5"/>
                  <a:pt x="43" y="5"/>
                  <a:pt x="43" y="5"/>
                </a:cubicBezTo>
                <a:cubicBezTo>
                  <a:pt x="42" y="5"/>
                  <a:pt x="42" y="5"/>
                  <a:pt x="41" y="5"/>
                </a:cubicBezTo>
                <a:cubicBezTo>
                  <a:pt x="41" y="5"/>
                  <a:pt x="40" y="5"/>
                  <a:pt x="40" y="5"/>
                </a:cubicBezTo>
                <a:cubicBezTo>
                  <a:pt x="10" y="5"/>
                  <a:pt x="10" y="5"/>
                  <a:pt x="10" y="5"/>
                </a:cubicBezTo>
                <a:cubicBezTo>
                  <a:pt x="7" y="5"/>
                  <a:pt x="4" y="8"/>
                  <a:pt x="4" y="11"/>
                </a:cubicBezTo>
                <a:cubicBezTo>
                  <a:pt x="4" y="41"/>
                  <a:pt x="4" y="41"/>
                  <a:pt x="4" y="41"/>
                </a:cubicBezTo>
                <a:cubicBezTo>
                  <a:pt x="4" y="44"/>
                  <a:pt x="7" y="46"/>
                  <a:pt x="10" y="46"/>
                </a:cubicBezTo>
                <a:cubicBezTo>
                  <a:pt x="40" y="46"/>
                  <a:pt x="40" y="46"/>
                  <a:pt x="40" y="46"/>
                </a:cubicBezTo>
                <a:cubicBezTo>
                  <a:pt x="43" y="46"/>
                  <a:pt x="45" y="44"/>
                  <a:pt x="45" y="41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9" y="33"/>
                  <a:pt x="49" y="33"/>
                </a:cubicBezTo>
                <a:cubicBezTo>
                  <a:pt x="50" y="33"/>
                  <a:pt x="50" y="33"/>
                  <a:pt x="50" y="34"/>
                </a:cubicBezTo>
                <a:lnTo>
                  <a:pt x="50" y="41"/>
                </a:lnTo>
                <a:close/>
                <a:moveTo>
                  <a:pt x="57" y="18"/>
                </a:moveTo>
                <a:cubicBezTo>
                  <a:pt x="33" y="42"/>
                  <a:pt x="33" y="42"/>
                  <a:pt x="33" y="42"/>
                </a:cubicBezTo>
                <a:cubicBezTo>
                  <a:pt x="23" y="42"/>
                  <a:pt x="23" y="42"/>
                  <a:pt x="23" y="42"/>
                </a:cubicBezTo>
                <a:cubicBezTo>
                  <a:pt x="23" y="31"/>
                  <a:pt x="23" y="31"/>
                  <a:pt x="23" y="31"/>
                </a:cubicBezTo>
                <a:cubicBezTo>
                  <a:pt x="47" y="7"/>
                  <a:pt x="47" y="7"/>
                  <a:pt x="47" y="7"/>
                </a:cubicBezTo>
                <a:lnTo>
                  <a:pt x="57" y="18"/>
                </a:lnTo>
                <a:close/>
                <a:moveTo>
                  <a:pt x="36" y="34"/>
                </a:moveTo>
                <a:cubicBezTo>
                  <a:pt x="30" y="29"/>
                  <a:pt x="30" y="29"/>
                  <a:pt x="30" y="29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5"/>
                  <a:pt x="26" y="35"/>
                  <a:pt x="26" y="35"/>
                </a:cubicBezTo>
                <a:cubicBezTo>
                  <a:pt x="29" y="35"/>
                  <a:pt x="29" y="35"/>
                  <a:pt x="29" y="35"/>
                </a:cubicBezTo>
                <a:cubicBezTo>
                  <a:pt x="29" y="38"/>
                  <a:pt x="29" y="38"/>
                  <a:pt x="29" y="38"/>
                </a:cubicBezTo>
                <a:cubicBezTo>
                  <a:pt x="31" y="38"/>
                  <a:pt x="31" y="38"/>
                  <a:pt x="31" y="38"/>
                </a:cubicBezTo>
                <a:lnTo>
                  <a:pt x="36" y="34"/>
                </a:lnTo>
                <a:close/>
                <a:moveTo>
                  <a:pt x="46" y="13"/>
                </a:moveTo>
                <a:cubicBezTo>
                  <a:pt x="34" y="25"/>
                  <a:pt x="34" y="25"/>
                  <a:pt x="34" y="25"/>
                </a:cubicBezTo>
                <a:cubicBezTo>
                  <a:pt x="33" y="25"/>
                  <a:pt x="33" y="26"/>
                  <a:pt x="33" y="26"/>
                </a:cubicBezTo>
                <a:cubicBezTo>
                  <a:pt x="34" y="27"/>
                  <a:pt x="34" y="27"/>
                  <a:pt x="35" y="26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3"/>
                  <a:pt x="47" y="13"/>
                  <a:pt x="47" y="13"/>
                </a:cubicBezTo>
                <a:cubicBezTo>
                  <a:pt x="47" y="12"/>
                  <a:pt x="46" y="12"/>
                  <a:pt x="46" y="13"/>
                </a:cubicBezTo>
                <a:close/>
                <a:moveTo>
                  <a:pt x="59" y="15"/>
                </a:moveTo>
                <a:cubicBezTo>
                  <a:pt x="49" y="5"/>
                  <a:pt x="49" y="5"/>
                  <a:pt x="49" y="5"/>
                </a:cubicBezTo>
                <a:cubicBezTo>
                  <a:pt x="52" y="2"/>
                  <a:pt x="52" y="2"/>
                  <a:pt x="52" y="2"/>
                </a:cubicBezTo>
                <a:cubicBezTo>
                  <a:pt x="53" y="0"/>
                  <a:pt x="56" y="0"/>
                  <a:pt x="57" y="2"/>
                </a:cubicBezTo>
                <a:cubicBezTo>
                  <a:pt x="62" y="7"/>
                  <a:pt x="62" y="7"/>
                  <a:pt x="62" y="7"/>
                </a:cubicBezTo>
                <a:cubicBezTo>
                  <a:pt x="64" y="9"/>
                  <a:pt x="64" y="11"/>
                  <a:pt x="62" y="12"/>
                </a:cubicBezTo>
                <a:lnTo>
                  <a:pt x="59" y="15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26"/>
          <p:cNvSpPr>
            <a:spLocks/>
          </p:cNvSpPr>
          <p:nvPr/>
        </p:nvSpPr>
        <p:spPr bwMode="auto">
          <a:xfrm>
            <a:off x="4603169" y="3277466"/>
            <a:ext cx="302872" cy="389808"/>
          </a:xfrm>
          <a:custGeom>
            <a:avLst/>
            <a:gdLst/>
            <a:ahLst/>
            <a:cxnLst>
              <a:cxn ang="0">
                <a:pos x="25" y="46"/>
              </a:cxn>
              <a:cxn ang="0">
                <a:pos x="1" y="64"/>
              </a:cxn>
              <a:cxn ang="0">
                <a:pos x="0" y="62"/>
              </a:cxn>
              <a:cxn ang="0">
                <a:pos x="1" y="61"/>
              </a:cxn>
              <a:cxn ang="0">
                <a:pos x="22" y="46"/>
              </a:cxn>
              <a:cxn ang="0">
                <a:pos x="1" y="36"/>
              </a:cxn>
              <a:cxn ang="0">
                <a:pos x="24" y="41"/>
              </a:cxn>
              <a:cxn ang="0">
                <a:pos x="27" y="31"/>
              </a:cxn>
              <a:cxn ang="0">
                <a:pos x="7" y="18"/>
              </a:cxn>
              <a:cxn ang="0">
                <a:pos x="27" y="28"/>
              </a:cxn>
              <a:cxn ang="0">
                <a:pos x="28" y="21"/>
              </a:cxn>
              <a:cxn ang="0">
                <a:pos x="23" y="0"/>
              </a:cxn>
              <a:cxn ang="0">
                <a:pos x="31" y="21"/>
              </a:cxn>
              <a:cxn ang="0">
                <a:pos x="31" y="25"/>
              </a:cxn>
              <a:cxn ang="0">
                <a:pos x="48" y="18"/>
              </a:cxn>
              <a:cxn ang="0">
                <a:pos x="30" y="32"/>
              </a:cxn>
              <a:cxn ang="0">
                <a:pos x="27" y="42"/>
              </a:cxn>
              <a:cxn ang="0">
                <a:pos x="50" y="39"/>
              </a:cxn>
              <a:cxn ang="0">
                <a:pos x="25" y="46"/>
              </a:cxn>
            </a:cxnLst>
            <a:rect l="0" t="0" r="r" b="b"/>
            <a:pathLst>
              <a:path w="50" h="64">
                <a:moveTo>
                  <a:pt x="25" y="46"/>
                </a:moveTo>
                <a:cubicBezTo>
                  <a:pt x="20" y="57"/>
                  <a:pt x="11" y="64"/>
                  <a:pt x="1" y="64"/>
                </a:cubicBezTo>
                <a:cubicBezTo>
                  <a:pt x="0" y="64"/>
                  <a:pt x="0" y="63"/>
                  <a:pt x="0" y="62"/>
                </a:cubicBezTo>
                <a:cubicBezTo>
                  <a:pt x="0" y="61"/>
                  <a:pt x="0" y="61"/>
                  <a:pt x="1" y="61"/>
                </a:cubicBezTo>
                <a:cubicBezTo>
                  <a:pt x="10" y="61"/>
                  <a:pt x="17" y="55"/>
                  <a:pt x="22" y="46"/>
                </a:cubicBezTo>
                <a:cubicBezTo>
                  <a:pt x="17" y="48"/>
                  <a:pt x="6" y="50"/>
                  <a:pt x="1" y="36"/>
                </a:cubicBezTo>
                <a:cubicBezTo>
                  <a:pt x="15" y="30"/>
                  <a:pt x="22" y="37"/>
                  <a:pt x="24" y="41"/>
                </a:cubicBezTo>
                <a:cubicBezTo>
                  <a:pt x="25" y="38"/>
                  <a:pt x="26" y="35"/>
                  <a:pt x="27" y="31"/>
                </a:cubicBezTo>
                <a:cubicBezTo>
                  <a:pt x="27" y="31"/>
                  <a:pt x="9" y="34"/>
                  <a:pt x="7" y="18"/>
                </a:cubicBezTo>
                <a:cubicBezTo>
                  <a:pt x="23" y="12"/>
                  <a:pt x="27" y="28"/>
                  <a:pt x="27" y="28"/>
                </a:cubicBezTo>
                <a:cubicBezTo>
                  <a:pt x="27" y="26"/>
                  <a:pt x="28" y="21"/>
                  <a:pt x="28" y="21"/>
                </a:cubicBezTo>
                <a:cubicBezTo>
                  <a:pt x="28" y="21"/>
                  <a:pt x="14" y="12"/>
                  <a:pt x="23" y="0"/>
                </a:cubicBezTo>
                <a:cubicBezTo>
                  <a:pt x="39" y="5"/>
                  <a:pt x="31" y="21"/>
                  <a:pt x="31" y="21"/>
                </a:cubicBezTo>
                <a:cubicBezTo>
                  <a:pt x="31" y="21"/>
                  <a:pt x="31" y="24"/>
                  <a:pt x="31" y="25"/>
                </a:cubicBezTo>
                <a:cubicBezTo>
                  <a:pt x="31" y="25"/>
                  <a:pt x="37" y="14"/>
                  <a:pt x="48" y="18"/>
                </a:cubicBezTo>
                <a:cubicBezTo>
                  <a:pt x="48" y="35"/>
                  <a:pt x="30" y="32"/>
                  <a:pt x="30" y="32"/>
                </a:cubicBezTo>
                <a:cubicBezTo>
                  <a:pt x="29" y="35"/>
                  <a:pt x="29" y="39"/>
                  <a:pt x="27" y="42"/>
                </a:cubicBezTo>
                <a:cubicBezTo>
                  <a:pt x="27" y="42"/>
                  <a:pt x="38" y="30"/>
                  <a:pt x="50" y="39"/>
                </a:cubicBezTo>
                <a:cubicBezTo>
                  <a:pt x="43" y="57"/>
                  <a:pt x="25" y="46"/>
                  <a:pt x="25" y="46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1399" tIns="45700" rIns="91399" bIns="4570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ooter Text"/>
          <p:cNvSpPr txBox="1"/>
          <p:nvPr/>
        </p:nvSpPr>
        <p:spPr>
          <a:xfrm>
            <a:off x="1621573" y="2713075"/>
            <a:ext cx="1771619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ooter Text"/>
          <p:cNvSpPr txBox="1"/>
          <p:nvPr/>
        </p:nvSpPr>
        <p:spPr>
          <a:xfrm>
            <a:off x="4603168" y="4254652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ooter Text"/>
          <p:cNvSpPr txBox="1"/>
          <p:nvPr/>
        </p:nvSpPr>
        <p:spPr>
          <a:xfrm>
            <a:off x="5448156" y="3411099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ooter Text"/>
          <p:cNvSpPr txBox="1"/>
          <p:nvPr/>
        </p:nvSpPr>
        <p:spPr>
          <a:xfrm>
            <a:off x="5865980" y="2535600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5618438" y="1720745"/>
            <a:ext cx="1758597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2411344" y="1149497"/>
            <a:ext cx="1774162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243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8" grpId="0" animBg="1"/>
      <p:bldP spid="27" grpId="0" animBg="1"/>
      <p:bldP spid="14" grpId="0" animBg="1"/>
      <p:bldP spid="15" grpId="0" animBg="1"/>
      <p:bldP spid="16" grpId="0" animBg="1"/>
      <p:bldP spid="26" grpId="0" animBg="1"/>
      <p:bldP spid="25" grpId="0" animBg="1"/>
      <p:bldP spid="24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Oval 39"/>
          <p:cNvSpPr/>
          <p:nvPr/>
        </p:nvSpPr>
        <p:spPr>
          <a:xfrm>
            <a:off x="2661798" y="1578643"/>
            <a:ext cx="607792" cy="607792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5024743" y="1855664"/>
            <a:ext cx="607792" cy="607792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3926731" y="3009880"/>
            <a:ext cx="607792" cy="607792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6145301" y="2739062"/>
            <a:ext cx="607792" cy="607792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4" name="Straight Connector 43"/>
          <p:cNvCxnSpPr>
            <a:stCxn id="40" idx="4"/>
          </p:cNvCxnSpPr>
          <p:nvPr/>
        </p:nvCxnSpPr>
        <p:spPr>
          <a:xfrm flipH="1">
            <a:off x="1160" y="2186435"/>
            <a:ext cx="2964534" cy="0"/>
          </a:xfrm>
          <a:prstGeom prst="line">
            <a:avLst/>
          </a:prstGeom>
          <a:ln w="139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H="1">
            <a:off x="1161" y="2463455"/>
            <a:ext cx="5327479" cy="0"/>
          </a:xfrm>
          <a:prstGeom prst="line">
            <a:avLst/>
          </a:prstGeom>
          <a:ln w="139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1160" y="2739062"/>
            <a:ext cx="6410274" cy="0"/>
          </a:xfrm>
          <a:prstGeom prst="line">
            <a:avLst/>
          </a:prstGeom>
          <a:ln w="139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42" idx="0"/>
          </p:cNvCxnSpPr>
          <p:nvPr/>
        </p:nvCxnSpPr>
        <p:spPr>
          <a:xfrm flipH="1">
            <a:off x="1161" y="3009880"/>
            <a:ext cx="4229466" cy="0"/>
          </a:xfrm>
          <a:prstGeom prst="line">
            <a:avLst/>
          </a:prstGeom>
          <a:ln w="1397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Placeholder 32"/>
          <p:cNvSpPr txBox="1">
            <a:spLocks/>
          </p:cNvSpPr>
          <p:nvPr/>
        </p:nvSpPr>
        <p:spPr>
          <a:xfrm>
            <a:off x="3457931" y="1847157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3457932" y="1661174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 Placeholder 32"/>
          <p:cNvSpPr txBox="1">
            <a:spLocks/>
          </p:cNvSpPr>
          <p:nvPr/>
        </p:nvSpPr>
        <p:spPr>
          <a:xfrm>
            <a:off x="5820876" y="2097377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5820876" y="1911395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 Placeholder 32"/>
          <p:cNvSpPr txBox="1">
            <a:spLocks/>
          </p:cNvSpPr>
          <p:nvPr/>
        </p:nvSpPr>
        <p:spPr>
          <a:xfrm>
            <a:off x="4719210" y="3260027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Text Placeholder 33"/>
          <p:cNvSpPr txBox="1">
            <a:spLocks/>
          </p:cNvSpPr>
          <p:nvPr/>
        </p:nvSpPr>
        <p:spPr>
          <a:xfrm>
            <a:off x="4719210" y="3074044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 Placeholder 32"/>
          <p:cNvSpPr txBox="1">
            <a:spLocks/>
          </p:cNvSpPr>
          <p:nvPr/>
        </p:nvSpPr>
        <p:spPr>
          <a:xfrm>
            <a:off x="6961482" y="2985562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3"/>
          <p:cNvSpPr txBox="1">
            <a:spLocks/>
          </p:cNvSpPr>
          <p:nvPr/>
        </p:nvSpPr>
        <p:spPr>
          <a:xfrm>
            <a:off x="6961482" y="2799579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Oval 74"/>
          <p:cNvSpPr/>
          <p:nvPr/>
        </p:nvSpPr>
        <p:spPr>
          <a:xfrm>
            <a:off x="1701429" y="3274368"/>
            <a:ext cx="607792" cy="607792"/>
          </a:xfrm>
          <a:prstGeom prst="ellipse">
            <a:avLst/>
          </a:prstGeom>
          <a:solidFill>
            <a:schemeClr val="bg1"/>
          </a:solidFill>
          <a:ln w="1397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6" name="Straight Connector 75"/>
          <p:cNvCxnSpPr>
            <a:stCxn id="75" idx="0"/>
          </p:cNvCxnSpPr>
          <p:nvPr/>
        </p:nvCxnSpPr>
        <p:spPr>
          <a:xfrm flipH="1">
            <a:off x="1160" y="3274369"/>
            <a:ext cx="2004165" cy="0"/>
          </a:xfrm>
          <a:prstGeom prst="line">
            <a:avLst/>
          </a:prstGeom>
          <a:ln w="139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Placeholder 32"/>
          <p:cNvSpPr txBox="1">
            <a:spLocks/>
          </p:cNvSpPr>
          <p:nvPr/>
        </p:nvSpPr>
        <p:spPr>
          <a:xfrm>
            <a:off x="2493908" y="3524515"/>
            <a:ext cx="1248135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3"/>
          <p:cNvSpPr txBox="1">
            <a:spLocks/>
          </p:cNvSpPr>
          <p:nvPr/>
        </p:nvSpPr>
        <p:spPr>
          <a:xfrm>
            <a:off x="2493908" y="3338532"/>
            <a:ext cx="964022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22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2" grpId="0" animBg="1"/>
      <p:bldP spid="43" grpId="0" animBg="1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 animBg="1"/>
      <p:bldP spid="77" grpId="0"/>
      <p:bldP spid="7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AutoShape 5"/>
          <p:cNvSpPr>
            <a:spLocks/>
          </p:cNvSpPr>
          <p:nvPr/>
        </p:nvSpPr>
        <p:spPr bwMode="auto">
          <a:xfrm>
            <a:off x="4553394" y="1719222"/>
            <a:ext cx="1198011" cy="1222818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6131"/>
                </a:moveTo>
                <a:cubicBezTo>
                  <a:pt x="0" y="0"/>
                  <a:pt x="0" y="0"/>
                  <a:pt x="0" y="0"/>
                </a:cubicBezTo>
                <a:cubicBezTo>
                  <a:pt x="10685" y="0"/>
                  <a:pt x="19302" y="8437"/>
                  <a:pt x="19359" y="18899"/>
                </a:cubicBezTo>
                <a:cubicBezTo>
                  <a:pt x="21600" y="18899"/>
                  <a:pt x="21600" y="18899"/>
                  <a:pt x="21600" y="18899"/>
                </a:cubicBezTo>
                <a:cubicBezTo>
                  <a:pt x="16372" y="21599"/>
                  <a:pt x="16372" y="21599"/>
                  <a:pt x="16372" y="21599"/>
                </a:cubicBezTo>
                <a:cubicBezTo>
                  <a:pt x="11144" y="18899"/>
                  <a:pt x="11144" y="18899"/>
                  <a:pt x="11144" y="18899"/>
                </a:cubicBezTo>
                <a:cubicBezTo>
                  <a:pt x="13327" y="18899"/>
                  <a:pt x="13327" y="18899"/>
                  <a:pt x="13327" y="18899"/>
                </a:cubicBezTo>
                <a:cubicBezTo>
                  <a:pt x="13212" y="11812"/>
                  <a:pt x="7353" y="6131"/>
                  <a:pt x="114" y="6131"/>
                </a:cubicBezTo>
                <a:cubicBezTo>
                  <a:pt x="57" y="6131"/>
                  <a:pt x="57" y="6131"/>
                  <a:pt x="0" y="613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884" tIns="14884" rIns="14884" bIns="14884"/>
          <a:lstStyle/>
          <a:p>
            <a:pPr>
              <a:lnSpc>
                <a:spcPct val="120000"/>
              </a:lnSpc>
            </a:pPr>
            <a:endParaRPr lang="zh-CN" altLang="en-US" sz="11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2" name="AutoShape 6"/>
          <p:cNvSpPr>
            <a:spLocks/>
          </p:cNvSpPr>
          <p:nvPr/>
        </p:nvSpPr>
        <p:spPr bwMode="auto">
          <a:xfrm>
            <a:off x="3480973" y="1588980"/>
            <a:ext cx="1225920" cy="1204213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8907" y="2342"/>
                </a:moveTo>
                <a:cubicBezTo>
                  <a:pt x="8471" y="2342"/>
                  <a:pt x="0" y="10971"/>
                  <a:pt x="0" y="21599"/>
                </a:cubicBezTo>
                <a:cubicBezTo>
                  <a:pt x="5890" y="21599"/>
                  <a:pt x="5890" y="21599"/>
                  <a:pt x="5890" y="21599"/>
                </a:cubicBezTo>
                <a:cubicBezTo>
                  <a:pt x="5947" y="14400"/>
                  <a:pt x="11725" y="8571"/>
                  <a:pt x="18794" y="8571"/>
                </a:cubicBezTo>
                <a:cubicBezTo>
                  <a:pt x="18794" y="8571"/>
                  <a:pt x="18850" y="8571"/>
                  <a:pt x="18907" y="8571"/>
                </a:cubicBezTo>
                <a:cubicBezTo>
                  <a:pt x="18907" y="10400"/>
                  <a:pt x="18907" y="10400"/>
                  <a:pt x="18907" y="10400"/>
                </a:cubicBezTo>
                <a:cubicBezTo>
                  <a:pt x="21600" y="5200"/>
                  <a:pt x="21600" y="5200"/>
                  <a:pt x="21600" y="5200"/>
                </a:cubicBezTo>
                <a:cubicBezTo>
                  <a:pt x="18907" y="0"/>
                  <a:pt x="18907" y="0"/>
                  <a:pt x="18907" y="0"/>
                </a:cubicBezTo>
                <a:lnTo>
                  <a:pt x="18907" y="234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4884" tIns="14884" rIns="14884" bIns="14884"/>
          <a:lstStyle/>
          <a:p>
            <a:pPr>
              <a:lnSpc>
                <a:spcPct val="120000"/>
              </a:lnSpc>
            </a:pPr>
            <a:endParaRPr lang="zh-CN" altLang="en-US" sz="11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3" name="AutoShape 7"/>
          <p:cNvSpPr>
            <a:spLocks/>
          </p:cNvSpPr>
          <p:nvPr/>
        </p:nvSpPr>
        <p:spPr bwMode="auto">
          <a:xfrm>
            <a:off x="3353316" y="2642797"/>
            <a:ext cx="1200079" cy="12207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2763"/>
                </a:moveTo>
                <a:cubicBezTo>
                  <a:pt x="2291" y="2763"/>
                  <a:pt x="2291" y="2763"/>
                  <a:pt x="2291" y="2763"/>
                </a:cubicBezTo>
                <a:cubicBezTo>
                  <a:pt x="2349" y="13196"/>
                  <a:pt x="11000" y="21599"/>
                  <a:pt x="21599" y="21599"/>
                </a:cubicBezTo>
                <a:cubicBezTo>
                  <a:pt x="21599" y="15509"/>
                  <a:pt x="21599" y="15509"/>
                  <a:pt x="21599" y="15509"/>
                </a:cubicBezTo>
                <a:cubicBezTo>
                  <a:pt x="21542" y="15509"/>
                  <a:pt x="21542" y="15509"/>
                  <a:pt x="21485" y="15509"/>
                </a:cubicBezTo>
                <a:cubicBezTo>
                  <a:pt x="14266" y="15509"/>
                  <a:pt x="8422" y="9813"/>
                  <a:pt x="8307" y="2763"/>
                </a:cubicBezTo>
                <a:cubicBezTo>
                  <a:pt x="10427" y="2763"/>
                  <a:pt x="10427" y="2763"/>
                  <a:pt x="10427" y="2763"/>
                </a:cubicBezTo>
                <a:cubicBezTo>
                  <a:pt x="5213" y="0"/>
                  <a:pt x="5213" y="0"/>
                  <a:pt x="5213" y="0"/>
                </a:cubicBezTo>
                <a:lnTo>
                  <a:pt x="0" y="276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14884" tIns="14884" rIns="14884" bIns="14884"/>
          <a:lstStyle/>
          <a:p>
            <a:pPr defTabSz="297681">
              <a:lnSpc>
                <a:spcPct val="120000"/>
              </a:lnSpc>
              <a:defRPr/>
            </a:pPr>
            <a:endParaRPr lang="es-ES" sz="64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704" name="AutoShape 8"/>
          <p:cNvSpPr>
            <a:spLocks/>
          </p:cNvSpPr>
          <p:nvPr/>
        </p:nvSpPr>
        <p:spPr bwMode="auto">
          <a:xfrm>
            <a:off x="4400413" y="2849528"/>
            <a:ext cx="1223335" cy="11282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700" y="19403"/>
                </a:moveTo>
                <a:cubicBezTo>
                  <a:pt x="12768" y="19403"/>
                  <a:pt x="21037" y="10861"/>
                  <a:pt x="21599" y="122"/>
                </a:cubicBezTo>
                <a:cubicBezTo>
                  <a:pt x="18731" y="1769"/>
                  <a:pt x="18731" y="1769"/>
                  <a:pt x="18731" y="1769"/>
                </a:cubicBezTo>
                <a:cubicBezTo>
                  <a:pt x="15693" y="0"/>
                  <a:pt x="15693" y="0"/>
                  <a:pt x="15693" y="0"/>
                </a:cubicBezTo>
                <a:cubicBezTo>
                  <a:pt x="15074" y="7200"/>
                  <a:pt x="9562" y="12813"/>
                  <a:pt x="2812" y="12813"/>
                </a:cubicBezTo>
                <a:cubicBezTo>
                  <a:pt x="2756" y="12813"/>
                  <a:pt x="2756" y="12813"/>
                  <a:pt x="2700" y="12813"/>
                </a:cubicBezTo>
                <a:cubicBezTo>
                  <a:pt x="2700" y="10494"/>
                  <a:pt x="2700" y="10494"/>
                  <a:pt x="2700" y="10494"/>
                </a:cubicBezTo>
                <a:cubicBezTo>
                  <a:pt x="0" y="16047"/>
                  <a:pt x="0" y="16047"/>
                  <a:pt x="0" y="16047"/>
                </a:cubicBezTo>
                <a:cubicBezTo>
                  <a:pt x="2700" y="21600"/>
                  <a:pt x="2700" y="21600"/>
                  <a:pt x="2700" y="21600"/>
                </a:cubicBezTo>
                <a:lnTo>
                  <a:pt x="2700" y="1940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14884" tIns="14884" rIns="14884" bIns="14884"/>
          <a:lstStyle/>
          <a:p>
            <a:pPr defTabSz="297681">
              <a:lnSpc>
                <a:spcPct val="120000"/>
              </a:lnSpc>
              <a:defRPr/>
            </a:pPr>
            <a:endParaRPr lang="es-ES" sz="640" dirty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705" name="AutoShape 9"/>
          <p:cNvSpPr>
            <a:spLocks/>
          </p:cNvSpPr>
          <p:nvPr/>
        </p:nvSpPr>
        <p:spPr bwMode="auto">
          <a:xfrm>
            <a:off x="5719878" y="1788477"/>
            <a:ext cx="515796" cy="595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42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6" name="AutoShape 10"/>
          <p:cNvSpPr>
            <a:spLocks/>
          </p:cNvSpPr>
          <p:nvPr/>
        </p:nvSpPr>
        <p:spPr bwMode="auto">
          <a:xfrm>
            <a:off x="5849602" y="1954853"/>
            <a:ext cx="256347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7" name="AutoShape 11"/>
          <p:cNvSpPr>
            <a:spLocks/>
          </p:cNvSpPr>
          <p:nvPr/>
        </p:nvSpPr>
        <p:spPr bwMode="auto">
          <a:xfrm>
            <a:off x="2865429" y="1788477"/>
            <a:ext cx="515796" cy="595387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lnTo>
                  <a:pt x="108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42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8" name="AutoShape 12"/>
          <p:cNvSpPr>
            <a:spLocks/>
          </p:cNvSpPr>
          <p:nvPr/>
        </p:nvSpPr>
        <p:spPr bwMode="auto">
          <a:xfrm>
            <a:off x="3002907" y="1954852"/>
            <a:ext cx="240842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09" name="AutoShape 13"/>
          <p:cNvSpPr>
            <a:spLocks/>
          </p:cNvSpPr>
          <p:nvPr/>
        </p:nvSpPr>
        <p:spPr bwMode="auto">
          <a:xfrm>
            <a:off x="5719878" y="3258082"/>
            <a:ext cx="515796" cy="595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  <a:defRPr/>
            </a:pPr>
            <a:endParaRPr lang="es-ES" sz="1422">
              <a:latin typeface="Arial" panose="020B0604020202020204" pitchFamily="34" charset="0"/>
              <a:ea typeface="微软雅黑" panose="020B0503020204020204" pitchFamily="34" charset="-122"/>
              <a:cs typeface="Helvetica Light" charset="0"/>
              <a:sym typeface="Arial" panose="020B0604020202020204" pitchFamily="34" charset="0"/>
            </a:endParaRPr>
          </a:p>
        </p:txBody>
      </p:sp>
      <p:sp>
        <p:nvSpPr>
          <p:cNvPr id="29710" name="AutoShape 14"/>
          <p:cNvSpPr>
            <a:spLocks/>
          </p:cNvSpPr>
          <p:nvPr/>
        </p:nvSpPr>
        <p:spPr bwMode="auto">
          <a:xfrm>
            <a:off x="5782519" y="3424716"/>
            <a:ext cx="390514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1" name="AutoShape 15"/>
          <p:cNvSpPr>
            <a:spLocks/>
          </p:cNvSpPr>
          <p:nvPr/>
        </p:nvSpPr>
        <p:spPr bwMode="auto">
          <a:xfrm>
            <a:off x="2865429" y="3258082"/>
            <a:ext cx="515796" cy="59590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endParaRPr lang="es-ES" altLang="zh-CN" sz="142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2" name="AutoShape 16"/>
          <p:cNvSpPr>
            <a:spLocks/>
          </p:cNvSpPr>
          <p:nvPr/>
        </p:nvSpPr>
        <p:spPr bwMode="auto">
          <a:xfrm>
            <a:off x="3002907" y="3424715"/>
            <a:ext cx="240842" cy="2626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>
            <a:spAutoFit/>
          </a:bodyPr>
          <a:lstStyle>
            <a:lvl1pPr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457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457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22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42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3" name="AutoShape 17"/>
          <p:cNvSpPr>
            <a:spLocks/>
          </p:cNvSpPr>
          <p:nvPr/>
        </p:nvSpPr>
        <p:spPr bwMode="auto">
          <a:xfrm>
            <a:off x="6331288" y="1860890"/>
            <a:ext cx="1174902" cy="525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488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4" name="AutoShape 18"/>
          <p:cNvSpPr>
            <a:spLocks/>
          </p:cNvSpPr>
          <p:nvPr/>
        </p:nvSpPr>
        <p:spPr bwMode="auto">
          <a:xfrm>
            <a:off x="6331288" y="3330754"/>
            <a:ext cx="1174902" cy="5254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488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5" name="AutoShape 19"/>
          <p:cNvSpPr>
            <a:spLocks/>
          </p:cNvSpPr>
          <p:nvPr/>
        </p:nvSpPr>
        <p:spPr bwMode="auto">
          <a:xfrm>
            <a:off x="1609018" y="1847705"/>
            <a:ext cx="1157181" cy="6305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488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716" name="AutoShape 20"/>
          <p:cNvSpPr>
            <a:spLocks/>
          </p:cNvSpPr>
          <p:nvPr/>
        </p:nvSpPr>
        <p:spPr bwMode="auto">
          <a:xfrm>
            <a:off x="1609018" y="3375691"/>
            <a:ext cx="1157181" cy="63055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488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此。请替换文字内容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569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717" name="Group 21"/>
          <p:cNvGrpSpPr>
            <a:grpSpLocks/>
          </p:cNvGrpSpPr>
          <p:nvPr/>
        </p:nvGrpSpPr>
        <p:grpSpPr bwMode="auto">
          <a:xfrm>
            <a:off x="4109438" y="2364742"/>
            <a:ext cx="877577" cy="875509"/>
            <a:chOff x="0" y="0"/>
            <a:chExt cx="2694538" cy="2689032"/>
          </a:xfrm>
        </p:grpSpPr>
        <p:sp>
          <p:nvSpPr>
            <p:cNvPr id="29718" name="AutoShape 22"/>
            <p:cNvSpPr>
              <a:spLocks/>
            </p:cNvSpPr>
            <p:nvPr/>
          </p:nvSpPr>
          <p:spPr bwMode="auto">
            <a:xfrm>
              <a:off x="0" y="0"/>
              <a:ext cx="2689777" cy="2689032"/>
            </a:xfrm>
            <a:custGeom>
              <a:avLst/>
              <a:gdLst>
                <a:gd name="T0" fmla="*/ 1344820 w 19679"/>
                <a:gd name="T1" fmla="*/ 1475763 h 19679"/>
                <a:gd name="T2" fmla="*/ 1344820 w 19679"/>
                <a:gd name="T3" fmla="*/ 1475763 h 19679"/>
                <a:gd name="T4" fmla="*/ 1344820 w 19679"/>
                <a:gd name="T5" fmla="*/ 1475763 h 19679"/>
                <a:gd name="T6" fmla="*/ 1344820 w 19679"/>
                <a:gd name="T7" fmla="*/ 1475763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719" name="AutoShape 23"/>
            <p:cNvSpPr>
              <a:spLocks/>
            </p:cNvSpPr>
            <p:nvPr/>
          </p:nvSpPr>
          <p:spPr bwMode="auto">
            <a:xfrm>
              <a:off x="238033" y="231758"/>
              <a:ext cx="2456505" cy="2320758"/>
            </a:xfrm>
            <a:custGeom>
              <a:avLst/>
              <a:gdLst>
                <a:gd name="T0" fmla="*/ 1228253 w 21506"/>
                <a:gd name="T1" fmla="*/ 1160379 h 21600"/>
                <a:gd name="T2" fmla="*/ 1228253 w 21506"/>
                <a:gd name="T3" fmla="*/ 1160379 h 21600"/>
                <a:gd name="T4" fmla="*/ 1228253 w 21506"/>
                <a:gd name="T5" fmla="*/ 1160379 h 21600"/>
                <a:gd name="T6" fmla="*/ 1228253 w 21506"/>
                <a:gd name="T7" fmla="*/ 1160379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6" h="21600">
                  <a:moveTo>
                    <a:pt x="15358" y="0"/>
                  </a:moveTo>
                  <a:lnTo>
                    <a:pt x="15183" y="107"/>
                  </a:lnTo>
                  <a:lnTo>
                    <a:pt x="14457" y="1"/>
                  </a:lnTo>
                  <a:lnTo>
                    <a:pt x="13420" y="32"/>
                  </a:lnTo>
                  <a:lnTo>
                    <a:pt x="13421" y="345"/>
                  </a:lnTo>
                  <a:lnTo>
                    <a:pt x="12914" y="387"/>
                  </a:lnTo>
                  <a:lnTo>
                    <a:pt x="12059" y="302"/>
                  </a:lnTo>
                  <a:lnTo>
                    <a:pt x="11793" y="519"/>
                  </a:lnTo>
                  <a:cubicBezTo>
                    <a:pt x="11707" y="564"/>
                    <a:pt x="11616" y="598"/>
                    <a:pt x="11522" y="621"/>
                  </a:cubicBezTo>
                  <a:cubicBezTo>
                    <a:pt x="11378" y="657"/>
                    <a:pt x="11230" y="667"/>
                    <a:pt x="11083" y="650"/>
                  </a:cubicBezTo>
                  <a:lnTo>
                    <a:pt x="10773" y="700"/>
                  </a:lnTo>
                  <a:cubicBezTo>
                    <a:pt x="10738" y="761"/>
                    <a:pt x="10737" y="838"/>
                    <a:pt x="10772" y="900"/>
                  </a:cubicBezTo>
                  <a:cubicBezTo>
                    <a:pt x="10799" y="948"/>
                    <a:pt x="10843" y="980"/>
                    <a:pt x="10894" y="990"/>
                  </a:cubicBezTo>
                  <a:lnTo>
                    <a:pt x="11151" y="905"/>
                  </a:lnTo>
                  <a:lnTo>
                    <a:pt x="11678" y="944"/>
                  </a:lnTo>
                  <a:lnTo>
                    <a:pt x="11968" y="1062"/>
                  </a:lnTo>
                  <a:lnTo>
                    <a:pt x="11809" y="1450"/>
                  </a:lnTo>
                  <a:lnTo>
                    <a:pt x="11642" y="1571"/>
                  </a:lnTo>
                  <a:lnTo>
                    <a:pt x="12127" y="1645"/>
                  </a:lnTo>
                  <a:lnTo>
                    <a:pt x="11988" y="2022"/>
                  </a:lnTo>
                  <a:lnTo>
                    <a:pt x="11506" y="2182"/>
                  </a:lnTo>
                  <a:lnTo>
                    <a:pt x="11695" y="3059"/>
                  </a:lnTo>
                  <a:lnTo>
                    <a:pt x="12105" y="3098"/>
                  </a:lnTo>
                  <a:cubicBezTo>
                    <a:pt x="12162" y="2946"/>
                    <a:pt x="12246" y="2807"/>
                    <a:pt x="12352" y="2689"/>
                  </a:cubicBezTo>
                  <a:cubicBezTo>
                    <a:pt x="12475" y="2554"/>
                    <a:pt x="12623" y="2449"/>
                    <a:pt x="12788" y="2383"/>
                  </a:cubicBezTo>
                  <a:lnTo>
                    <a:pt x="12978" y="2047"/>
                  </a:lnTo>
                  <a:lnTo>
                    <a:pt x="13185" y="2047"/>
                  </a:lnTo>
                  <a:lnTo>
                    <a:pt x="13372" y="2110"/>
                  </a:lnTo>
                  <a:lnTo>
                    <a:pt x="13510" y="1785"/>
                  </a:lnTo>
                  <a:cubicBezTo>
                    <a:pt x="13629" y="1811"/>
                    <a:pt x="13748" y="1830"/>
                    <a:pt x="13869" y="1840"/>
                  </a:cubicBezTo>
                  <a:cubicBezTo>
                    <a:pt x="14010" y="1853"/>
                    <a:pt x="14152" y="1854"/>
                    <a:pt x="14293" y="1844"/>
                  </a:cubicBezTo>
                  <a:lnTo>
                    <a:pt x="14439" y="1530"/>
                  </a:lnTo>
                  <a:lnTo>
                    <a:pt x="14688" y="1459"/>
                  </a:lnTo>
                  <a:cubicBezTo>
                    <a:pt x="14751" y="1390"/>
                    <a:pt x="14817" y="1323"/>
                    <a:pt x="14885" y="1260"/>
                  </a:cubicBezTo>
                  <a:cubicBezTo>
                    <a:pt x="14959" y="1191"/>
                    <a:pt x="15037" y="1127"/>
                    <a:pt x="15117" y="1066"/>
                  </a:cubicBezTo>
                  <a:lnTo>
                    <a:pt x="15126" y="690"/>
                  </a:lnTo>
                  <a:lnTo>
                    <a:pt x="15329" y="346"/>
                  </a:lnTo>
                  <a:lnTo>
                    <a:pt x="15575" y="336"/>
                  </a:lnTo>
                  <a:lnTo>
                    <a:pt x="15625" y="156"/>
                  </a:lnTo>
                  <a:lnTo>
                    <a:pt x="15358" y="0"/>
                  </a:lnTo>
                  <a:close/>
                  <a:moveTo>
                    <a:pt x="11114" y="73"/>
                  </a:moveTo>
                  <a:lnTo>
                    <a:pt x="10739" y="206"/>
                  </a:lnTo>
                  <a:lnTo>
                    <a:pt x="10084" y="302"/>
                  </a:lnTo>
                  <a:lnTo>
                    <a:pt x="9835" y="143"/>
                  </a:lnTo>
                  <a:lnTo>
                    <a:pt x="9241" y="102"/>
                  </a:lnTo>
                  <a:lnTo>
                    <a:pt x="9093" y="316"/>
                  </a:lnTo>
                  <a:lnTo>
                    <a:pt x="8825" y="329"/>
                  </a:lnTo>
                  <a:lnTo>
                    <a:pt x="8795" y="634"/>
                  </a:lnTo>
                  <a:lnTo>
                    <a:pt x="9296" y="673"/>
                  </a:lnTo>
                  <a:lnTo>
                    <a:pt x="9520" y="600"/>
                  </a:lnTo>
                  <a:lnTo>
                    <a:pt x="9550" y="914"/>
                  </a:lnTo>
                  <a:lnTo>
                    <a:pt x="9839" y="1006"/>
                  </a:lnTo>
                  <a:lnTo>
                    <a:pt x="9989" y="671"/>
                  </a:lnTo>
                  <a:lnTo>
                    <a:pt x="10409" y="428"/>
                  </a:lnTo>
                  <a:lnTo>
                    <a:pt x="10749" y="408"/>
                  </a:lnTo>
                  <a:lnTo>
                    <a:pt x="11236" y="338"/>
                  </a:lnTo>
                  <a:lnTo>
                    <a:pt x="11598" y="230"/>
                  </a:lnTo>
                  <a:lnTo>
                    <a:pt x="11114" y="73"/>
                  </a:lnTo>
                  <a:close/>
                  <a:moveTo>
                    <a:pt x="8399" y="529"/>
                  </a:moveTo>
                  <a:lnTo>
                    <a:pt x="8051" y="558"/>
                  </a:lnTo>
                  <a:lnTo>
                    <a:pt x="7628" y="557"/>
                  </a:lnTo>
                  <a:lnTo>
                    <a:pt x="7493" y="821"/>
                  </a:lnTo>
                  <a:lnTo>
                    <a:pt x="7714" y="913"/>
                  </a:lnTo>
                  <a:lnTo>
                    <a:pt x="8098" y="707"/>
                  </a:lnTo>
                  <a:lnTo>
                    <a:pt x="8504" y="634"/>
                  </a:lnTo>
                  <a:lnTo>
                    <a:pt x="8399" y="529"/>
                  </a:lnTo>
                  <a:close/>
                  <a:moveTo>
                    <a:pt x="8332" y="917"/>
                  </a:moveTo>
                  <a:lnTo>
                    <a:pt x="7952" y="958"/>
                  </a:lnTo>
                  <a:lnTo>
                    <a:pt x="8112" y="1199"/>
                  </a:lnTo>
                  <a:lnTo>
                    <a:pt x="8272" y="1179"/>
                  </a:lnTo>
                  <a:lnTo>
                    <a:pt x="8332" y="917"/>
                  </a:lnTo>
                  <a:close/>
                  <a:moveTo>
                    <a:pt x="7232" y="1018"/>
                  </a:moveTo>
                  <a:lnTo>
                    <a:pt x="7005" y="1199"/>
                  </a:lnTo>
                  <a:lnTo>
                    <a:pt x="6350" y="1360"/>
                  </a:lnTo>
                  <a:lnTo>
                    <a:pt x="5911" y="1062"/>
                  </a:lnTo>
                  <a:lnTo>
                    <a:pt x="5433" y="1120"/>
                  </a:lnTo>
                  <a:lnTo>
                    <a:pt x="5006" y="1325"/>
                  </a:lnTo>
                  <a:lnTo>
                    <a:pt x="5337" y="1488"/>
                  </a:lnTo>
                  <a:lnTo>
                    <a:pt x="5768" y="1425"/>
                  </a:lnTo>
                  <a:lnTo>
                    <a:pt x="5846" y="1778"/>
                  </a:lnTo>
                  <a:cubicBezTo>
                    <a:pt x="5889" y="1839"/>
                    <a:pt x="5955" y="1876"/>
                    <a:pt x="6026" y="1879"/>
                  </a:cubicBezTo>
                  <a:cubicBezTo>
                    <a:pt x="6195" y="1888"/>
                    <a:pt x="6328" y="1727"/>
                    <a:pt x="6298" y="1550"/>
                  </a:cubicBezTo>
                  <a:lnTo>
                    <a:pt x="6573" y="1540"/>
                  </a:lnTo>
                  <a:lnTo>
                    <a:pt x="6802" y="1725"/>
                  </a:lnTo>
                  <a:lnTo>
                    <a:pt x="7121" y="1521"/>
                  </a:lnTo>
                  <a:lnTo>
                    <a:pt x="7232" y="1018"/>
                  </a:lnTo>
                  <a:close/>
                  <a:moveTo>
                    <a:pt x="9455" y="1106"/>
                  </a:moveTo>
                  <a:lnTo>
                    <a:pt x="9235" y="1380"/>
                  </a:lnTo>
                  <a:lnTo>
                    <a:pt x="9068" y="1460"/>
                  </a:lnTo>
                  <a:lnTo>
                    <a:pt x="8705" y="1190"/>
                  </a:lnTo>
                  <a:lnTo>
                    <a:pt x="8414" y="1291"/>
                  </a:lnTo>
                  <a:lnTo>
                    <a:pt x="8426" y="1739"/>
                  </a:lnTo>
                  <a:lnTo>
                    <a:pt x="8605" y="1860"/>
                  </a:lnTo>
                  <a:lnTo>
                    <a:pt x="8447" y="2175"/>
                  </a:lnTo>
                  <a:lnTo>
                    <a:pt x="8813" y="2299"/>
                  </a:lnTo>
                  <a:lnTo>
                    <a:pt x="8814" y="1698"/>
                  </a:lnTo>
                  <a:lnTo>
                    <a:pt x="9150" y="1603"/>
                  </a:lnTo>
                  <a:lnTo>
                    <a:pt x="9416" y="1854"/>
                  </a:lnTo>
                  <a:lnTo>
                    <a:pt x="9708" y="2306"/>
                  </a:lnTo>
                  <a:lnTo>
                    <a:pt x="10285" y="2225"/>
                  </a:lnTo>
                  <a:lnTo>
                    <a:pt x="10492" y="2288"/>
                  </a:lnTo>
                  <a:lnTo>
                    <a:pt x="10334" y="1805"/>
                  </a:lnTo>
                  <a:lnTo>
                    <a:pt x="9861" y="1664"/>
                  </a:lnTo>
                  <a:lnTo>
                    <a:pt x="9732" y="1190"/>
                  </a:lnTo>
                  <a:lnTo>
                    <a:pt x="9455" y="1106"/>
                  </a:lnTo>
                  <a:close/>
                  <a:moveTo>
                    <a:pt x="7756" y="1294"/>
                  </a:moveTo>
                  <a:lnTo>
                    <a:pt x="7657" y="1867"/>
                  </a:lnTo>
                  <a:lnTo>
                    <a:pt x="7333" y="2120"/>
                  </a:lnTo>
                  <a:lnTo>
                    <a:pt x="6862" y="2313"/>
                  </a:lnTo>
                  <a:lnTo>
                    <a:pt x="6397" y="2166"/>
                  </a:lnTo>
                  <a:lnTo>
                    <a:pt x="6160" y="1966"/>
                  </a:lnTo>
                  <a:lnTo>
                    <a:pt x="5992" y="2553"/>
                  </a:lnTo>
                  <a:lnTo>
                    <a:pt x="5686" y="2311"/>
                  </a:lnTo>
                  <a:lnTo>
                    <a:pt x="5636" y="1965"/>
                  </a:lnTo>
                  <a:lnTo>
                    <a:pt x="5312" y="2033"/>
                  </a:lnTo>
                  <a:lnTo>
                    <a:pt x="4729" y="1844"/>
                  </a:lnTo>
                  <a:lnTo>
                    <a:pt x="4226" y="1706"/>
                  </a:lnTo>
                  <a:lnTo>
                    <a:pt x="3987" y="1931"/>
                  </a:lnTo>
                  <a:lnTo>
                    <a:pt x="3650" y="2099"/>
                  </a:lnTo>
                  <a:lnTo>
                    <a:pt x="3054" y="1881"/>
                  </a:lnTo>
                  <a:lnTo>
                    <a:pt x="2117" y="1719"/>
                  </a:lnTo>
                  <a:lnTo>
                    <a:pt x="1181" y="1758"/>
                  </a:lnTo>
                  <a:lnTo>
                    <a:pt x="832" y="1973"/>
                  </a:lnTo>
                  <a:cubicBezTo>
                    <a:pt x="682" y="2152"/>
                    <a:pt x="537" y="2335"/>
                    <a:pt x="399" y="2522"/>
                  </a:cubicBezTo>
                  <a:cubicBezTo>
                    <a:pt x="260" y="2708"/>
                    <a:pt x="127" y="2898"/>
                    <a:pt x="0" y="3090"/>
                  </a:cubicBezTo>
                  <a:lnTo>
                    <a:pt x="110" y="3089"/>
                  </a:lnTo>
                  <a:lnTo>
                    <a:pt x="726" y="3365"/>
                  </a:lnTo>
                  <a:lnTo>
                    <a:pt x="1624" y="3256"/>
                  </a:lnTo>
                  <a:lnTo>
                    <a:pt x="2276" y="3097"/>
                  </a:lnTo>
                  <a:lnTo>
                    <a:pt x="2233" y="4100"/>
                  </a:lnTo>
                  <a:lnTo>
                    <a:pt x="2163" y="5066"/>
                  </a:lnTo>
                  <a:lnTo>
                    <a:pt x="1591" y="5667"/>
                  </a:lnTo>
                  <a:lnTo>
                    <a:pt x="1291" y="6154"/>
                  </a:lnTo>
                  <a:lnTo>
                    <a:pt x="1299" y="6807"/>
                  </a:lnTo>
                  <a:lnTo>
                    <a:pt x="1408" y="7158"/>
                  </a:lnTo>
                  <a:lnTo>
                    <a:pt x="1417" y="7787"/>
                  </a:lnTo>
                  <a:lnTo>
                    <a:pt x="1688" y="8623"/>
                  </a:lnTo>
                  <a:lnTo>
                    <a:pt x="1937" y="8746"/>
                  </a:lnTo>
                  <a:lnTo>
                    <a:pt x="1909" y="8466"/>
                  </a:lnTo>
                  <a:lnTo>
                    <a:pt x="1658" y="7886"/>
                  </a:lnTo>
                  <a:lnTo>
                    <a:pt x="1755" y="7618"/>
                  </a:lnTo>
                  <a:lnTo>
                    <a:pt x="2010" y="7912"/>
                  </a:lnTo>
                  <a:lnTo>
                    <a:pt x="2291" y="8570"/>
                  </a:lnTo>
                  <a:lnTo>
                    <a:pt x="2624" y="8986"/>
                  </a:lnTo>
                  <a:lnTo>
                    <a:pt x="2604" y="9523"/>
                  </a:lnTo>
                  <a:lnTo>
                    <a:pt x="2949" y="9942"/>
                  </a:lnTo>
                  <a:lnTo>
                    <a:pt x="3298" y="10092"/>
                  </a:lnTo>
                  <a:lnTo>
                    <a:pt x="3472" y="10266"/>
                  </a:lnTo>
                  <a:lnTo>
                    <a:pt x="4045" y="10245"/>
                  </a:lnTo>
                  <a:lnTo>
                    <a:pt x="4163" y="10433"/>
                  </a:lnTo>
                  <a:lnTo>
                    <a:pt x="4323" y="10555"/>
                  </a:lnTo>
                  <a:lnTo>
                    <a:pt x="4697" y="10545"/>
                  </a:lnTo>
                  <a:lnTo>
                    <a:pt x="4861" y="10684"/>
                  </a:lnTo>
                  <a:lnTo>
                    <a:pt x="4950" y="10926"/>
                  </a:lnTo>
                  <a:lnTo>
                    <a:pt x="5077" y="11170"/>
                  </a:lnTo>
                  <a:lnTo>
                    <a:pt x="5191" y="11440"/>
                  </a:lnTo>
                  <a:lnTo>
                    <a:pt x="5465" y="11573"/>
                  </a:lnTo>
                  <a:lnTo>
                    <a:pt x="5666" y="11433"/>
                  </a:lnTo>
                  <a:lnTo>
                    <a:pt x="5886" y="11402"/>
                  </a:lnTo>
                  <a:lnTo>
                    <a:pt x="6041" y="11703"/>
                  </a:lnTo>
                  <a:lnTo>
                    <a:pt x="6199" y="12089"/>
                  </a:lnTo>
                  <a:lnTo>
                    <a:pt x="6071" y="12511"/>
                  </a:lnTo>
                  <a:lnTo>
                    <a:pt x="5810" y="12763"/>
                  </a:lnTo>
                  <a:lnTo>
                    <a:pt x="5709" y="13050"/>
                  </a:lnTo>
                  <a:lnTo>
                    <a:pt x="5709" y="13383"/>
                  </a:lnTo>
                  <a:lnTo>
                    <a:pt x="5643" y="13672"/>
                  </a:lnTo>
                  <a:cubicBezTo>
                    <a:pt x="5657" y="13765"/>
                    <a:pt x="5686" y="13856"/>
                    <a:pt x="5730" y="13938"/>
                  </a:cubicBezTo>
                  <a:cubicBezTo>
                    <a:pt x="5793" y="14054"/>
                    <a:pt x="5884" y="14152"/>
                    <a:pt x="5994" y="14219"/>
                  </a:cubicBezTo>
                  <a:lnTo>
                    <a:pt x="5978" y="14557"/>
                  </a:lnTo>
                  <a:lnTo>
                    <a:pt x="6103" y="14855"/>
                  </a:lnTo>
                  <a:cubicBezTo>
                    <a:pt x="6223" y="14861"/>
                    <a:pt x="6328" y="14946"/>
                    <a:pt x="6365" y="15067"/>
                  </a:cubicBezTo>
                  <a:cubicBezTo>
                    <a:pt x="6408" y="15204"/>
                    <a:pt x="6354" y="15366"/>
                    <a:pt x="6435" y="15486"/>
                  </a:cubicBezTo>
                  <a:cubicBezTo>
                    <a:pt x="6530" y="15624"/>
                    <a:pt x="6727" y="15618"/>
                    <a:pt x="6813" y="15473"/>
                  </a:cubicBezTo>
                  <a:lnTo>
                    <a:pt x="7140" y="15643"/>
                  </a:lnTo>
                  <a:lnTo>
                    <a:pt x="7353" y="15953"/>
                  </a:lnTo>
                  <a:lnTo>
                    <a:pt x="7286" y="16240"/>
                  </a:lnTo>
                  <a:lnTo>
                    <a:pt x="7325" y="17102"/>
                  </a:lnTo>
                  <a:lnTo>
                    <a:pt x="7572" y="17364"/>
                  </a:lnTo>
                  <a:lnTo>
                    <a:pt x="7331" y="17778"/>
                  </a:lnTo>
                  <a:lnTo>
                    <a:pt x="7474" y="18168"/>
                  </a:lnTo>
                  <a:lnTo>
                    <a:pt x="7356" y="18525"/>
                  </a:lnTo>
                  <a:lnTo>
                    <a:pt x="7572" y="18819"/>
                  </a:lnTo>
                  <a:lnTo>
                    <a:pt x="7533" y="19178"/>
                  </a:lnTo>
                  <a:lnTo>
                    <a:pt x="7682" y="19389"/>
                  </a:lnTo>
                  <a:lnTo>
                    <a:pt x="7763" y="19855"/>
                  </a:lnTo>
                  <a:lnTo>
                    <a:pt x="7803" y="20281"/>
                  </a:lnTo>
                  <a:lnTo>
                    <a:pt x="7911" y="20480"/>
                  </a:lnTo>
                  <a:lnTo>
                    <a:pt x="7784" y="20965"/>
                  </a:lnTo>
                  <a:lnTo>
                    <a:pt x="8040" y="21007"/>
                  </a:lnTo>
                  <a:lnTo>
                    <a:pt x="8137" y="21405"/>
                  </a:lnTo>
                  <a:lnTo>
                    <a:pt x="8393" y="21598"/>
                  </a:lnTo>
                  <a:lnTo>
                    <a:pt x="8667" y="21600"/>
                  </a:lnTo>
                  <a:lnTo>
                    <a:pt x="8765" y="21253"/>
                  </a:lnTo>
                  <a:lnTo>
                    <a:pt x="8848" y="20896"/>
                  </a:lnTo>
                  <a:lnTo>
                    <a:pt x="8969" y="20628"/>
                  </a:lnTo>
                  <a:lnTo>
                    <a:pt x="8624" y="20449"/>
                  </a:lnTo>
                  <a:lnTo>
                    <a:pt x="8614" y="20050"/>
                  </a:lnTo>
                  <a:lnTo>
                    <a:pt x="8752" y="19915"/>
                  </a:lnTo>
                  <a:lnTo>
                    <a:pt x="8630" y="19795"/>
                  </a:lnTo>
                  <a:lnTo>
                    <a:pt x="8620" y="19596"/>
                  </a:lnTo>
                  <a:lnTo>
                    <a:pt x="8830" y="19536"/>
                  </a:lnTo>
                  <a:lnTo>
                    <a:pt x="8849" y="19115"/>
                  </a:lnTo>
                  <a:lnTo>
                    <a:pt x="9166" y="19137"/>
                  </a:lnTo>
                  <a:lnTo>
                    <a:pt x="9413" y="18989"/>
                  </a:lnTo>
                  <a:lnTo>
                    <a:pt x="9365" y="18733"/>
                  </a:lnTo>
                  <a:lnTo>
                    <a:pt x="9187" y="18512"/>
                  </a:lnTo>
                  <a:lnTo>
                    <a:pt x="9286" y="18345"/>
                  </a:lnTo>
                  <a:lnTo>
                    <a:pt x="9543" y="18461"/>
                  </a:lnTo>
                  <a:lnTo>
                    <a:pt x="9934" y="18236"/>
                  </a:lnTo>
                  <a:lnTo>
                    <a:pt x="9858" y="17793"/>
                  </a:lnTo>
                  <a:lnTo>
                    <a:pt x="9947" y="17595"/>
                  </a:lnTo>
                  <a:lnTo>
                    <a:pt x="10270" y="17506"/>
                  </a:lnTo>
                  <a:lnTo>
                    <a:pt x="10109" y="16892"/>
                  </a:lnTo>
                  <a:lnTo>
                    <a:pt x="10353" y="16634"/>
                  </a:lnTo>
                  <a:lnTo>
                    <a:pt x="10767" y="16508"/>
                  </a:lnTo>
                  <a:lnTo>
                    <a:pt x="11052" y="16529"/>
                  </a:lnTo>
                  <a:lnTo>
                    <a:pt x="11185" y="16164"/>
                  </a:lnTo>
                  <a:lnTo>
                    <a:pt x="11313" y="15654"/>
                  </a:lnTo>
                  <a:lnTo>
                    <a:pt x="11215" y="15120"/>
                  </a:lnTo>
                  <a:lnTo>
                    <a:pt x="11356" y="14743"/>
                  </a:lnTo>
                  <a:lnTo>
                    <a:pt x="11619" y="14487"/>
                  </a:lnTo>
                  <a:lnTo>
                    <a:pt x="11856" y="14172"/>
                  </a:lnTo>
                  <a:lnTo>
                    <a:pt x="11780" y="13871"/>
                  </a:lnTo>
                  <a:lnTo>
                    <a:pt x="11412" y="13626"/>
                  </a:lnTo>
                  <a:lnTo>
                    <a:pt x="11185" y="13262"/>
                  </a:lnTo>
                  <a:lnTo>
                    <a:pt x="10603" y="13262"/>
                  </a:lnTo>
                  <a:lnTo>
                    <a:pt x="10331" y="13018"/>
                  </a:lnTo>
                  <a:lnTo>
                    <a:pt x="10016" y="12850"/>
                  </a:lnTo>
                  <a:lnTo>
                    <a:pt x="9660" y="12965"/>
                  </a:lnTo>
                  <a:lnTo>
                    <a:pt x="9645" y="12508"/>
                  </a:lnTo>
                  <a:lnTo>
                    <a:pt x="9507" y="12059"/>
                  </a:lnTo>
                  <a:lnTo>
                    <a:pt x="9235" y="11866"/>
                  </a:lnTo>
                  <a:lnTo>
                    <a:pt x="8724" y="11856"/>
                  </a:lnTo>
                  <a:lnTo>
                    <a:pt x="8614" y="11553"/>
                  </a:lnTo>
                  <a:lnTo>
                    <a:pt x="8293" y="11396"/>
                  </a:lnTo>
                  <a:lnTo>
                    <a:pt x="8114" y="11112"/>
                  </a:lnTo>
                  <a:lnTo>
                    <a:pt x="7445" y="11133"/>
                  </a:lnTo>
                  <a:lnTo>
                    <a:pt x="7276" y="10955"/>
                  </a:lnTo>
                  <a:lnTo>
                    <a:pt x="6932" y="10924"/>
                  </a:lnTo>
                  <a:lnTo>
                    <a:pt x="6719" y="10965"/>
                  </a:lnTo>
                  <a:lnTo>
                    <a:pt x="6408" y="11344"/>
                  </a:lnTo>
                  <a:lnTo>
                    <a:pt x="6248" y="11579"/>
                  </a:lnTo>
                  <a:lnTo>
                    <a:pt x="6019" y="11204"/>
                  </a:lnTo>
                  <a:lnTo>
                    <a:pt x="5675" y="11225"/>
                  </a:lnTo>
                  <a:lnTo>
                    <a:pt x="5497" y="11340"/>
                  </a:lnTo>
                  <a:lnTo>
                    <a:pt x="5370" y="11205"/>
                  </a:lnTo>
                  <a:lnTo>
                    <a:pt x="5273" y="10861"/>
                  </a:lnTo>
                  <a:lnTo>
                    <a:pt x="5279" y="10555"/>
                  </a:lnTo>
                  <a:lnTo>
                    <a:pt x="5376" y="10399"/>
                  </a:lnTo>
                  <a:lnTo>
                    <a:pt x="5259" y="10192"/>
                  </a:lnTo>
                  <a:lnTo>
                    <a:pt x="5047" y="10284"/>
                  </a:lnTo>
                  <a:lnTo>
                    <a:pt x="4749" y="10316"/>
                  </a:lnTo>
                  <a:lnTo>
                    <a:pt x="4613" y="10163"/>
                  </a:lnTo>
                  <a:lnTo>
                    <a:pt x="4674" y="9879"/>
                  </a:lnTo>
                  <a:lnTo>
                    <a:pt x="4714" y="9786"/>
                  </a:lnTo>
                  <a:lnTo>
                    <a:pt x="4896" y="9694"/>
                  </a:lnTo>
                  <a:lnTo>
                    <a:pt x="4869" y="9517"/>
                  </a:lnTo>
                  <a:lnTo>
                    <a:pt x="5003" y="9395"/>
                  </a:lnTo>
                  <a:lnTo>
                    <a:pt x="4844" y="9205"/>
                  </a:lnTo>
                  <a:lnTo>
                    <a:pt x="4538" y="9269"/>
                  </a:lnTo>
                  <a:lnTo>
                    <a:pt x="4432" y="9555"/>
                  </a:lnTo>
                  <a:lnTo>
                    <a:pt x="4347" y="9830"/>
                  </a:lnTo>
                  <a:lnTo>
                    <a:pt x="3999" y="9861"/>
                  </a:lnTo>
                  <a:lnTo>
                    <a:pt x="3834" y="9595"/>
                  </a:lnTo>
                  <a:lnTo>
                    <a:pt x="3616" y="9480"/>
                  </a:lnTo>
                  <a:lnTo>
                    <a:pt x="3534" y="9065"/>
                  </a:lnTo>
                  <a:lnTo>
                    <a:pt x="3629" y="8464"/>
                  </a:lnTo>
                  <a:lnTo>
                    <a:pt x="3784" y="8081"/>
                  </a:lnTo>
                  <a:lnTo>
                    <a:pt x="4175" y="7858"/>
                  </a:lnTo>
                  <a:lnTo>
                    <a:pt x="4480" y="7742"/>
                  </a:lnTo>
                  <a:lnTo>
                    <a:pt x="4588" y="7973"/>
                  </a:lnTo>
                  <a:lnTo>
                    <a:pt x="4824" y="7920"/>
                  </a:lnTo>
                  <a:lnTo>
                    <a:pt x="4902" y="7743"/>
                  </a:lnTo>
                  <a:lnTo>
                    <a:pt x="5259" y="7743"/>
                  </a:lnTo>
                  <a:lnTo>
                    <a:pt x="5586" y="7743"/>
                  </a:lnTo>
                  <a:lnTo>
                    <a:pt x="5734" y="7984"/>
                  </a:lnTo>
                  <a:lnTo>
                    <a:pt x="5808" y="8460"/>
                  </a:lnTo>
                  <a:lnTo>
                    <a:pt x="5963" y="8658"/>
                  </a:lnTo>
                  <a:lnTo>
                    <a:pt x="6115" y="8495"/>
                  </a:lnTo>
                  <a:lnTo>
                    <a:pt x="6064" y="8016"/>
                  </a:lnTo>
                  <a:lnTo>
                    <a:pt x="5997" y="7520"/>
                  </a:lnTo>
                  <a:cubicBezTo>
                    <a:pt x="6081" y="7446"/>
                    <a:pt x="6172" y="7381"/>
                    <a:pt x="6267" y="7324"/>
                  </a:cubicBezTo>
                  <a:cubicBezTo>
                    <a:pt x="6425" y="7231"/>
                    <a:pt x="6597" y="7165"/>
                    <a:pt x="6775" y="7128"/>
                  </a:cubicBezTo>
                  <a:lnTo>
                    <a:pt x="6933" y="6868"/>
                  </a:lnTo>
                  <a:lnTo>
                    <a:pt x="6913" y="6374"/>
                  </a:lnTo>
                  <a:lnTo>
                    <a:pt x="7205" y="6301"/>
                  </a:lnTo>
                  <a:lnTo>
                    <a:pt x="7401" y="6026"/>
                  </a:lnTo>
                  <a:lnTo>
                    <a:pt x="7707" y="5995"/>
                  </a:lnTo>
                  <a:lnTo>
                    <a:pt x="8100" y="5596"/>
                  </a:lnTo>
                  <a:lnTo>
                    <a:pt x="8473" y="5301"/>
                  </a:lnTo>
                  <a:cubicBezTo>
                    <a:pt x="8587" y="5251"/>
                    <a:pt x="8719" y="5289"/>
                    <a:pt x="8794" y="5393"/>
                  </a:cubicBezTo>
                  <a:cubicBezTo>
                    <a:pt x="8854" y="5477"/>
                    <a:pt x="8864" y="5594"/>
                    <a:pt x="8936" y="5668"/>
                  </a:cubicBezTo>
                  <a:cubicBezTo>
                    <a:pt x="9045" y="5780"/>
                    <a:pt x="9224" y="5755"/>
                    <a:pt x="9301" y="5616"/>
                  </a:cubicBezTo>
                  <a:lnTo>
                    <a:pt x="9351" y="5376"/>
                  </a:lnTo>
                  <a:lnTo>
                    <a:pt x="9143" y="5250"/>
                  </a:lnTo>
                  <a:lnTo>
                    <a:pt x="8891" y="5114"/>
                  </a:lnTo>
                  <a:lnTo>
                    <a:pt x="8720" y="4567"/>
                  </a:lnTo>
                  <a:lnTo>
                    <a:pt x="8998" y="4409"/>
                  </a:lnTo>
                  <a:lnTo>
                    <a:pt x="9481" y="4472"/>
                  </a:lnTo>
                  <a:lnTo>
                    <a:pt x="9541" y="4723"/>
                  </a:lnTo>
                  <a:lnTo>
                    <a:pt x="9975" y="4450"/>
                  </a:lnTo>
                  <a:lnTo>
                    <a:pt x="9926" y="4230"/>
                  </a:lnTo>
                  <a:lnTo>
                    <a:pt x="10103" y="4146"/>
                  </a:lnTo>
                  <a:lnTo>
                    <a:pt x="10222" y="3958"/>
                  </a:lnTo>
                  <a:lnTo>
                    <a:pt x="10005" y="3854"/>
                  </a:lnTo>
                  <a:lnTo>
                    <a:pt x="9868" y="3560"/>
                  </a:lnTo>
                  <a:lnTo>
                    <a:pt x="9888" y="3152"/>
                  </a:lnTo>
                  <a:lnTo>
                    <a:pt x="9745" y="3108"/>
                  </a:lnTo>
                  <a:lnTo>
                    <a:pt x="9579" y="3381"/>
                  </a:lnTo>
                  <a:lnTo>
                    <a:pt x="9222" y="3535"/>
                  </a:lnTo>
                  <a:lnTo>
                    <a:pt x="9144" y="3305"/>
                  </a:lnTo>
                  <a:lnTo>
                    <a:pt x="9194" y="3075"/>
                  </a:lnTo>
                  <a:lnTo>
                    <a:pt x="8986" y="2949"/>
                  </a:lnTo>
                  <a:lnTo>
                    <a:pt x="8750" y="2771"/>
                  </a:lnTo>
                  <a:lnTo>
                    <a:pt x="8537" y="3003"/>
                  </a:lnTo>
                  <a:lnTo>
                    <a:pt x="8073" y="3244"/>
                  </a:lnTo>
                  <a:lnTo>
                    <a:pt x="8390" y="3570"/>
                  </a:lnTo>
                  <a:lnTo>
                    <a:pt x="8390" y="3884"/>
                  </a:lnTo>
                  <a:lnTo>
                    <a:pt x="8024" y="3894"/>
                  </a:lnTo>
                  <a:lnTo>
                    <a:pt x="7807" y="3811"/>
                  </a:lnTo>
                  <a:lnTo>
                    <a:pt x="7765" y="4223"/>
                  </a:lnTo>
                  <a:lnTo>
                    <a:pt x="7695" y="4453"/>
                  </a:lnTo>
                  <a:lnTo>
                    <a:pt x="7489" y="4538"/>
                  </a:lnTo>
                  <a:lnTo>
                    <a:pt x="7252" y="4538"/>
                  </a:lnTo>
                  <a:lnTo>
                    <a:pt x="7124" y="4275"/>
                  </a:lnTo>
                  <a:lnTo>
                    <a:pt x="7390" y="4000"/>
                  </a:lnTo>
                  <a:lnTo>
                    <a:pt x="7134" y="3928"/>
                  </a:lnTo>
                  <a:lnTo>
                    <a:pt x="7037" y="3658"/>
                  </a:lnTo>
                  <a:lnTo>
                    <a:pt x="6741" y="3741"/>
                  </a:lnTo>
                  <a:lnTo>
                    <a:pt x="6505" y="3648"/>
                  </a:lnTo>
                  <a:lnTo>
                    <a:pt x="6450" y="3257"/>
                  </a:lnTo>
                  <a:lnTo>
                    <a:pt x="6450" y="3099"/>
                  </a:lnTo>
                  <a:lnTo>
                    <a:pt x="7028" y="2730"/>
                  </a:lnTo>
                  <a:lnTo>
                    <a:pt x="7710" y="2530"/>
                  </a:lnTo>
                  <a:lnTo>
                    <a:pt x="7759" y="2331"/>
                  </a:lnTo>
                  <a:lnTo>
                    <a:pt x="7992" y="2239"/>
                  </a:lnTo>
                  <a:lnTo>
                    <a:pt x="8091" y="2060"/>
                  </a:lnTo>
                  <a:lnTo>
                    <a:pt x="7962" y="1883"/>
                  </a:lnTo>
                  <a:lnTo>
                    <a:pt x="7756" y="1294"/>
                  </a:lnTo>
                  <a:close/>
                  <a:moveTo>
                    <a:pt x="18465" y="1899"/>
                  </a:moveTo>
                  <a:lnTo>
                    <a:pt x="18204" y="2274"/>
                  </a:lnTo>
                  <a:lnTo>
                    <a:pt x="17927" y="2495"/>
                  </a:lnTo>
                  <a:lnTo>
                    <a:pt x="17689" y="2786"/>
                  </a:lnTo>
                  <a:lnTo>
                    <a:pt x="17319" y="2755"/>
                  </a:lnTo>
                  <a:cubicBezTo>
                    <a:pt x="17230" y="2896"/>
                    <a:pt x="17229" y="3079"/>
                    <a:pt x="17318" y="3220"/>
                  </a:cubicBezTo>
                  <a:cubicBezTo>
                    <a:pt x="17375" y="3310"/>
                    <a:pt x="17463" y="3373"/>
                    <a:pt x="17563" y="3393"/>
                  </a:cubicBezTo>
                  <a:lnTo>
                    <a:pt x="18009" y="3130"/>
                  </a:lnTo>
                  <a:cubicBezTo>
                    <a:pt x="18083" y="3141"/>
                    <a:pt x="18149" y="3187"/>
                    <a:pt x="18187" y="3256"/>
                  </a:cubicBezTo>
                  <a:cubicBezTo>
                    <a:pt x="18252" y="3372"/>
                    <a:pt x="18228" y="3521"/>
                    <a:pt x="18130" y="3608"/>
                  </a:cubicBezTo>
                  <a:lnTo>
                    <a:pt x="17607" y="3628"/>
                  </a:lnTo>
                  <a:cubicBezTo>
                    <a:pt x="17568" y="3678"/>
                    <a:pt x="17549" y="3743"/>
                    <a:pt x="17557" y="3807"/>
                  </a:cubicBezTo>
                  <a:cubicBezTo>
                    <a:pt x="17570" y="3918"/>
                    <a:pt x="17654" y="4006"/>
                    <a:pt x="17759" y="4019"/>
                  </a:cubicBezTo>
                  <a:cubicBezTo>
                    <a:pt x="17857" y="3975"/>
                    <a:pt x="17957" y="3931"/>
                    <a:pt x="18056" y="3888"/>
                  </a:cubicBezTo>
                  <a:cubicBezTo>
                    <a:pt x="18191" y="3829"/>
                    <a:pt x="18326" y="3770"/>
                    <a:pt x="18462" y="3712"/>
                  </a:cubicBezTo>
                  <a:lnTo>
                    <a:pt x="18528" y="3405"/>
                  </a:lnTo>
                  <a:lnTo>
                    <a:pt x="18727" y="2933"/>
                  </a:lnTo>
                  <a:lnTo>
                    <a:pt x="18895" y="2755"/>
                  </a:lnTo>
                  <a:lnTo>
                    <a:pt x="19038" y="2631"/>
                  </a:lnTo>
                  <a:cubicBezTo>
                    <a:pt x="19021" y="2609"/>
                    <a:pt x="19005" y="2586"/>
                    <a:pt x="18989" y="2564"/>
                  </a:cubicBezTo>
                  <a:cubicBezTo>
                    <a:pt x="18972" y="2542"/>
                    <a:pt x="18956" y="2520"/>
                    <a:pt x="18939" y="2497"/>
                  </a:cubicBezTo>
                  <a:lnTo>
                    <a:pt x="18630" y="2173"/>
                  </a:lnTo>
                  <a:lnTo>
                    <a:pt x="18540" y="1993"/>
                  </a:lnTo>
                  <a:cubicBezTo>
                    <a:pt x="18527" y="1978"/>
                    <a:pt x="18515" y="1962"/>
                    <a:pt x="18503" y="1946"/>
                  </a:cubicBezTo>
                  <a:cubicBezTo>
                    <a:pt x="18491" y="1930"/>
                    <a:pt x="18478" y="1915"/>
                    <a:pt x="18465" y="1899"/>
                  </a:cubicBezTo>
                  <a:close/>
                  <a:moveTo>
                    <a:pt x="14708" y="2137"/>
                  </a:moveTo>
                  <a:lnTo>
                    <a:pt x="14407" y="2191"/>
                  </a:lnTo>
                  <a:lnTo>
                    <a:pt x="14334" y="2438"/>
                  </a:lnTo>
                  <a:lnTo>
                    <a:pt x="14866" y="2756"/>
                  </a:lnTo>
                  <a:lnTo>
                    <a:pt x="15344" y="2878"/>
                  </a:lnTo>
                  <a:lnTo>
                    <a:pt x="15536" y="2544"/>
                  </a:lnTo>
                  <a:lnTo>
                    <a:pt x="15474" y="2138"/>
                  </a:lnTo>
                  <a:lnTo>
                    <a:pt x="15044" y="2186"/>
                  </a:lnTo>
                  <a:lnTo>
                    <a:pt x="14904" y="2299"/>
                  </a:lnTo>
                  <a:lnTo>
                    <a:pt x="14708" y="2137"/>
                  </a:lnTo>
                  <a:close/>
                  <a:moveTo>
                    <a:pt x="19460" y="3248"/>
                  </a:moveTo>
                  <a:lnTo>
                    <a:pt x="19288" y="3441"/>
                  </a:lnTo>
                  <a:lnTo>
                    <a:pt x="19087" y="3942"/>
                  </a:lnTo>
                  <a:lnTo>
                    <a:pt x="18592" y="4100"/>
                  </a:lnTo>
                  <a:lnTo>
                    <a:pt x="18103" y="4382"/>
                  </a:lnTo>
                  <a:lnTo>
                    <a:pt x="17557" y="4300"/>
                  </a:lnTo>
                  <a:lnTo>
                    <a:pt x="17279" y="4419"/>
                  </a:lnTo>
                  <a:lnTo>
                    <a:pt x="16810" y="4724"/>
                  </a:lnTo>
                  <a:lnTo>
                    <a:pt x="16334" y="4886"/>
                  </a:lnTo>
                  <a:lnTo>
                    <a:pt x="16478" y="5148"/>
                  </a:lnTo>
                  <a:cubicBezTo>
                    <a:pt x="16609" y="5194"/>
                    <a:pt x="16696" y="5328"/>
                    <a:pt x="16689" y="5475"/>
                  </a:cubicBezTo>
                  <a:cubicBezTo>
                    <a:pt x="16682" y="5626"/>
                    <a:pt x="16578" y="5753"/>
                    <a:pt x="16438" y="5781"/>
                  </a:cubicBezTo>
                  <a:lnTo>
                    <a:pt x="15854" y="5654"/>
                  </a:lnTo>
                  <a:lnTo>
                    <a:pt x="15452" y="5628"/>
                  </a:lnTo>
                  <a:lnTo>
                    <a:pt x="15406" y="6014"/>
                  </a:lnTo>
                  <a:lnTo>
                    <a:pt x="15782" y="6681"/>
                  </a:lnTo>
                  <a:lnTo>
                    <a:pt x="15754" y="6807"/>
                  </a:lnTo>
                  <a:lnTo>
                    <a:pt x="16279" y="6649"/>
                  </a:lnTo>
                  <a:lnTo>
                    <a:pt x="16664" y="6576"/>
                  </a:lnTo>
                  <a:lnTo>
                    <a:pt x="16703" y="6115"/>
                  </a:lnTo>
                  <a:lnTo>
                    <a:pt x="16969" y="6000"/>
                  </a:lnTo>
                  <a:lnTo>
                    <a:pt x="17049" y="5578"/>
                  </a:lnTo>
                  <a:lnTo>
                    <a:pt x="17374" y="5537"/>
                  </a:lnTo>
                  <a:lnTo>
                    <a:pt x="17670" y="5537"/>
                  </a:lnTo>
                  <a:lnTo>
                    <a:pt x="17847" y="5819"/>
                  </a:lnTo>
                  <a:lnTo>
                    <a:pt x="18181" y="5819"/>
                  </a:lnTo>
                  <a:lnTo>
                    <a:pt x="18267" y="6103"/>
                  </a:lnTo>
                  <a:lnTo>
                    <a:pt x="18569" y="6144"/>
                  </a:lnTo>
                  <a:lnTo>
                    <a:pt x="18658" y="6531"/>
                  </a:lnTo>
                  <a:lnTo>
                    <a:pt x="18386" y="6715"/>
                  </a:lnTo>
                  <a:lnTo>
                    <a:pt x="18814" y="6755"/>
                  </a:lnTo>
                  <a:lnTo>
                    <a:pt x="18920" y="6417"/>
                  </a:lnTo>
                  <a:lnTo>
                    <a:pt x="18919" y="6123"/>
                  </a:lnTo>
                  <a:lnTo>
                    <a:pt x="18608" y="5974"/>
                  </a:lnTo>
                  <a:lnTo>
                    <a:pt x="18529" y="5744"/>
                  </a:lnTo>
                  <a:lnTo>
                    <a:pt x="18735" y="5754"/>
                  </a:lnTo>
                  <a:lnTo>
                    <a:pt x="18962" y="5869"/>
                  </a:lnTo>
                  <a:lnTo>
                    <a:pt x="19155" y="6347"/>
                  </a:lnTo>
                  <a:lnTo>
                    <a:pt x="19300" y="6718"/>
                  </a:lnTo>
                  <a:lnTo>
                    <a:pt x="19497" y="6745"/>
                  </a:lnTo>
                  <a:lnTo>
                    <a:pt x="19576" y="6276"/>
                  </a:lnTo>
                  <a:lnTo>
                    <a:pt x="19844" y="6210"/>
                  </a:lnTo>
                  <a:lnTo>
                    <a:pt x="19952" y="6484"/>
                  </a:lnTo>
                  <a:lnTo>
                    <a:pt x="20049" y="6629"/>
                  </a:lnTo>
                  <a:lnTo>
                    <a:pt x="20318" y="6773"/>
                  </a:lnTo>
                  <a:lnTo>
                    <a:pt x="20605" y="6752"/>
                  </a:lnTo>
                  <a:lnTo>
                    <a:pt x="20891" y="6742"/>
                  </a:lnTo>
                  <a:lnTo>
                    <a:pt x="21046" y="6830"/>
                  </a:lnTo>
                  <a:cubicBezTo>
                    <a:pt x="20876" y="6202"/>
                    <a:pt x="20658" y="5585"/>
                    <a:pt x="20394" y="4986"/>
                  </a:cubicBezTo>
                  <a:cubicBezTo>
                    <a:pt x="20129" y="4387"/>
                    <a:pt x="19818" y="3806"/>
                    <a:pt x="19460" y="3248"/>
                  </a:cubicBezTo>
                  <a:close/>
                  <a:moveTo>
                    <a:pt x="16371" y="3400"/>
                  </a:moveTo>
                  <a:lnTo>
                    <a:pt x="16187" y="3408"/>
                  </a:lnTo>
                  <a:lnTo>
                    <a:pt x="16204" y="3599"/>
                  </a:lnTo>
                  <a:lnTo>
                    <a:pt x="16371" y="3791"/>
                  </a:lnTo>
                  <a:lnTo>
                    <a:pt x="16447" y="4096"/>
                  </a:lnTo>
                  <a:lnTo>
                    <a:pt x="16225" y="4321"/>
                  </a:lnTo>
                  <a:lnTo>
                    <a:pt x="16196" y="4575"/>
                  </a:lnTo>
                  <a:lnTo>
                    <a:pt x="16562" y="4535"/>
                  </a:lnTo>
                  <a:lnTo>
                    <a:pt x="16871" y="4246"/>
                  </a:lnTo>
                  <a:lnTo>
                    <a:pt x="16825" y="3981"/>
                  </a:lnTo>
                  <a:lnTo>
                    <a:pt x="16624" y="3768"/>
                  </a:lnTo>
                  <a:lnTo>
                    <a:pt x="16525" y="3575"/>
                  </a:lnTo>
                  <a:lnTo>
                    <a:pt x="16371" y="3400"/>
                  </a:lnTo>
                  <a:close/>
                  <a:moveTo>
                    <a:pt x="16005" y="3821"/>
                  </a:moveTo>
                  <a:lnTo>
                    <a:pt x="15507" y="3965"/>
                  </a:lnTo>
                  <a:lnTo>
                    <a:pt x="15422" y="4269"/>
                  </a:lnTo>
                  <a:lnTo>
                    <a:pt x="15605" y="4447"/>
                  </a:lnTo>
                  <a:lnTo>
                    <a:pt x="15865" y="4300"/>
                  </a:lnTo>
                  <a:lnTo>
                    <a:pt x="15995" y="4016"/>
                  </a:lnTo>
                  <a:lnTo>
                    <a:pt x="16005" y="3821"/>
                  </a:lnTo>
                  <a:close/>
                  <a:moveTo>
                    <a:pt x="17601" y="6690"/>
                  </a:moveTo>
                  <a:lnTo>
                    <a:pt x="17018" y="6830"/>
                  </a:lnTo>
                  <a:lnTo>
                    <a:pt x="16472" y="7251"/>
                  </a:lnTo>
                  <a:lnTo>
                    <a:pt x="15883" y="7177"/>
                  </a:lnTo>
                  <a:lnTo>
                    <a:pt x="15371" y="7386"/>
                  </a:lnTo>
                  <a:lnTo>
                    <a:pt x="15351" y="7723"/>
                  </a:lnTo>
                  <a:lnTo>
                    <a:pt x="15344" y="8176"/>
                  </a:lnTo>
                  <a:lnTo>
                    <a:pt x="14791" y="8427"/>
                  </a:lnTo>
                  <a:lnTo>
                    <a:pt x="14470" y="8966"/>
                  </a:lnTo>
                  <a:lnTo>
                    <a:pt x="14427" y="9238"/>
                  </a:lnTo>
                  <a:lnTo>
                    <a:pt x="14485" y="9506"/>
                  </a:lnTo>
                  <a:lnTo>
                    <a:pt x="14559" y="10077"/>
                  </a:lnTo>
                  <a:lnTo>
                    <a:pt x="14291" y="10340"/>
                  </a:lnTo>
                  <a:lnTo>
                    <a:pt x="14489" y="10907"/>
                  </a:lnTo>
                  <a:lnTo>
                    <a:pt x="14705" y="11107"/>
                  </a:lnTo>
                  <a:lnTo>
                    <a:pt x="14863" y="11452"/>
                  </a:lnTo>
                  <a:lnTo>
                    <a:pt x="15224" y="11657"/>
                  </a:lnTo>
                  <a:lnTo>
                    <a:pt x="15440" y="12110"/>
                  </a:lnTo>
                  <a:lnTo>
                    <a:pt x="15915" y="12121"/>
                  </a:lnTo>
                  <a:lnTo>
                    <a:pt x="16507" y="12021"/>
                  </a:lnTo>
                  <a:lnTo>
                    <a:pt x="16615" y="11666"/>
                  </a:lnTo>
                  <a:lnTo>
                    <a:pt x="17043" y="11634"/>
                  </a:lnTo>
                  <a:lnTo>
                    <a:pt x="17329" y="11727"/>
                  </a:lnTo>
                  <a:lnTo>
                    <a:pt x="17368" y="12053"/>
                  </a:lnTo>
                  <a:lnTo>
                    <a:pt x="17970" y="11885"/>
                  </a:lnTo>
                  <a:lnTo>
                    <a:pt x="18070" y="12216"/>
                  </a:lnTo>
                  <a:lnTo>
                    <a:pt x="17958" y="12878"/>
                  </a:lnTo>
                  <a:lnTo>
                    <a:pt x="18010" y="13214"/>
                  </a:lnTo>
                  <a:lnTo>
                    <a:pt x="18223" y="13273"/>
                  </a:lnTo>
                  <a:lnTo>
                    <a:pt x="18469" y="13089"/>
                  </a:lnTo>
                  <a:lnTo>
                    <a:pt x="18775" y="13162"/>
                  </a:lnTo>
                  <a:lnTo>
                    <a:pt x="18804" y="13438"/>
                  </a:lnTo>
                  <a:lnTo>
                    <a:pt x="18775" y="13578"/>
                  </a:lnTo>
                  <a:lnTo>
                    <a:pt x="18481" y="13526"/>
                  </a:lnTo>
                  <a:lnTo>
                    <a:pt x="18342" y="13818"/>
                  </a:lnTo>
                  <a:lnTo>
                    <a:pt x="18401" y="14088"/>
                  </a:lnTo>
                  <a:lnTo>
                    <a:pt x="18437" y="14999"/>
                  </a:lnTo>
                  <a:lnTo>
                    <a:pt x="18180" y="15238"/>
                  </a:lnTo>
                  <a:lnTo>
                    <a:pt x="18111" y="15537"/>
                  </a:lnTo>
                  <a:lnTo>
                    <a:pt x="18151" y="15966"/>
                  </a:lnTo>
                  <a:lnTo>
                    <a:pt x="18521" y="16113"/>
                  </a:lnTo>
                  <a:lnTo>
                    <a:pt x="18628" y="16506"/>
                  </a:lnTo>
                  <a:lnTo>
                    <a:pt x="18521" y="17195"/>
                  </a:lnTo>
                  <a:lnTo>
                    <a:pt x="18964" y="17391"/>
                  </a:lnTo>
                  <a:lnTo>
                    <a:pt x="19026" y="18018"/>
                  </a:lnTo>
                  <a:cubicBezTo>
                    <a:pt x="20122" y="16520"/>
                    <a:pt x="20854" y="14820"/>
                    <a:pt x="21224" y="13051"/>
                  </a:cubicBezTo>
                  <a:cubicBezTo>
                    <a:pt x="21593" y="11282"/>
                    <a:pt x="21599" y="9445"/>
                    <a:pt x="21243" y="7674"/>
                  </a:cubicBezTo>
                  <a:lnTo>
                    <a:pt x="20932" y="7722"/>
                  </a:lnTo>
                  <a:lnTo>
                    <a:pt x="20649" y="7533"/>
                  </a:lnTo>
                  <a:lnTo>
                    <a:pt x="20471" y="7795"/>
                  </a:lnTo>
                  <a:lnTo>
                    <a:pt x="20145" y="7878"/>
                  </a:lnTo>
                  <a:lnTo>
                    <a:pt x="19996" y="7617"/>
                  </a:lnTo>
                  <a:lnTo>
                    <a:pt x="19679" y="7685"/>
                  </a:lnTo>
                  <a:lnTo>
                    <a:pt x="19314" y="7377"/>
                  </a:lnTo>
                  <a:lnTo>
                    <a:pt x="19275" y="7900"/>
                  </a:lnTo>
                  <a:cubicBezTo>
                    <a:pt x="19190" y="7958"/>
                    <a:pt x="19090" y="7989"/>
                    <a:pt x="18989" y="7988"/>
                  </a:cubicBezTo>
                  <a:cubicBezTo>
                    <a:pt x="18859" y="7987"/>
                    <a:pt x="18735" y="7936"/>
                    <a:pt x="18639" y="7843"/>
                  </a:cubicBezTo>
                  <a:lnTo>
                    <a:pt x="18584" y="7632"/>
                  </a:lnTo>
                  <a:lnTo>
                    <a:pt x="18170" y="7718"/>
                  </a:lnTo>
                  <a:lnTo>
                    <a:pt x="17933" y="7603"/>
                  </a:lnTo>
                  <a:lnTo>
                    <a:pt x="18021" y="6795"/>
                  </a:lnTo>
                  <a:lnTo>
                    <a:pt x="17601" y="6690"/>
                  </a:lnTo>
                  <a:close/>
                </a:path>
              </a:pathLst>
            </a:custGeom>
            <a:solidFill>
              <a:srgbClr val="F2F3F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958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2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4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7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3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9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nimBg="1"/>
      <p:bldP spid="29702" grpId="0" animBg="1"/>
      <p:bldP spid="29705" grpId="0" animBg="1" autoUpdateAnimBg="0"/>
      <p:bldP spid="29706" grpId="0" autoUpdateAnimBg="0"/>
      <p:bldP spid="29707" grpId="0" animBg="1" autoUpdateAnimBg="0"/>
      <p:bldP spid="29708" grpId="0" autoUpdateAnimBg="0"/>
      <p:bldP spid="29710" grpId="0" autoUpdateAnimBg="0"/>
      <p:bldP spid="29711" grpId="0" animBg="1" autoUpdateAnimBg="0"/>
      <p:bldP spid="29712" grpId="0" autoUpdateAnimBg="0"/>
      <p:bldP spid="29713" grpId="0" autoUpdateAnimBg="0"/>
      <p:bldP spid="29714" grpId="0" autoUpdateAnimBg="0"/>
      <p:bldP spid="29715" grpId="0" autoUpdateAnimBg="0"/>
      <p:bldP spid="29716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Donut 37"/>
          <p:cNvSpPr/>
          <p:nvPr/>
        </p:nvSpPr>
        <p:spPr>
          <a:xfrm>
            <a:off x="3581646" y="1741865"/>
            <a:ext cx="1980708" cy="1980708"/>
          </a:xfrm>
          <a:prstGeom prst="donut">
            <a:avLst>
              <a:gd name="adj" fmla="val 522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Donut 38"/>
          <p:cNvSpPr/>
          <p:nvPr/>
        </p:nvSpPr>
        <p:spPr>
          <a:xfrm>
            <a:off x="3737330" y="1901729"/>
            <a:ext cx="1665159" cy="1665159"/>
          </a:xfrm>
          <a:prstGeom prst="donut">
            <a:avLst>
              <a:gd name="adj" fmla="val 6418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Donut 39"/>
          <p:cNvSpPr/>
          <p:nvPr/>
        </p:nvSpPr>
        <p:spPr>
          <a:xfrm>
            <a:off x="3914593" y="2070632"/>
            <a:ext cx="1318995" cy="1318995"/>
          </a:xfrm>
          <a:prstGeom prst="donut">
            <a:avLst>
              <a:gd name="adj" fmla="val 721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Donut 1"/>
          <p:cNvSpPr/>
          <p:nvPr/>
        </p:nvSpPr>
        <p:spPr>
          <a:xfrm>
            <a:off x="3420918" y="1581137"/>
            <a:ext cx="2302165" cy="2302165"/>
          </a:xfrm>
          <a:prstGeom prst="donut">
            <a:avLst>
              <a:gd name="adj" fmla="val 431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Block Arc 32"/>
          <p:cNvSpPr/>
          <p:nvPr/>
        </p:nvSpPr>
        <p:spPr>
          <a:xfrm flipH="1">
            <a:off x="3420918" y="1581137"/>
            <a:ext cx="2302165" cy="2302165"/>
          </a:xfrm>
          <a:prstGeom prst="blockArc">
            <a:avLst>
              <a:gd name="adj1" fmla="val 3787504"/>
              <a:gd name="adj2" fmla="val 16202892"/>
              <a:gd name="adj3" fmla="val 420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Block Arc 33"/>
          <p:cNvSpPr/>
          <p:nvPr/>
        </p:nvSpPr>
        <p:spPr>
          <a:xfrm flipH="1">
            <a:off x="3581646" y="1741865"/>
            <a:ext cx="1980708" cy="1980708"/>
          </a:xfrm>
          <a:prstGeom prst="blockArc">
            <a:avLst>
              <a:gd name="adj1" fmla="val 1427478"/>
              <a:gd name="adj2" fmla="val 16202949"/>
              <a:gd name="adj3" fmla="val 508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Block Arc 34"/>
          <p:cNvSpPr/>
          <p:nvPr/>
        </p:nvSpPr>
        <p:spPr>
          <a:xfrm flipH="1">
            <a:off x="3741511" y="1901730"/>
            <a:ext cx="1660979" cy="1660979"/>
          </a:xfrm>
          <a:prstGeom prst="blockArc">
            <a:avLst>
              <a:gd name="adj1" fmla="val 18246226"/>
              <a:gd name="adj2" fmla="val 16212231"/>
              <a:gd name="adj3" fmla="val 614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Block Arc 35"/>
          <p:cNvSpPr/>
          <p:nvPr/>
        </p:nvSpPr>
        <p:spPr>
          <a:xfrm flipH="1">
            <a:off x="3914594" y="2074812"/>
            <a:ext cx="1314814" cy="1314814"/>
          </a:xfrm>
          <a:prstGeom prst="blockArc">
            <a:avLst>
              <a:gd name="adj1" fmla="val 21030407"/>
              <a:gd name="adj2" fmla="val 16212547"/>
              <a:gd name="adj3" fmla="val 724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494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41"/>
          <p:cNvSpPr/>
          <p:nvPr/>
        </p:nvSpPr>
        <p:spPr>
          <a:xfrm>
            <a:off x="6173255" y="1874166"/>
            <a:ext cx="381420" cy="38142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2"/>
          <p:cNvSpPr txBox="1">
            <a:spLocks/>
          </p:cNvSpPr>
          <p:nvPr/>
        </p:nvSpPr>
        <p:spPr>
          <a:xfrm>
            <a:off x="6639122" y="2056595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3"/>
          <p:cNvSpPr txBox="1">
            <a:spLocks/>
          </p:cNvSpPr>
          <p:nvPr/>
        </p:nvSpPr>
        <p:spPr>
          <a:xfrm>
            <a:off x="6629819" y="1874165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174635" y="2992964"/>
            <a:ext cx="381420" cy="38142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32"/>
          <p:cNvSpPr txBox="1">
            <a:spLocks/>
          </p:cNvSpPr>
          <p:nvPr/>
        </p:nvSpPr>
        <p:spPr>
          <a:xfrm>
            <a:off x="6640501" y="3175394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3"/>
          <p:cNvSpPr txBox="1">
            <a:spLocks/>
          </p:cNvSpPr>
          <p:nvPr/>
        </p:nvSpPr>
        <p:spPr>
          <a:xfrm>
            <a:off x="6631198" y="2992965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43153" y="2065585"/>
            <a:ext cx="562189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5402490" y="3179173"/>
            <a:ext cx="602851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Oval 76"/>
          <p:cNvSpPr/>
          <p:nvPr/>
        </p:nvSpPr>
        <p:spPr>
          <a:xfrm flipH="1">
            <a:off x="2578243" y="1877396"/>
            <a:ext cx="381420" cy="38142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2"/>
          <p:cNvSpPr txBox="1">
            <a:spLocks/>
          </p:cNvSpPr>
          <p:nvPr/>
        </p:nvSpPr>
        <p:spPr>
          <a:xfrm flipH="1">
            <a:off x="1361039" y="2059824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3"/>
          <p:cNvSpPr txBox="1">
            <a:spLocks/>
          </p:cNvSpPr>
          <p:nvPr/>
        </p:nvSpPr>
        <p:spPr>
          <a:xfrm flipH="1">
            <a:off x="1362418" y="1877394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Oval 79"/>
          <p:cNvSpPr/>
          <p:nvPr/>
        </p:nvSpPr>
        <p:spPr>
          <a:xfrm flipH="1">
            <a:off x="2578243" y="2992964"/>
            <a:ext cx="381420" cy="38142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just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 Placeholder 32"/>
          <p:cNvSpPr txBox="1">
            <a:spLocks/>
          </p:cNvSpPr>
          <p:nvPr/>
        </p:nvSpPr>
        <p:spPr>
          <a:xfrm flipH="1">
            <a:off x="1361039" y="3175394"/>
            <a:ext cx="1124074" cy="31527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 Placeholder 33"/>
          <p:cNvSpPr txBox="1">
            <a:spLocks/>
          </p:cNvSpPr>
          <p:nvPr/>
        </p:nvSpPr>
        <p:spPr>
          <a:xfrm flipH="1">
            <a:off x="1362418" y="2992965"/>
            <a:ext cx="914137" cy="183768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 flipH="1">
            <a:off x="3121590" y="3179173"/>
            <a:ext cx="793004" cy="0"/>
          </a:xfrm>
          <a:prstGeom prst="straightConnector1">
            <a:avLst/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/>
          <p:cNvCxnSpPr/>
          <p:nvPr/>
        </p:nvCxnSpPr>
        <p:spPr>
          <a:xfrm rot="10800000">
            <a:off x="3121589" y="2070633"/>
            <a:ext cx="831331" cy="775231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  <a:alpha val="50000"/>
              </a:schemeClr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4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2" grpId="0" animBg="1"/>
      <p:bldP spid="33" grpId="0" animBg="1"/>
      <p:bldP spid="34" grpId="0" animBg="1"/>
      <p:bldP spid="35" grpId="0" animBg="1"/>
      <p:bldP spid="36" grpId="0" animBg="1"/>
      <p:bldP spid="42" grpId="0" animBg="1"/>
      <p:bldP spid="43" grpId="0"/>
      <p:bldP spid="44" grpId="0"/>
      <p:bldP spid="45" grpId="0" animBg="1"/>
      <p:bldP spid="46" grpId="0"/>
      <p:bldP spid="47" grpId="0"/>
      <p:bldP spid="77" grpId="0" animBg="1"/>
      <p:bldP spid="78" grpId="0"/>
      <p:bldP spid="79" grpId="0"/>
      <p:bldP spid="80" grpId="0" animBg="1"/>
      <p:bldP spid="81" grpId="0"/>
      <p:bldP spid="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原创设计师QQ598969553           _1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59424"/>
            <a:ext cx="9141179" cy="1966794"/>
          </a:xfrm>
          <a:prstGeom prst="rect">
            <a:avLst/>
          </a:prstGeom>
          <a:solidFill>
            <a:schemeClr val="tx1"/>
          </a:solidFill>
          <a:ln w="3175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原创设计师QQ598969553           _2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-6609"/>
            <a:ext cx="9141179" cy="1966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7" name="原创设计师QQ598969553           _3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906386" y="691812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6" name="原创设计师QQ598969553           _4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408794" y="2421641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5" name="原创设计师QQ598969553           _5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780017" y="620845"/>
            <a:ext cx="465966" cy="465966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4" name="原创设计师QQ598969553           _6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353920" y="1592435"/>
            <a:ext cx="902703" cy="902703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28" name="原创设计师QQ598969553           _7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743526" y="1327940"/>
            <a:ext cx="1072629" cy="1072629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grpSp>
        <p:nvGrpSpPr>
          <p:cNvPr id="81" name="组合 80"/>
          <p:cNvGrpSpPr>
            <a:grpSpLocks noGrp="1" noSelect="1" noRot="1" noChangeAspect="1" noMove="1" noResize="1"/>
          </p:cNvGrpSpPr>
          <p:nvPr/>
        </p:nvGrpSpPr>
        <p:grpSpPr>
          <a:xfrm>
            <a:off x="3534094" y="704446"/>
            <a:ext cx="2075811" cy="2075811"/>
            <a:chOff x="3762141" y="2125604"/>
            <a:chExt cx="1938876" cy="1938876"/>
          </a:xfrm>
        </p:grpSpPr>
        <p:sp>
          <p:nvSpPr>
            <p:cNvPr id="83" name="椭圆 82"/>
            <p:cNvSpPr/>
            <p:nvPr/>
          </p:nvSpPr>
          <p:spPr>
            <a:xfrm>
              <a:off x="3762141" y="2125604"/>
              <a:ext cx="1938876" cy="1938876"/>
            </a:xfrm>
            <a:prstGeom prst="ellipse">
              <a:avLst/>
            </a:pr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867848" y="2231311"/>
              <a:ext cx="1727463" cy="1727463"/>
            </a:xfrm>
            <a:prstGeom prst="ellipse">
              <a:avLst/>
            </a:prstGeom>
            <a:solidFill>
              <a:srgbClr val="C00000"/>
            </a:soli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764320" y="1250501"/>
            <a:ext cx="16466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pic>
        <p:nvPicPr>
          <p:cNvPr id="4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41" y="13275075"/>
            <a:ext cx="1482118" cy="383153"/>
          </a:xfrm>
          <a:prstGeom prst="rect">
            <a:avLst/>
          </a:prstGeom>
        </p:spPr>
      </p:pic>
      <p:sp>
        <p:nvSpPr>
          <p:cNvPr id="48" name="MH_Number_1"/>
          <p:cNvSpPr/>
          <p:nvPr>
            <p:custDataLst>
              <p:tags r:id="rId1"/>
            </p:custDataLst>
          </p:nvPr>
        </p:nvSpPr>
        <p:spPr>
          <a:xfrm>
            <a:off x="1517555" y="3408317"/>
            <a:ext cx="269917" cy="26991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49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149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49" name="MH_Entry_1"/>
          <p:cNvSpPr/>
          <p:nvPr>
            <p:custDataLst>
              <p:tags r:id="rId2"/>
            </p:custDataLst>
          </p:nvPr>
        </p:nvSpPr>
        <p:spPr>
          <a:xfrm>
            <a:off x="1894934" y="3346183"/>
            <a:ext cx="2368143" cy="3599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0" name="MH_Number_2"/>
          <p:cNvSpPr/>
          <p:nvPr>
            <p:custDataLst>
              <p:tags r:id="rId3"/>
            </p:custDataLst>
          </p:nvPr>
        </p:nvSpPr>
        <p:spPr>
          <a:xfrm>
            <a:off x="1517555" y="4026483"/>
            <a:ext cx="269917" cy="26991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49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149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1" name="MH_Entry_2"/>
          <p:cNvSpPr/>
          <p:nvPr>
            <p:custDataLst>
              <p:tags r:id="rId4"/>
            </p:custDataLst>
          </p:nvPr>
        </p:nvSpPr>
        <p:spPr>
          <a:xfrm>
            <a:off x="1894934" y="3964350"/>
            <a:ext cx="2506305" cy="3599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2" name="MH_Number_3"/>
          <p:cNvSpPr/>
          <p:nvPr>
            <p:custDataLst>
              <p:tags r:id="rId5"/>
            </p:custDataLst>
          </p:nvPr>
        </p:nvSpPr>
        <p:spPr>
          <a:xfrm>
            <a:off x="5211885" y="3416787"/>
            <a:ext cx="269917" cy="26991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49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149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3" name="MH_Entry_3"/>
          <p:cNvSpPr/>
          <p:nvPr>
            <p:custDataLst>
              <p:tags r:id="rId6"/>
            </p:custDataLst>
          </p:nvPr>
        </p:nvSpPr>
        <p:spPr>
          <a:xfrm>
            <a:off x="5589264" y="3354653"/>
            <a:ext cx="2506305" cy="3599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799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  <a:endParaRPr lang="zh-CN" altLang="en-US" sz="1799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MH_Number_4"/>
          <p:cNvSpPr/>
          <p:nvPr>
            <p:custDataLst>
              <p:tags r:id="rId7"/>
            </p:custDataLst>
          </p:nvPr>
        </p:nvSpPr>
        <p:spPr>
          <a:xfrm>
            <a:off x="5211885" y="4034952"/>
            <a:ext cx="269917" cy="269917"/>
          </a:xfrm>
          <a:prstGeom prst="ellipse">
            <a:avLst/>
          </a:prstGeom>
          <a:solidFill>
            <a:schemeClr val="tx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149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149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55" name="MH_Entry_4"/>
          <p:cNvSpPr/>
          <p:nvPr>
            <p:custDataLst>
              <p:tags r:id="rId8"/>
            </p:custDataLst>
          </p:nvPr>
        </p:nvSpPr>
        <p:spPr>
          <a:xfrm>
            <a:off x="5589264" y="3972818"/>
            <a:ext cx="2506305" cy="359907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799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88004298"/>
      </p:ext>
    </p:extLst>
  </p:cSld>
  <p:clrMapOvr>
    <a:masterClrMapping/>
  </p:clrMapOvr>
  <p:transition spd="slow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原创设计师QQ598969553           _1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59424"/>
            <a:ext cx="9141179" cy="1966794"/>
          </a:xfrm>
          <a:prstGeom prst="rect">
            <a:avLst/>
          </a:prstGeom>
          <a:solidFill>
            <a:schemeClr val="tx1"/>
          </a:solidFill>
          <a:ln w="3175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原创设计师QQ598969553           _2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-6609"/>
            <a:ext cx="9141179" cy="1966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7" name="原创设计师QQ598969553           _3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906386" y="691812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6" name="原创设计师QQ598969553           _4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408794" y="2421641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5" name="原创设计师QQ598969553           _5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780017" y="620845"/>
            <a:ext cx="465966" cy="465966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4" name="原创设计师QQ598969553           _6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353920" y="1592435"/>
            <a:ext cx="902703" cy="902703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28" name="原创设计师QQ598969553           _7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743526" y="1327940"/>
            <a:ext cx="1072629" cy="1072629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63" name="原创设计师QQ598969553           _8"/>
          <p:cNvSpPr/>
          <p:nvPr/>
        </p:nvSpPr>
        <p:spPr>
          <a:xfrm>
            <a:off x="2428882" y="3012725"/>
            <a:ext cx="4339650" cy="71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4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输入您的标题内容</a:t>
            </a:r>
          </a:p>
        </p:txBody>
      </p:sp>
      <p:sp>
        <p:nvSpPr>
          <p:cNvPr id="79" name="原创设计师QQ598969553           _9"/>
          <p:cNvSpPr txBox="1">
            <a:spLocks/>
          </p:cNvSpPr>
          <p:nvPr/>
        </p:nvSpPr>
        <p:spPr>
          <a:xfrm>
            <a:off x="2611165" y="3668246"/>
            <a:ext cx="3975084" cy="541665"/>
          </a:xfrm>
          <a:prstGeom prst="rect">
            <a:avLst/>
          </a:prstGeom>
          <a:noFill/>
        </p:spPr>
        <p:txBody>
          <a:bodyPr vert="horz" wrap="square" lIns="68559" tIns="34279" rIns="68559" bIns="3427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  <p:grpSp>
        <p:nvGrpSpPr>
          <p:cNvPr id="81" name="组合 80"/>
          <p:cNvGrpSpPr>
            <a:grpSpLocks noGrp="1" noSelect="1" noRot="1" noChangeAspect="1" noMove="1" noResize="1"/>
          </p:cNvGrpSpPr>
          <p:nvPr/>
        </p:nvGrpSpPr>
        <p:grpSpPr>
          <a:xfrm>
            <a:off x="3534094" y="704446"/>
            <a:ext cx="2075811" cy="2075811"/>
            <a:chOff x="3762141" y="2125604"/>
            <a:chExt cx="1938876" cy="1938876"/>
          </a:xfrm>
        </p:grpSpPr>
        <p:sp>
          <p:nvSpPr>
            <p:cNvPr id="83" name="椭圆 82"/>
            <p:cNvSpPr/>
            <p:nvPr/>
          </p:nvSpPr>
          <p:spPr>
            <a:xfrm>
              <a:off x="3762141" y="2125604"/>
              <a:ext cx="1938876" cy="1938876"/>
            </a:xfrm>
            <a:prstGeom prst="ellipse">
              <a:avLst/>
            </a:pr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867848" y="2231311"/>
              <a:ext cx="1727463" cy="1727463"/>
            </a:xfrm>
            <a:prstGeom prst="ellipse">
              <a:avLst/>
            </a:prstGeom>
            <a:solidFill>
              <a:srgbClr val="C00000"/>
            </a:soli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962416" y="1142937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41" y="13275075"/>
            <a:ext cx="1482118" cy="38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811179"/>
      </p:ext>
    </p:extLst>
  </p:cSld>
  <p:clrMapOvr>
    <a:masterClrMapping/>
  </p:clrMapOvr>
  <p:transition spd="slow" advTm="0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tagon 14"/>
          <p:cNvSpPr/>
          <p:nvPr/>
        </p:nvSpPr>
        <p:spPr>
          <a:xfrm>
            <a:off x="5124190" y="1958214"/>
            <a:ext cx="2330483" cy="661542"/>
          </a:xfrm>
          <a:prstGeom prst="homePlat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Parallelogram 15"/>
          <p:cNvSpPr/>
          <p:nvPr/>
        </p:nvSpPr>
        <p:spPr>
          <a:xfrm rot="5400000">
            <a:off x="5248355" y="1833928"/>
            <a:ext cx="992313" cy="1240644"/>
          </a:xfrm>
          <a:prstGeom prst="parallelogram">
            <a:avLst>
              <a:gd name="adj" fmla="val 33167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323776" y="2288985"/>
            <a:ext cx="2041058" cy="66154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Parallelogram 10"/>
          <p:cNvSpPr/>
          <p:nvPr/>
        </p:nvSpPr>
        <p:spPr>
          <a:xfrm rot="5400000">
            <a:off x="4447940" y="2164699"/>
            <a:ext cx="992313" cy="1240644"/>
          </a:xfrm>
          <a:prstGeom prst="parallelogram">
            <a:avLst>
              <a:gd name="adj" fmla="val 33167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23362" y="2619897"/>
            <a:ext cx="2041058" cy="6615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Parallelogram 8"/>
          <p:cNvSpPr/>
          <p:nvPr/>
        </p:nvSpPr>
        <p:spPr>
          <a:xfrm rot="5400000">
            <a:off x="3647525" y="2495470"/>
            <a:ext cx="992313" cy="1240644"/>
          </a:xfrm>
          <a:prstGeom prst="parallelogram">
            <a:avLst>
              <a:gd name="adj" fmla="val 33167"/>
            </a:avLst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22946" y="2949840"/>
            <a:ext cx="2041058" cy="66154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Parallelogram 5"/>
          <p:cNvSpPr/>
          <p:nvPr/>
        </p:nvSpPr>
        <p:spPr>
          <a:xfrm rot="5400000">
            <a:off x="2847109" y="2826241"/>
            <a:ext cx="992313" cy="1240644"/>
          </a:xfrm>
          <a:prstGeom prst="parallelogram">
            <a:avLst>
              <a:gd name="adj" fmla="val 33167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60" y="3295080"/>
            <a:ext cx="3962429" cy="6615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21"/>
          <p:cNvGrpSpPr/>
          <p:nvPr/>
        </p:nvGrpSpPr>
        <p:grpSpPr>
          <a:xfrm>
            <a:off x="4161744" y="3104007"/>
            <a:ext cx="382146" cy="382146"/>
            <a:chOff x="8780463" y="1906588"/>
            <a:chExt cx="360363" cy="360363"/>
          </a:xfrm>
          <a:solidFill>
            <a:schemeClr val="bg1"/>
          </a:solidFill>
        </p:grpSpPr>
        <p:sp>
          <p:nvSpPr>
            <p:cNvPr id="23" name="Freeform 93"/>
            <p:cNvSpPr>
              <a:spLocks noEditPoints="1"/>
            </p:cNvSpPr>
            <p:nvPr/>
          </p:nvSpPr>
          <p:spPr bwMode="auto">
            <a:xfrm>
              <a:off x="8780463" y="1938338"/>
              <a:ext cx="328613" cy="328613"/>
            </a:xfrm>
            <a:custGeom>
              <a:avLst/>
              <a:gdLst/>
              <a:ahLst/>
              <a:cxnLst>
                <a:cxn ang="0">
                  <a:pos x="80" y="3"/>
                </a:cxn>
                <a:cxn ang="0">
                  <a:pos x="73" y="0"/>
                </a:cxn>
                <a:cxn ang="0">
                  <a:pos x="66" y="3"/>
                </a:cxn>
                <a:cxn ang="0">
                  <a:pos x="61" y="9"/>
                </a:cxn>
                <a:cxn ang="0">
                  <a:pos x="58" y="15"/>
                </a:cxn>
                <a:cxn ang="0">
                  <a:pos x="60" y="20"/>
                </a:cxn>
                <a:cxn ang="0">
                  <a:pos x="8" y="41"/>
                </a:cxn>
                <a:cxn ang="0">
                  <a:pos x="1" y="50"/>
                </a:cxn>
                <a:cxn ang="0">
                  <a:pos x="4" y="60"/>
                </a:cxn>
                <a:cxn ang="0">
                  <a:pos x="53" y="108"/>
                </a:cxn>
                <a:cxn ang="0">
                  <a:pos x="61" y="112"/>
                </a:cxn>
                <a:cxn ang="0">
                  <a:pos x="61" y="112"/>
                </a:cxn>
                <a:cxn ang="0">
                  <a:pos x="63" y="111"/>
                </a:cxn>
                <a:cxn ang="0">
                  <a:pos x="72" y="104"/>
                </a:cxn>
                <a:cxn ang="0">
                  <a:pos x="92" y="53"/>
                </a:cxn>
                <a:cxn ang="0">
                  <a:pos x="97" y="55"/>
                </a:cxn>
                <a:cxn ang="0">
                  <a:pos x="104" y="52"/>
                </a:cxn>
                <a:cxn ang="0">
                  <a:pos x="110" y="46"/>
                </a:cxn>
                <a:cxn ang="0">
                  <a:pos x="112" y="40"/>
                </a:cxn>
                <a:cxn ang="0">
                  <a:pos x="110" y="33"/>
                </a:cxn>
                <a:cxn ang="0">
                  <a:pos x="80" y="3"/>
                </a:cxn>
                <a:cxn ang="0">
                  <a:pos x="65" y="102"/>
                </a:cxn>
                <a:cxn ang="0">
                  <a:pos x="62" y="104"/>
                </a:cxn>
                <a:cxn ang="0">
                  <a:pos x="61" y="104"/>
                </a:cxn>
                <a:cxn ang="0">
                  <a:pos x="58" y="103"/>
                </a:cxn>
                <a:cxn ang="0">
                  <a:pos x="9" y="55"/>
                </a:cxn>
                <a:cxn ang="0">
                  <a:pos x="8" y="51"/>
                </a:cxn>
                <a:cxn ang="0">
                  <a:pos x="11" y="48"/>
                </a:cxn>
                <a:cxn ang="0">
                  <a:pos x="34" y="39"/>
                </a:cxn>
                <a:cxn ang="0">
                  <a:pos x="83" y="56"/>
                </a:cxn>
                <a:cxn ang="0">
                  <a:pos x="65" y="102"/>
                </a:cxn>
                <a:cxn ang="0">
                  <a:pos x="104" y="41"/>
                </a:cxn>
                <a:cxn ang="0">
                  <a:pos x="99" y="46"/>
                </a:cxn>
                <a:cxn ang="0">
                  <a:pos x="96" y="46"/>
                </a:cxn>
                <a:cxn ang="0">
                  <a:pos x="89" y="40"/>
                </a:cxn>
                <a:cxn ang="0">
                  <a:pos x="84" y="53"/>
                </a:cxn>
                <a:cxn ang="0">
                  <a:pos x="84" y="52"/>
                </a:cxn>
                <a:cxn ang="0">
                  <a:pos x="50" y="38"/>
                </a:cxn>
                <a:cxn ang="0">
                  <a:pos x="40" y="36"/>
                </a:cxn>
                <a:cxn ang="0">
                  <a:pos x="73" y="23"/>
                </a:cxn>
                <a:cxn ang="0">
                  <a:pos x="66" y="17"/>
                </a:cxn>
                <a:cxn ang="0">
                  <a:pos x="66" y="14"/>
                </a:cxn>
                <a:cxn ang="0">
                  <a:pos x="72" y="9"/>
                </a:cxn>
                <a:cxn ang="0">
                  <a:pos x="75" y="9"/>
                </a:cxn>
                <a:cxn ang="0">
                  <a:pos x="104" y="38"/>
                </a:cxn>
                <a:cxn ang="0">
                  <a:pos x="104" y="41"/>
                </a:cxn>
                <a:cxn ang="0">
                  <a:pos x="104" y="41"/>
                </a:cxn>
                <a:cxn ang="0">
                  <a:pos x="104" y="41"/>
                </a:cxn>
              </a:cxnLst>
              <a:rect l="0" t="0" r="r" b="b"/>
              <a:pathLst>
                <a:path w="112" h="112">
                  <a:moveTo>
                    <a:pt x="80" y="3"/>
                  </a:moveTo>
                  <a:cubicBezTo>
                    <a:pt x="78" y="1"/>
                    <a:pt x="76" y="0"/>
                    <a:pt x="73" y="0"/>
                  </a:cubicBezTo>
                  <a:cubicBezTo>
                    <a:pt x="71" y="0"/>
                    <a:pt x="68" y="1"/>
                    <a:pt x="66" y="3"/>
                  </a:cubicBezTo>
                  <a:cubicBezTo>
                    <a:pt x="61" y="9"/>
                    <a:pt x="61" y="9"/>
                    <a:pt x="61" y="9"/>
                  </a:cubicBezTo>
                  <a:cubicBezTo>
                    <a:pt x="59" y="10"/>
                    <a:pt x="58" y="13"/>
                    <a:pt x="58" y="15"/>
                  </a:cubicBezTo>
                  <a:cubicBezTo>
                    <a:pt x="58" y="17"/>
                    <a:pt x="59" y="19"/>
                    <a:pt x="60" y="20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4" y="43"/>
                    <a:pt x="2" y="46"/>
                    <a:pt x="1" y="50"/>
                  </a:cubicBezTo>
                  <a:cubicBezTo>
                    <a:pt x="0" y="53"/>
                    <a:pt x="1" y="57"/>
                    <a:pt x="4" y="60"/>
                  </a:cubicBezTo>
                  <a:cubicBezTo>
                    <a:pt x="53" y="108"/>
                    <a:pt x="53" y="108"/>
                    <a:pt x="53" y="108"/>
                  </a:cubicBezTo>
                  <a:cubicBezTo>
                    <a:pt x="55" y="110"/>
                    <a:pt x="58" y="112"/>
                    <a:pt x="61" y="112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2" y="112"/>
                    <a:pt x="63" y="112"/>
                    <a:pt x="63" y="111"/>
                  </a:cubicBezTo>
                  <a:cubicBezTo>
                    <a:pt x="67" y="111"/>
                    <a:pt x="70" y="108"/>
                    <a:pt x="72" y="104"/>
                  </a:cubicBezTo>
                  <a:cubicBezTo>
                    <a:pt x="92" y="53"/>
                    <a:pt x="92" y="53"/>
                    <a:pt x="92" y="53"/>
                  </a:cubicBezTo>
                  <a:cubicBezTo>
                    <a:pt x="94" y="54"/>
                    <a:pt x="95" y="55"/>
                    <a:pt x="97" y="55"/>
                  </a:cubicBezTo>
                  <a:cubicBezTo>
                    <a:pt x="100" y="55"/>
                    <a:pt x="102" y="54"/>
                    <a:pt x="104" y="52"/>
                  </a:cubicBezTo>
                  <a:cubicBezTo>
                    <a:pt x="110" y="46"/>
                    <a:pt x="110" y="46"/>
                    <a:pt x="110" y="46"/>
                  </a:cubicBezTo>
                  <a:cubicBezTo>
                    <a:pt x="111" y="45"/>
                    <a:pt x="112" y="42"/>
                    <a:pt x="112" y="40"/>
                  </a:cubicBezTo>
                  <a:cubicBezTo>
                    <a:pt x="112" y="37"/>
                    <a:pt x="111" y="35"/>
                    <a:pt x="110" y="33"/>
                  </a:cubicBezTo>
                  <a:lnTo>
                    <a:pt x="80" y="3"/>
                  </a:lnTo>
                  <a:close/>
                  <a:moveTo>
                    <a:pt x="65" y="102"/>
                  </a:moveTo>
                  <a:cubicBezTo>
                    <a:pt x="64" y="103"/>
                    <a:pt x="63" y="104"/>
                    <a:pt x="62" y="104"/>
                  </a:cubicBezTo>
                  <a:cubicBezTo>
                    <a:pt x="61" y="104"/>
                    <a:pt x="61" y="104"/>
                    <a:pt x="61" y="104"/>
                  </a:cubicBezTo>
                  <a:cubicBezTo>
                    <a:pt x="60" y="104"/>
                    <a:pt x="59" y="104"/>
                    <a:pt x="58" y="103"/>
                  </a:cubicBezTo>
                  <a:cubicBezTo>
                    <a:pt x="9" y="55"/>
                    <a:pt x="9" y="55"/>
                    <a:pt x="9" y="55"/>
                  </a:cubicBezTo>
                  <a:cubicBezTo>
                    <a:pt x="9" y="54"/>
                    <a:pt x="8" y="52"/>
                    <a:pt x="8" y="51"/>
                  </a:cubicBezTo>
                  <a:cubicBezTo>
                    <a:pt x="9" y="50"/>
                    <a:pt x="9" y="49"/>
                    <a:pt x="11" y="4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51" y="44"/>
                    <a:pt x="67" y="39"/>
                    <a:pt x="83" y="56"/>
                  </a:cubicBezTo>
                  <a:lnTo>
                    <a:pt x="65" y="102"/>
                  </a:lnTo>
                  <a:close/>
                  <a:moveTo>
                    <a:pt x="104" y="41"/>
                  </a:moveTo>
                  <a:cubicBezTo>
                    <a:pt x="99" y="46"/>
                    <a:pt x="99" y="46"/>
                    <a:pt x="99" y="46"/>
                  </a:cubicBezTo>
                  <a:cubicBezTo>
                    <a:pt x="98" y="47"/>
                    <a:pt x="97" y="47"/>
                    <a:pt x="96" y="46"/>
                  </a:cubicBezTo>
                  <a:cubicBezTo>
                    <a:pt x="89" y="40"/>
                    <a:pt x="89" y="40"/>
                    <a:pt x="89" y="40"/>
                  </a:cubicBezTo>
                  <a:cubicBezTo>
                    <a:pt x="84" y="53"/>
                    <a:pt x="84" y="53"/>
                    <a:pt x="84" y="53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73" y="41"/>
                    <a:pt x="61" y="39"/>
                    <a:pt x="50" y="38"/>
                  </a:cubicBezTo>
                  <a:cubicBezTo>
                    <a:pt x="47" y="38"/>
                    <a:pt x="44" y="37"/>
                    <a:pt x="40" y="36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6"/>
                    <a:pt x="66" y="15"/>
                    <a:pt x="66" y="14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3" y="8"/>
                    <a:pt x="74" y="8"/>
                    <a:pt x="75" y="9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05" y="39"/>
                    <a:pt x="105" y="40"/>
                    <a:pt x="104" y="41"/>
                  </a:cubicBezTo>
                  <a:close/>
                  <a:moveTo>
                    <a:pt x="104" y="41"/>
                  </a:moveTo>
                  <a:cubicBezTo>
                    <a:pt x="104" y="41"/>
                    <a:pt x="104" y="41"/>
                    <a:pt x="104" y="4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4"/>
            <p:cNvSpPr>
              <a:spLocks noEditPoints="1"/>
            </p:cNvSpPr>
            <p:nvPr/>
          </p:nvSpPr>
          <p:spPr bwMode="auto">
            <a:xfrm>
              <a:off x="8939213" y="2084388"/>
              <a:ext cx="55563" cy="57150"/>
            </a:xfrm>
            <a:custGeom>
              <a:avLst/>
              <a:gdLst/>
              <a:ahLst/>
              <a:cxnLst>
                <a:cxn ang="0">
                  <a:pos x="10" y="19"/>
                </a:cxn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10" y="19"/>
                </a:cxn>
                <a:cxn ang="0">
                  <a:pos x="10" y="4"/>
                </a:cxn>
                <a:cxn ang="0">
                  <a:pos x="16" y="10"/>
                </a:cxn>
                <a:cxn ang="0">
                  <a:pos x="10" y="16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0" y="4"/>
                </a:cxn>
                <a:cxn ang="0">
                  <a:pos x="10" y="4"/>
                </a:cxn>
              </a:cxnLst>
              <a:rect l="0" t="0" r="r" b="b"/>
              <a:pathLst>
                <a:path w="19" h="19">
                  <a:moveTo>
                    <a:pt x="10" y="19"/>
                  </a:moveTo>
                  <a:cubicBezTo>
                    <a:pt x="15" y="19"/>
                    <a:pt x="19" y="15"/>
                    <a:pt x="19" y="10"/>
                  </a:cubicBezTo>
                  <a:cubicBezTo>
                    <a:pt x="19" y="5"/>
                    <a:pt x="15" y="0"/>
                    <a:pt x="10" y="0"/>
                  </a:cubicBezTo>
                  <a:cubicBezTo>
                    <a:pt x="5" y="0"/>
                    <a:pt x="0" y="5"/>
                    <a:pt x="0" y="10"/>
                  </a:cubicBezTo>
                  <a:cubicBezTo>
                    <a:pt x="0" y="15"/>
                    <a:pt x="5" y="19"/>
                    <a:pt x="10" y="19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  <a:moveTo>
                    <a:pt x="10" y="4"/>
                  </a:moveTo>
                  <a:cubicBezTo>
                    <a:pt x="10" y="4"/>
                    <a:pt x="10" y="4"/>
                    <a:pt x="10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5"/>
            <p:cNvSpPr>
              <a:spLocks noEditPoints="1"/>
            </p:cNvSpPr>
            <p:nvPr/>
          </p:nvSpPr>
          <p:spPr bwMode="auto">
            <a:xfrm>
              <a:off x="9085263" y="1906588"/>
              <a:ext cx="55563" cy="5556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0" y="9"/>
                </a:cxn>
                <a:cxn ang="0">
                  <a:pos x="10" y="19"/>
                </a:cxn>
                <a:cxn ang="0">
                  <a:pos x="19" y="9"/>
                </a:cxn>
                <a:cxn ang="0">
                  <a:pos x="10" y="0"/>
                </a:cxn>
                <a:cxn ang="0">
                  <a:pos x="10" y="15"/>
                </a:cxn>
                <a:cxn ang="0">
                  <a:pos x="4" y="9"/>
                </a:cxn>
                <a:cxn ang="0">
                  <a:pos x="10" y="4"/>
                </a:cxn>
                <a:cxn ang="0">
                  <a:pos x="16" y="9"/>
                </a:cxn>
                <a:cxn ang="0">
                  <a:pos x="10" y="15"/>
                </a:cxn>
                <a:cxn ang="0">
                  <a:pos x="10" y="15"/>
                </a:cxn>
                <a:cxn ang="0">
                  <a:pos x="10" y="15"/>
                </a:cxn>
              </a:cxnLst>
              <a:rect l="0" t="0" r="r" b="b"/>
              <a:pathLst>
                <a:path w="19" h="19">
                  <a:moveTo>
                    <a:pt x="10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9" y="15"/>
                    <a:pt x="19" y="9"/>
                  </a:cubicBezTo>
                  <a:cubicBezTo>
                    <a:pt x="19" y="4"/>
                    <a:pt x="15" y="0"/>
                    <a:pt x="10" y="0"/>
                  </a:cubicBezTo>
                  <a:close/>
                  <a:moveTo>
                    <a:pt x="10" y="15"/>
                  </a:moveTo>
                  <a:cubicBezTo>
                    <a:pt x="7" y="15"/>
                    <a:pt x="4" y="13"/>
                    <a:pt x="4" y="9"/>
                  </a:cubicBezTo>
                  <a:cubicBezTo>
                    <a:pt x="4" y="6"/>
                    <a:pt x="7" y="4"/>
                    <a:pt x="10" y="4"/>
                  </a:cubicBezTo>
                  <a:cubicBezTo>
                    <a:pt x="13" y="4"/>
                    <a:pt x="16" y="6"/>
                    <a:pt x="16" y="9"/>
                  </a:cubicBezTo>
                  <a:cubicBezTo>
                    <a:pt x="16" y="13"/>
                    <a:pt x="13" y="15"/>
                    <a:pt x="10" y="15"/>
                  </a:cubicBezTo>
                  <a:close/>
                  <a:moveTo>
                    <a:pt x="10" y="15"/>
                  </a:moveTo>
                  <a:cubicBezTo>
                    <a:pt x="10" y="15"/>
                    <a:pt x="10" y="15"/>
                    <a:pt x="10" y="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6"/>
            <p:cNvSpPr>
              <a:spLocks noEditPoints="1"/>
            </p:cNvSpPr>
            <p:nvPr/>
          </p:nvSpPr>
          <p:spPr bwMode="auto">
            <a:xfrm>
              <a:off x="8872538" y="2073276"/>
              <a:ext cx="46038" cy="47625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8" y="16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0" y="8"/>
                </a:cxn>
                <a:cxn ang="0">
                  <a:pos x="8" y="4"/>
                </a:cxn>
                <a:cxn ang="0">
                  <a:pos x="12" y="8"/>
                </a:cxn>
                <a:cxn ang="0">
                  <a:pos x="8" y="12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7"/>
            <p:cNvSpPr>
              <a:spLocks noEditPoints="1"/>
            </p:cNvSpPr>
            <p:nvPr/>
          </p:nvSpPr>
          <p:spPr bwMode="auto">
            <a:xfrm>
              <a:off x="8918575" y="2152651"/>
              <a:ext cx="20638" cy="23813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3" y="8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7" y="4"/>
                </a:cxn>
                <a:cxn ang="0">
                  <a:pos x="7" y="4"/>
                </a:cxn>
                <a:cxn ang="0">
                  <a:pos x="7" y="4"/>
                </a:cxn>
              </a:cxnLst>
              <a:rect l="0" t="0" r="r" b="b"/>
              <a:pathLst>
                <a:path w="7" h="8">
                  <a:moveTo>
                    <a:pt x="7" y="4"/>
                  </a:moveTo>
                  <a:cubicBezTo>
                    <a:pt x="7" y="6"/>
                    <a:pt x="6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6" y="0"/>
                    <a:pt x="7" y="2"/>
                    <a:pt x="7" y="4"/>
                  </a:cubicBezTo>
                  <a:close/>
                  <a:moveTo>
                    <a:pt x="7" y="4"/>
                  </a:moveTo>
                  <a:cubicBezTo>
                    <a:pt x="7" y="4"/>
                    <a:pt x="7" y="4"/>
                    <a:pt x="7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8"/>
            <p:cNvSpPr>
              <a:spLocks noEditPoints="1"/>
            </p:cNvSpPr>
            <p:nvPr/>
          </p:nvSpPr>
          <p:spPr bwMode="auto">
            <a:xfrm>
              <a:off x="9096375" y="1985963"/>
              <a:ext cx="23813" cy="206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4" y="7"/>
                </a:cxn>
                <a:cxn ang="0">
                  <a:pos x="0" y="4"/>
                </a:cxn>
                <a:cxn ang="0">
                  <a:pos x="4" y="0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8" y="4"/>
                </a:cxn>
              </a:cxnLst>
              <a:rect l="0" t="0" r="r" b="b"/>
              <a:pathLst>
                <a:path w="8" h="7">
                  <a:moveTo>
                    <a:pt x="8" y="4"/>
                  </a:moveTo>
                  <a:cubicBezTo>
                    <a:pt x="8" y="6"/>
                    <a:pt x="6" y="7"/>
                    <a:pt x="4" y="7"/>
                  </a:cubicBezTo>
                  <a:cubicBezTo>
                    <a:pt x="2" y="7"/>
                    <a:pt x="0" y="6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lose/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31"/>
          <p:cNvSpPr>
            <a:spLocks noEditPoints="1"/>
          </p:cNvSpPr>
          <p:nvPr/>
        </p:nvSpPr>
        <p:spPr bwMode="auto">
          <a:xfrm>
            <a:off x="5047317" y="2785021"/>
            <a:ext cx="382146" cy="358576"/>
          </a:xfrm>
          <a:custGeom>
            <a:avLst/>
            <a:gdLst/>
            <a:ahLst/>
            <a:cxnLst>
              <a:cxn ang="0">
                <a:pos x="111" y="0"/>
              </a:cxn>
              <a:cxn ang="0">
                <a:pos x="12" y="0"/>
              </a:cxn>
              <a:cxn ang="0">
                <a:pos x="0" y="12"/>
              </a:cxn>
              <a:cxn ang="0">
                <a:pos x="0" y="88"/>
              </a:cxn>
              <a:cxn ang="0">
                <a:pos x="12" y="100"/>
              </a:cxn>
              <a:cxn ang="0">
                <a:pos x="50" y="100"/>
              </a:cxn>
              <a:cxn ang="0">
                <a:pos x="50" y="104"/>
              </a:cxn>
              <a:cxn ang="0">
                <a:pos x="26" y="108"/>
              </a:cxn>
              <a:cxn ang="0">
                <a:pos x="23" y="111"/>
              </a:cxn>
              <a:cxn ang="0">
                <a:pos x="27" y="115"/>
              </a:cxn>
              <a:cxn ang="0">
                <a:pos x="96" y="115"/>
              </a:cxn>
              <a:cxn ang="0">
                <a:pos x="100" y="111"/>
              </a:cxn>
              <a:cxn ang="0">
                <a:pos x="97" y="108"/>
              </a:cxn>
              <a:cxn ang="0">
                <a:pos x="73" y="104"/>
              </a:cxn>
              <a:cxn ang="0">
                <a:pos x="73" y="100"/>
              </a:cxn>
              <a:cxn ang="0">
                <a:pos x="111" y="100"/>
              </a:cxn>
              <a:cxn ang="0">
                <a:pos x="123" y="88"/>
              </a:cxn>
              <a:cxn ang="0">
                <a:pos x="123" y="12"/>
              </a:cxn>
              <a:cxn ang="0">
                <a:pos x="111" y="0"/>
              </a:cxn>
              <a:cxn ang="0">
                <a:pos x="115" y="88"/>
              </a:cxn>
              <a:cxn ang="0">
                <a:pos x="111" y="92"/>
              </a:cxn>
              <a:cxn ang="0">
                <a:pos x="12" y="92"/>
              </a:cxn>
              <a:cxn ang="0">
                <a:pos x="8" y="88"/>
              </a:cxn>
              <a:cxn ang="0">
                <a:pos x="8" y="12"/>
              </a:cxn>
              <a:cxn ang="0">
                <a:pos x="12" y="8"/>
              </a:cxn>
              <a:cxn ang="0">
                <a:pos x="111" y="8"/>
              </a:cxn>
              <a:cxn ang="0">
                <a:pos x="115" y="12"/>
              </a:cxn>
              <a:cxn ang="0">
                <a:pos x="115" y="88"/>
              </a:cxn>
              <a:cxn ang="0">
                <a:pos x="104" y="15"/>
              </a:cxn>
              <a:cxn ang="0">
                <a:pos x="19" y="15"/>
              </a:cxn>
              <a:cxn ang="0">
                <a:pos x="16" y="19"/>
              </a:cxn>
              <a:cxn ang="0">
                <a:pos x="16" y="73"/>
              </a:cxn>
              <a:cxn ang="0">
                <a:pos x="19" y="77"/>
              </a:cxn>
              <a:cxn ang="0">
                <a:pos x="104" y="77"/>
              </a:cxn>
              <a:cxn ang="0">
                <a:pos x="108" y="73"/>
              </a:cxn>
              <a:cxn ang="0">
                <a:pos x="108" y="19"/>
              </a:cxn>
              <a:cxn ang="0">
                <a:pos x="104" y="15"/>
              </a:cxn>
              <a:cxn ang="0">
                <a:pos x="104" y="73"/>
              </a:cxn>
              <a:cxn ang="0">
                <a:pos x="19" y="73"/>
              </a:cxn>
              <a:cxn ang="0">
                <a:pos x="19" y="19"/>
              </a:cxn>
              <a:cxn ang="0">
                <a:pos x="104" y="19"/>
              </a:cxn>
              <a:cxn ang="0">
                <a:pos x="104" y="73"/>
              </a:cxn>
              <a:cxn ang="0">
                <a:pos x="104" y="73"/>
              </a:cxn>
              <a:cxn ang="0">
                <a:pos x="104" y="73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32"/>
          <p:cNvGrpSpPr/>
          <p:nvPr/>
        </p:nvGrpSpPr>
        <p:grpSpPr>
          <a:xfrm>
            <a:off x="5815944" y="2454250"/>
            <a:ext cx="382146" cy="358576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3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144"/>
          <p:cNvSpPr>
            <a:spLocks noEditPoints="1"/>
          </p:cNvSpPr>
          <p:nvPr/>
        </p:nvSpPr>
        <p:spPr bwMode="auto">
          <a:xfrm>
            <a:off x="2747779" y="3434778"/>
            <a:ext cx="390562" cy="382146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72"/>
          <p:cNvSpPr>
            <a:spLocks noEditPoints="1"/>
          </p:cNvSpPr>
          <p:nvPr/>
        </p:nvSpPr>
        <p:spPr bwMode="auto">
          <a:xfrm>
            <a:off x="6669430" y="2111694"/>
            <a:ext cx="382146" cy="382146"/>
          </a:xfrm>
          <a:custGeom>
            <a:avLst/>
            <a:gdLst/>
            <a:ahLst/>
            <a:cxnLst>
              <a:cxn ang="0">
                <a:pos x="121" y="1"/>
              </a:cxn>
              <a:cxn ang="0">
                <a:pos x="119" y="0"/>
              </a:cxn>
              <a:cxn ang="0">
                <a:pos x="117" y="1"/>
              </a:cxn>
              <a:cxn ang="0">
                <a:pos x="2" y="77"/>
              </a:cxn>
              <a:cxn ang="0">
                <a:pos x="0" y="81"/>
              </a:cxn>
              <a:cxn ang="0">
                <a:pos x="2" y="84"/>
              </a:cxn>
              <a:cxn ang="0">
                <a:pos x="32" y="96"/>
              </a:cxn>
              <a:cxn ang="0">
                <a:pos x="46" y="121"/>
              </a:cxn>
              <a:cxn ang="0">
                <a:pos x="50" y="123"/>
              </a:cxn>
              <a:cxn ang="0">
                <a:pos x="50" y="123"/>
              </a:cxn>
              <a:cxn ang="0">
                <a:pos x="53" y="121"/>
              </a:cxn>
              <a:cxn ang="0">
                <a:pos x="61" y="107"/>
              </a:cxn>
              <a:cxn ang="0">
                <a:pos x="98" y="122"/>
              </a:cxn>
              <a:cxn ang="0">
                <a:pos x="100" y="123"/>
              </a:cxn>
              <a:cxn ang="0">
                <a:pos x="101" y="122"/>
              </a:cxn>
              <a:cxn ang="0">
                <a:pos x="103" y="119"/>
              </a:cxn>
              <a:cxn ang="0">
                <a:pos x="123" y="4"/>
              </a:cxn>
              <a:cxn ang="0">
                <a:pos x="121" y="1"/>
              </a:cxn>
              <a:cxn ang="0">
                <a:pos x="12" y="80"/>
              </a:cxn>
              <a:cxn ang="0">
                <a:pos x="101" y="20"/>
              </a:cxn>
              <a:cxn ang="0">
                <a:pos x="36" y="89"/>
              </a:cxn>
              <a:cxn ang="0">
                <a:pos x="35" y="89"/>
              </a:cxn>
              <a:cxn ang="0">
                <a:pos x="12" y="80"/>
              </a:cxn>
              <a:cxn ang="0">
                <a:pos x="39" y="92"/>
              </a:cxn>
              <a:cxn ang="0">
                <a:pos x="39" y="92"/>
              </a:cxn>
              <a:cxn ang="0">
                <a:pos x="112" y="14"/>
              </a:cxn>
              <a:cxn ang="0">
                <a:pos x="50" y="111"/>
              </a:cxn>
              <a:cxn ang="0">
                <a:pos x="39" y="92"/>
              </a:cxn>
              <a:cxn ang="0">
                <a:pos x="97" y="113"/>
              </a:cxn>
              <a:cxn ang="0">
                <a:pos x="64" y="100"/>
              </a:cxn>
              <a:cxn ang="0">
                <a:pos x="61" y="100"/>
              </a:cxn>
              <a:cxn ang="0">
                <a:pos x="112" y="22"/>
              </a:cxn>
              <a:cxn ang="0">
                <a:pos x="97" y="113"/>
              </a:cxn>
              <a:cxn ang="0">
                <a:pos x="97" y="113"/>
              </a:cxn>
              <a:cxn ang="0">
                <a:pos x="97" y="113"/>
              </a:cxn>
            </a:cxnLst>
            <a:rect l="0" t="0" r="r" b="b"/>
            <a:pathLst>
              <a:path w="123" h="123">
                <a:moveTo>
                  <a:pt x="121" y="1"/>
                </a:moveTo>
                <a:cubicBezTo>
                  <a:pt x="120" y="0"/>
                  <a:pt x="119" y="0"/>
                  <a:pt x="119" y="0"/>
                </a:cubicBezTo>
                <a:cubicBezTo>
                  <a:pt x="118" y="0"/>
                  <a:pt x="117" y="0"/>
                  <a:pt x="117" y="1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8"/>
                  <a:pt x="0" y="79"/>
                  <a:pt x="0" y="81"/>
                </a:cubicBezTo>
                <a:cubicBezTo>
                  <a:pt x="0" y="82"/>
                  <a:pt x="1" y="83"/>
                  <a:pt x="2" y="84"/>
                </a:cubicBezTo>
                <a:cubicBezTo>
                  <a:pt x="32" y="96"/>
                  <a:pt x="32" y="96"/>
                  <a:pt x="32" y="96"/>
                </a:cubicBezTo>
                <a:cubicBezTo>
                  <a:pt x="46" y="121"/>
                  <a:pt x="46" y="121"/>
                  <a:pt x="46" y="121"/>
                </a:cubicBezTo>
                <a:cubicBezTo>
                  <a:pt x="47" y="122"/>
                  <a:pt x="48" y="123"/>
                  <a:pt x="50" y="123"/>
                </a:cubicBezTo>
                <a:cubicBezTo>
                  <a:pt x="50" y="123"/>
                  <a:pt x="50" y="123"/>
                  <a:pt x="50" y="123"/>
                </a:cubicBezTo>
                <a:cubicBezTo>
                  <a:pt x="51" y="123"/>
                  <a:pt x="52" y="122"/>
                  <a:pt x="53" y="121"/>
                </a:cubicBezTo>
                <a:cubicBezTo>
                  <a:pt x="61" y="107"/>
                  <a:pt x="61" y="107"/>
                  <a:pt x="61" y="107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9" y="123"/>
                  <a:pt x="99" y="123"/>
                  <a:pt x="100" y="123"/>
                </a:cubicBezTo>
                <a:cubicBezTo>
                  <a:pt x="100" y="123"/>
                  <a:pt x="101" y="122"/>
                  <a:pt x="101" y="122"/>
                </a:cubicBezTo>
                <a:cubicBezTo>
                  <a:pt x="102" y="122"/>
                  <a:pt x="103" y="121"/>
                  <a:pt x="103" y="119"/>
                </a:cubicBezTo>
                <a:cubicBezTo>
                  <a:pt x="123" y="4"/>
                  <a:pt x="123" y="4"/>
                  <a:pt x="123" y="4"/>
                </a:cubicBezTo>
                <a:cubicBezTo>
                  <a:pt x="123" y="3"/>
                  <a:pt x="122" y="1"/>
                  <a:pt x="121" y="1"/>
                </a:cubicBezTo>
                <a:close/>
                <a:moveTo>
                  <a:pt x="12" y="80"/>
                </a:moveTo>
                <a:cubicBezTo>
                  <a:pt x="101" y="20"/>
                  <a:pt x="101" y="20"/>
                  <a:pt x="101" y="20"/>
                </a:cubicBezTo>
                <a:cubicBezTo>
                  <a:pt x="36" y="89"/>
                  <a:pt x="36" y="89"/>
                  <a:pt x="36" y="89"/>
                </a:cubicBezTo>
                <a:cubicBezTo>
                  <a:pt x="36" y="89"/>
                  <a:pt x="35" y="89"/>
                  <a:pt x="35" y="89"/>
                </a:cubicBezTo>
                <a:lnTo>
                  <a:pt x="12" y="80"/>
                </a:lnTo>
                <a:close/>
                <a:moveTo>
                  <a:pt x="39" y="92"/>
                </a:moveTo>
                <a:cubicBezTo>
                  <a:pt x="39" y="92"/>
                  <a:pt x="39" y="92"/>
                  <a:pt x="39" y="92"/>
                </a:cubicBezTo>
                <a:cubicBezTo>
                  <a:pt x="112" y="14"/>
                  <a:pt x="112" y="14"/>
                  <a:pt x="112" y="14"/>
                </a:cubicBezTo>
                <a:cubicBezTo>
                  <a:pt x="50" y="111"/>
                  <a:pt x="50" y="111"/>
                  <a:pt x="50" y="111"/>
                </a:cubicBezTo>
                <a:lnTo>
                  <a:pt x="39" y="92"/>
                </a:lnTo>
                <a:close/>
                <a:moveTo>
                  <a:pt x="97" y="113"/>
                </a:move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0"/>
                  <a:pt x="61" y="100"/>
                </a:cubicBezTo>
                <a:cubicBezTo>
                  <a:pt x="112" y="22"/>
                  <a:pt x="112" y="22"/>
                  <a:pt x="112" y="22"/>
                </a:cubicBezTo>
                <a:lnTo>
                  <a:pt x="97" y="113"/>
                </a:lnTo>
                <a:close/>
                <a:moveTo>
                  <a:pt x="97" y="113"/>
                </a:moveTo>
                <a:cubicBezTo>
                  <a:pt x="97" y="113"/>
                  <a:pt x="97" y="113"/>
                  <a:pt x="97" y="113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79385" tIns="39693" rIns="79385" bIns="39693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2047584" y="4035185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3"/>
          <p:cNvSpPr txBox="1">
            <a:spLocks/>
          </p:cNvSpPr>
          <p:nvPr/>
        </p:nvSpPr>
        <p:spPr>
          <a:xfrm>
            <a:off x="4855422" y="3454971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3"/>
          <p:cNvSpPr txBox="1">
            <a:spLocks/>
          </p:cNvSpPr>
          <p:nvPr/>
        </p:nvSpPr>
        <p:spPr>
          <a:xfrm>
            <a:off x="1485978" y="2420896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3123520" y="1744875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5330016" y="1425762"/>
            <a:ext cx="1509412" cy="42037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17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5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000"/>
                            </p:stCondLst>
                            <p:childTnLst>
                              <p:par>
                                <p:cTn id="8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1" grpId="0" animBg="1"/>
      <p:bldP spid="8" grpId="0" animBg="1"/>
      <p:bldP spid="9" grpId="0" animBg="1"/>
      <p:bldP spid="7" grpId="0" animBg="1"/>
      <p:bldP spid="6" grpId="0" animBg="1"/>
      <p:bldP spid="5" grpId="0" animBg="1"/>
      <p:bldP spid="32" grpId="0" animBg="1"/>
      <p:bldP spid="46" grpId="0" animBg="1"/>
      <p:bldP spid="47" grpId="0" animBg="1"/>
      <p:bldP spid="49" grpId="0"/>
      <p:bldP spid="50" grpId="0"/>
      <p:bldP spid="51" grpId="0"/>
      <p:bldP spid="53" grpId="0"/>
      <p:bldP spid="5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2501587" y="1834735"/>
            <a:ext cx="3017482" cy="2654978"/>
            <a:chOff x="2187184" y="1723730"/>
            <a:chExt cx="3475701" cy="3058149"/>
          </a:xfrm>
        </p:grpSpPr>
        <p:grpSp>
          <p:nvGrpSpPr>
            <p:cNvPr id="10" name="Group 9"/>
            <p:cNvGrpSpPr/>
            <p:nvPr/>
          </p:nvGrpSpPr>
          <p:grpSpPr>
            <a:xfrm rot="213443">
              <a:off x="2187184" y="3362127"/>
              <a:ext cx="1677010" cy="1419752"/>
              <a:chOff x="2955668" y="2969079"/>
              <a:chExt cx="1677010" cy="1419752"/>
            </a:xfrm>
          </p:grpSpPr>
          <p:sp>
            <p:nvSpPr>
              <p:cNvPr id="4" name="Freeform 3"/>
              <p:cNvSpPr>
                <a:spLocks/>
              </p:cNvSpPr>
              <p:nvPr/>
            </p:nvSpPr>
            <p:spPr bwMode="auto">
              <a:xfrm>
                <a:off x="3195729" y="2969079"/>
                <a:ext cx="1436949" cy="1419752"/>
              </a:xfrm>
              <a:custGeom>
                <a:avLst/>
                <a:gdLst/>
                <a:ahLst/>
                <a:cxnLst>
                  <a:cxn ang="0">
                    <a:pos x="32" y="500"/>
                  </a:cxn>
                  <a:cxn ang="0">
                    <a:pos x="14" y="489"/>
                  </a:cxn>
                  <a:cxn ang="0">
                    <a:pos x="15" y="436"/>
                  </a:cxn>
                  <a:cxn ang="0">
                    <a:pos x="441" y="15"/>
                  </a:cxn>
                  <a:cxn ang="0">
                    <a:pos x="495" y="15"/>
                  </a:cxn>
                  <a:cxn ang="0">
                    <a:pos x="494" y="69"/>
                  </a:cxn>
                  <a:cxn ang="0">
                    <a:pos x="68" y="490"/>
                  </a:cxn>
                  <a:cxn ang="0">
                    <a:pos x="32" y="500"/>
                  </a:cxn>
                </a:cxnLst>
                <a:rect l="0" t="0" r="r" b="b"/>
                <a:pathLst>
                  <a:path w="509" h="503">
                    <a:moveTo>
                      <a:pt x="32" y="500"/>
                    </a:moveTo>
                    <a:cubicBezTo>
                      <a:pt x="26" y="498"/>
                      <a:pt x="19" y="495"/>
                      <a:pt x="14" y="489"/>
                    </a:cubicBezTo>
                    <a:cubicBezTo>
                      <a:pt x="0" y="475"/>
                      <a:pt x="0" y="450"/>
                      <a:pt x="15" y="436"/>
                    </a:cubicBezTo>
                    <a:cubicBezTo>
                      <a:pt x="441" y="15"/>
                      <a:pt x="441" y="15"/>
                      <a:pt x="441" y="15"/>
                    </a:cubicBezTo>
                    <a:cubicBezTo>
                      <a:pt x="456" y="0"/>
                      <a:pt x="480" y="0"/>
                      <a:pt x="495" y="15"/>
                    </a:cubicBezTo>
                    <a:cubicBezTo>
                      <a:pt x="509" y="30"/>
                      <a:pt x="509" y="54"/>
                      <a:pt x="494" y="69"/>
                    </a:cubicBezTo>
                    <a:cubicBezTo>
                      <a:pt x="68" y="490"/>
                      <a:pt x="68" y="490"/>
                      <a:pt x="68" y="490"/>
                    </a:cubicBezTo>
                    <a:cubicBezTo>
                      <a:pt x="58" y="499"/>
                      <a:pt x="44" y="503"/>
                      <a:pt x="32" y="50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79385" tIns="39693" rIns="79385" bIns="39693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ound Same Side Corner Rectangle 4"/>
              <p:cNvSpPr>
                <a:spLocks/>
              </p:cNvSpPr>
              <p:nvPr/>
            </p:nvSpPr>
            <p:spPr bwMode="auto">
              <a:xfrm rot="13500000">
                <a:off x="3568110" y="3071025"/>
                <a:ext cx="343555" cy="1568440"/>
              </a:xfrm>
              <a:prstGeom prst="round2SameRect">
                <a:avLst>
                  <a:gd name="adj1" fmla="val 16667"/>
                  <a:gd name="adj2" fmla="val 22024"/>
                </a:avLst>
              </a:prstGeom>
              <a:solidFill>
                <a:schemeClr val="accent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79385" tIns="39693" rIns="79385" bIns="39693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3488641" y="1723730"/>
              <a:ext cx="2174244" cy="2174244"/>
              <a:chOff x="4220769" y="1605276"/>
              <a:chExt cx="1739904" cy="1739904"/>
            </a:xfrm>
          </p:grpSpPr>
          <p:sp>
            <p:nvSpPr>
              <p:cNvPr id="9" name="Donut 8"/>
              <p:cNvSpPr/>
              <p:nvPr/>
            </p:nvSpPr>
            <p:spPr>
              <a:xfrm>
                <a:off x="4338879" y="1723386"/>
                <a:ext cx="1503684" cy="1503684"/>
              </a:xfrm>
              <a:prstGeom prst="donut">
                <a:avLst>
                  <a:gd name="adj" fmla="val 7174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132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Donut 7"/>
              <p:cNvSpPr/>
              <p:nvPr/>
            </p:nvSpPr>
            <p:spPr>
              <a:xfrm>
                <a:off x="4220769" y="1605276"/>
                <a:ext cx="1739904" cy="1739904"/>
              </a:xfrm>
              <a:prstGeom prst="donut">
                <a:avLst>
                  <a:gd name="adj" fmla="val 9286"/>
                </a:avLst>
              </a:prstGeom>
              <a:gradFill>
                <a:gsLst>
                  <a:gs pos="0">
                    <a:schemeClr val="bg2">
                      <a:lumMod val="75000"/>
                    </a:schemeClr>
                  </a:gs>
                  <a:gs pos="50000">
                    <a:schemeClr val="bg2">
                      <a:lumMod val="85000"/>
                    </a:schemeClr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4011560" y="3597869"/>
            <a:ext cx="632147" cy="632146"/>
            <a:chOff x="3926454" y="3754605"/>
            <a:chExt cx="728142" cy="728140"/>
          </a:xfrm>
        </p:grpSpPr>
        <p:sp>
          <p:nvSpPr>
            <p:cNvPr id="15" name="Oval 14"/>
            <p:cNvSpPr/>
            <p:nvPr/>
          </p:nvSpPr>
          <p:spPr>
            <a:xfrm rot="20300499">
              <a:off x="3926454" y="3754605"/>
              <a:ext cx="728142" cy="72814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70"/>
            <p:cNvSpPr>
              <a:spLocks noEditPoints="1"/>
            </p:cNvSpPr>
            <p:nvPr/>
          </p:nvSpPr>
          <p:spPr bwMode="auto">
            <a:xfrm>
              <a:off x="4134391" y="3986705"/>
              <a:ext cx="312266" cy="263940"/>
            </a:xfrm>
            <a:custGeom>
              <a:avLst/>
              <a:gdLst/>
              <a:ahLst/>
              <a:cxnLst>
                <a:cxn ang="0">
                  <a:pos x="244" y="216"/>
                </a:cxn>
                <a:cxn ang="0">
                  <a:pos x="12" y="216"/>
                </a:cxn>
                <a:cxn ang="0">
                  <a:pos x="0" y="204"/>
                </a:cxn>
                <a:cxn ang="0">
                  <a:pos x="0" y="12"/>
                </a:cxn>
                <a:cxn ang="0">
                  <a:pos x="12" y="0"/>
                </a:cxn>
                <a:cxn ang="0">
                  <a:pos x="24" y="12"/>
                </a:cxn>
                <a:cxn ang="0">
                  <a:pos x="24" y="164"/>
                </a:cxn>
                <a:cxn ang="0">
                  <a:pos x="24" y="192"/>
                </a:cxn>
                <a:cxn ang="0">
                  <a:pos x="244" y="192"/>
                </a:cxn>
                <a:cxn ang="0">
                  <a:pos x="256" y="204"/>
                </a:cxn>
                <a:cxn ang="0">
                  <a:pos x="244" y="216"/>
                </a:cxn>
                <a:cxn ang="0">
                  <a:pos x="216" y="180"/>
                </a:cxn>
                <a:cxn ang="0">
                  <a:pos x="192" y="180"/>
                </a:cxn>
                <a:cxn ang="0">
                  <a:pos x="180" y="168"/>
                </a:cxn>
                <a:cxn ang="0">
                  <a:pos x="180" y="84"/>
                </a:cxn>
                <a:cxn ang="0">
                  <a:pos x="192" y="72"/>
                </a:cxn>
                <a:cxn ang="0">
                  <a:pos x="216" y="72"/>
                </a:cxn>
                <a:cxn ang="0">
                  <a:pos x="228" y="84"/>
                </a:cxn>
                <a:cxn ang="0">
                  <a:pos x="228" y="168"/>
                </a:cxn>
                <a:cxn ang="0">
                  <a:pos x="216" y="180"/>
                </a:cxn>
                <a:cxn ang="0">
                  <a:pos x="148" y="180"/>
                </a:cxn>
                <a:cxn ang="0">
                  <a:pos x="124" y="180"/>
                </a:cxn>
                <a:cxn ang="0">
                  <a:pos x="112" y="168"/>
                </a:cxn>
                <a:cxn ang="0">
                  <a:pos x="112" y="36"/>
                </a:cxn>
                <a:cxn ang="0">
                  <a:pos x="124" y="24"/>
                </a:cxn>
                <a:cxn ang="0">
                  <a:pos x="148" y="24"/>
                </a:cxn>
                <a:cxn ang="0">
                  <a:pos x="160" y="36"/>
                </a:cxn>
                <a:cxn ang="0">
                  <a:pos x="160" y="168"/>
                </a:cxn>
                <a:cxn ang="0">
                  <a:pos x="148" y="180"/>
                </a:cxn>
                <a:cxn ang="0">
                  <a:pos x="80" y="180"/>
                </a:cxn>
                <a:cxn ang="0">
                  <a:pos x="56" y="180"/>
                </a:cxn>
                <a:cxn ang="0">
                  <a:pos x="44" y="168"/>
                </a:cxn>
                <a:cxn ang="0">
                  <a:pos x="44" y="144"/>
                </a:cxn>
                <a:cxn ang="0">
                  <a:pos x="56" y="132"/>
                </a:cxn>
                <a:cxn ang="0">
                  <a:pos x="80" y="132"/>
                </a:cxn>
                <a:cxn ang="0">
                  <a:pos x="92" y="144"/>
                </a:cxn>
                <a:cxn ang="0">
                  <a:pos x="92" y="168"/>
                </a:cxn>
                <a:cxn ang="0">
                  <a:pos x="80" y="180"/>
                </a:cxn>
              </a:cxnLst>
              <a:rect l="0" t="0" r="r" b="b"/>
              <a:pathLst>
                <a:path w="256" h="216">
                  <a:moveTo>
                    <a:pt x="244" y="216"/>
                  </a:moveTo>
                  <a:cubicBezTo>
                    <a:pt x="12" y="216"/>
                    <a:pt x="12" y="216"/>
                    <a:pt x="12" y="216"/>
                  </a:cubicBezTo>
                  <a:cubicBezTo>
                    <a:pt x="5" y="216"/>
                    <a:pt x="0" y="211"/>
                    <a:pt x="0" y="20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9" y="0"/>
                    <a:pt x="24" y="5"/>
                    <a:pt x="24" y="12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44" y="192"/>
                    <a:pt x="244" y="192"/>
                    <a:pt x="244" y="192"/>
                  </a:cubicBezTo>
                  <a:cubicBezTo>
                    <a:pt x="251" y="192"/>
                    <a:pt x="256" y="197"/>
                    <a:pt x="256" y="204"/>
                  </a:cubicBezTo>
                  <a:cubicBezTo>
                    <a:pt x="256" y="211"/>
                    <a:pt x="251" y="216"/>
                    <a:pt x="244" y="216"/>
                  </a:cubicBezTo>
                  <a:moveTo>
                    <a:pt x="216" y="180"/>
                  </a:moveTo>
                  <a:cubicBezTo>
                    <a:pt x="192" y="180"/>
                    <a:pt x="192" y="180"/>
                    <a:pt x="192" y="180"/>
                  </a:cubicBezTo>
                  <a:cubicBezTo>
                    <a:pt x="185" y="180"/>
                    <a:pt x="180" y="175"/>
                    <a:pt x="180" y="168"/>
                  </a:cubicBezTo>
                  <a:cubicBezTo>
                    <a:pt x="180" y="84"/>
                    <a:pt x="180" y="84"/>
                    <a:pt x="180" y="84"/>
                  </a:cubicBezTo>
                  <a:cubicBezTo>
                    <a:pt x="180" y="77"/>
                    <a:pt x="185" y="72"/>
                    <a:pt x="192" y="72"/>
                  </a:cubicBezTo>
                  <a:cubicBezTo>
                    <a:pt x="216" y="72"/>
                    <a:pt x="216" y="72"/>
                    <a:pt x="216" y="72"/>
                  </a:cubicBezTo>
                  <a:cubicBezTo>
                    <a:pt x="223" y="72"/>
                    <a:pt x="228" y="77"/>
                    <a:pt x="228" y="84"/>
                  </a:cubicBezTo>
                  <a:cubicBezTo>
                    <a:pt x="228" y="168"/>
                    <a:pt x="228" y="168"/>
                    <a:pt x="228" y="168"/>
                  </a:cubicBezTo>
                  <a:cubicBezTo>
                    <a:pt x="228" y="175"/>
                    <a:pt x="223" y="180"/>
                    <a:pt x="216" y="180"/>
                  </a:cubicBezTo>
                  <a:moveTo>
                    <a:pt x="148" y="180"/>
                  </a:moveTo>
                  <a:cubicBezTo>
                    <a:pt x="124" y="180"/>
                    <a:pt x="124" y="180"/>
                    <a:pt x="124" y="180"/>
                  </a:cubicBezTo>
                  <a:cubicBezTo>
                    <a:pt x="117" y="180"/>
                    <a:pt x="112" y="175"/>
                    <a:pt x="112" y="168"/>
                  </a:cubicBezTo>
                  <a:cubicBezTo>
                    <a:pt x="112" y="36"/>
                    <a:pt x="112" y="36"/>
                    <a:pt x="112" y="36"/>
                  </a:cubicBezTo>
                  <a:cubicBezTo>
                    <a:pt x="112" y="29"/>
                    <a:pt x="117" y="24"/>
                    <a:pt x="124" y="24"/>
                  </a:cubicBezTo>
                  <a:cubicBezTo>
                    <a:pt x="148" y="24"/>
                    <a:pt x="148" y="24"/>
                    <a:pt x="148" y="24"/>
                  </a:cubicBezTo>
                  <a:cubicBezTo>
                    <a:pt x="155" y="24"/>
                    <a:pt x="160" y="29"/>
                    <a:pt x="160" y="36"/>
                  </a:cubicBezTo>
                  <a:cubicBezTo>
                    <a:pt x="160" y="168"/>
                    <a:pt x="160" y="168"/>
                    <a:pt x="160" y="168"/>
                  </a:cubicBezTo>
                  <a:cubicBezTo>
                    <a:pt x="160" y="175"/>
                    <a:pt x="155" y="180"/>
                    <a:pt x="148" y="180"/>
                  </a:cubicBezTo>
                  <a:moveTo>
                    <a:pt x="80" y="180"/>
                  </a:moveTo>
                  <a:cubicBezTo>
                    <a:pt x="56" y="180"/>
                    <a:pt x="56" y="180"/>
                    <a:pt x="56" y="180"/>
                  </a:cubicBezTo>
                  <a:cubicBezTo>
                    <a:pt x="49" y="180"/>
                    <a:pt x="44" y="175"/>
                    <a:pt x="44" y="168"/>
                  </a:cubicBezTo>
                  <a:cubicBezTo>
                    <a:pt x="44" y="144"/>
                    <a:pt x="44" y="144"/>
                    <a:pt x="44" y="144"/>
                  </a:cubicBezTo>
                  <a:cubicBezTo>
                    <a:pt x="44" y="137"/>
                    <a:pt x="49" y="132"/>
                    <a:pt x="56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87" y="132"/>
                    <a:pt x="92" y="137"/>
                    <a:pt x="92" y="144"/>
                  </a:cubicBezTo>
                  <a:cubicBezTo>
                    <a:pt x="92" y="168"/>
                    <a:pt x="92" y="168"/>
                    <a:pt x="92" y="168"/>
                  </a:cubicBezTo>
                  <a:cubicBezTo>
                    <a:pt x="92" y="175"/>
                    <a:pt x="87" y="180"/>
                    <a:pt x="80" y="18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181945" y="1749481"/>
            <a:ext cx="632147" cy="632146"/>
            <a:chOff x="5274567" y="1625529"/>
            <a:chExt cx="728142" cy="728140"/>
          </a:xfrm>
        </p:grpSpPr>
        <p:sp>
          <p:nvSpPr>
            <p:cNvPr id="13" name="Oval 12"/>
            <p:cNvSpPr/>
            <p:nvPr/>
          </p:nvSpPr>
          <p:spPr>
            <a:xfrm rot="20300499">
              <a:off x="5274567" y="1625529"/>
              <a:ext cx="728142" cy="7281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3"/>
            <p:cNvSpPr>
              <a:spLocks noEditPoints="1"/>
            </p:cNvSpPr>
            <p:nvPr/>
          </p:nvSpPr>
          <p:spPr bwMode="auto">
            <a:xfrm>
              <a:off x="5482504" y="1832846"/>
              <a:ext cx="312266" cy="31350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24" y="128"/>
                </a:cxn>
                <a:cxn ang="0">
                  <a:pos x="128" y="128"/>
                </a:cxn>
                <a:cxn ang="0">
                  <a:pos x="128" y="24"/>
                </a:cxn>
                <a:cxn ang="0">
                  <a:pos x="24" y="128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24" y="128"/>
                  </a:moveTo>
                  <a:cubicBezTo>
                    <a:pt x="128" y="128"/>
                    <a:pt x="128" y="128"/>
                    <a:pt x="128" y="128"/>
                  </a:cubicBezTo>
                  <a:cubicBezTo>
                    <a:pt x="128" y="24"/>
                    <a:pt x="128" y="24"/>
                    <a:pt x="128" y="24"/>
                  </a:cubicBezTo>
                  <a:cubicBezTo>
                    <a:pt x="71" y="24"/>
                    <a:pt x="24" y="71"/>
                    <a:pt x="24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68219" y="3098842"/>
            <a:ext cx="632147" cy="632146"/>
            <a:chOff x="5373943" y="3179798"/>
            <a:chExt cx="728142" cy="728140"/>
          </a:xfrm>
        </p:grpSpPr>
        <p:sp>
          <p:nvSpPr>
            <p:cNvPr id="14" name="Oval 13"/>
            <p:cNvSpPr/>
            <p:nvPr/>
          </p:nvSpPr>
          <p:spPr>
            <a:xfrm rot="20300499">
              <a:off x="5373943" y="3179798"/>
              <a:ext cx="728142" cy="72814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2"/>
            <p:cNvSpPr>
              <a:spLocks noEditPoints="1"/>
            </p:cNvSpPr>
            <p:nvPr/>
          </p:nvSpPr>
          <p:spPr bwMode="auto">
            <a:xfrm>
              <a:off x="5581880" y="3387734"/>
              <a:ext cx="312266" cy="312266"/>
            </a:xfrm>
            <a:custGeom>
              <a:avLst/>
              <a:gdLst/>
              <a:ahLst/>
              <a:cxnLst>
                <a:cxn ang="0">
                  <a:pos x="128" y="256"/>
                </a:cxn>
                <a:cxn ang="0">
                  <a:pos x="0" y="128"/>
                </a:cxn>
                <a:cxn ang="0">
                  <a:pos x="128" y="0"/>
                </a:cxn>
                <a:cxn ang="0">
                  <a:pos x="256" y="128"/>
                </a:cxn>
                <a:cxn ang="0">
                  <a:pos x="128" y="256"/>
                </a:cxn>
                <a:cxn ang="0">
                  <a:pos x="128" y="24"/>
                </a:cxn>
                <a:cxn ang="0">
                  <a:pos x="24" y="128"/>
                </a:cxn>
                <a:cxn ang="0">
                  <a:pos x="128" y="232"/>
                </a:cxn>
                <a:cxn ang="0">
                  <a:pos x="232" y="128"/>
                </a:cxn>
                <a:cxn ang="0">
                  <a:pos x="128" y="24"/>
                </a:cxn>
                <a:cxn ang="0">
                  <a:pos x="180" y="140"/>
                </a:cxn>
                <a:cxn ang="0">
                  <a:pos x="156" y="140"/>
                </a:cxn>
                <a:cxn ang="0">
                  <a:pos x="140" y="140"/>
                </a:cxn>
                <a:cxn ang="0">
                  <a:pos x="128" y="140"/>
                </a:cxn>
                <a:cxn ang="0">
                  <a:pos x="116" y="128"/>
                </a:cxn>
                <a:cxn ang="0">
                  <a:pos x="116" y="56"/>
                </a:cxn>
                <a:cxn ang="0">
                  <a:pos x="128" y="44"/>
                </a:cxn>
                <a:cxn ang="0">
                  <a:pos x="140" y="56"/>
                </a:cxn>
                <a:cxn ang="0">
                  <a:pos x="140" y="116"/>
                </a:cxn>
                <a:cxn ang="0">
                  <a:pos x="156" y="116"/>
                </a:cxn>
                <a:cxn ang="0">
                  <a:pos x="180" y="116"/>
                </a:cxn>
                <a:cxn ang="0">
                  <a:pos x="192" y="128"/>
                </a:cxn>
                <a:cxn ang="0">
                  <a:pos x="180" y="140"/>
                </a:cxn>
              </a:cxnLst>
              <a:rect l="0" t="0" r="r" b="b"/>
              <a:pathLst>
                <a:path w="256" h="256">
                  <a:moveTo>
                    <a:pt x="128" y="256"/>
                  </a:moveTo>
                  <a:cubicBezTo>
                    <a:pt x="57" y="256"/>
                    <a:pt x="0" y="199"/>
                    <a:pt x="0" y="128"/>
                  </a:cubicBezTo>
                  <a:cubicBezTo>
                    <a:pt x="0" y="57"/>
                    <a:pt x="57" y="0"/>
                    <a:pt x="128" y="0"/>
                  </a:cubicBezTo>
                  <a:cubicBezTo>
                    <a:pt x="199" y="0"/>
                    <a:pt x="256" y="57"/>
                    <a:pt x="256" y="128"/>
                  </a:cubicBezTo>
                  <a:cubicBezTo>
                    <a:pt x="256" y="199"/>
                    <a:pt x="199" y="256"/>
                    <a:pt x="128" y="256"/>
                  </a:cubicBezTo>
                  <a:moveTo>
                    <a:pt x="128" y="24"/>
                  </a:moveTo>
                  <a:cubicBezTo>
                    <a:pt x="71" y="24"/>
                    <a:pt x="24" y="71"/>
                    <a:pt x="24" y="128"/>
                  </a:cubicBezTo>
                  <a:cubicBezTo>
                    <a:pt x="24" y="185"/>
                    <a:pt x="71" y="232"/>
                    <a:pt x="128" y="232"/>
                  </a:cubicBezTo>
                  <a:cubicBezTo>
                    <a:pt x="185" y="232"/>
                    <a:pt x="232" y="185"/>
                    <a:pt x="232" y="128"/>
                  </a:cubicBezTo>
                  <a:cubicBezTo>
                    <a:pt x="232" y="71"/>
                    <a:pt x="185" y="24"/>
                    <a:pt x="128" y="24"/>
                  </a:cubicBezTo>
                  <a:moveTo>
                    <a:pt x="180" y="140"/>
                  </a:moveTo>
                  <a:cubicBezTo>
                    <a:pt x="156" y="140"/>
                    <a:pt x="156" y="140"/>
                    <a:pt x="156" y="140"/>
                  </a:cubicBezTo>
                  <a:cubicBezTo>
                    <a:pt x="140" y="140"/>
                    <a:pt x="140" y="140"/>
                    <a:pt x="140" y="140"/>
                  </a:cubicBezTo>
                  <a:cubicBezTo>
                    <a:pt x="128" y="140"/>
                    <a:pt x="128" y="140"/>
                    <a:pt x="128" y="140"/>
                  </a:cubicBezTo>
                  <a:cubicBezTo>
                    <a:pt x="121" y="140"/>
                    <a:pt x="116" y="135"/>
                    <a:pt x="116" y="128"/>
                  </a:cubicBezTo>
                  <a:cubicBezTo>
                    <a:pt x="116" y="56"/>
                    <a:pt x="116" y="56"/>
                    <a:pt x="116" y="56"/>
                  </a:cubicBezTo>
                  <a:cubicBezTo>
                    <a:pt x="116" y="49"/>
                    <a:pt x="121" y="44"/>
                    <a:pt x="128" y="44"/>
                  </a:cubicBezTo>
                  <a:cubicBezTo>
                    <a:pt x="135" y="44"/>
                    <a:pt x="140" y="49"/>
                    <a:pt x="140" y="56"/>
                  </a:cubicBezTo>
                  <a:cubicBezTo>
                    <a:pt x="140" y="116"/>
                    <a:pt x="140" y="116"/>
                    <a:pt x="140" y="116"/>
                  </a:cubicBezTo>
                  <a:cubicBezTo>
                    <a:pt x="156" y="116"/>
                    <a:pt x="156" y="116"/>
                    <a:pt x="156" y="116"/>
                  </a:cubicBezTo>
                  <a:cubicBezTo>
                    <a:pt x="180" y="116"/>
                    <a:pt x="180" y="116"/>
                    <a:pt x="180" y="116"/>
                  </a:cubicBezTo>
                  <a:cubicBezTo>
                    <a:pt x="187" y="116"/>
                    <a:pt x="192" y="121"/>
                    <a:pt x="192" y="128"/>
                  </a:cubicBezTo>
                  <a:cubicBezTo>
                    <a:pt x="192" y="135"/>
                    <a:pt x="187" y="140"/>
                    <a:pt x="180" y="140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3871966" y="1414557"/>
            <a:ext cx="632147" cy="632146"/>
            <a:chOff x="3765661" y="1239745"/>
            <a:chExt cx="728142" cy="728140"/>
          </a:xfrm>
        </p:grpSpPr>
        <p:sp>
          <p:nvSpPr>
            <p:cNvPr id="12" name="Oval 11"/>
            <p:cNvSpPr/>
            <p:nvPr/>
          </p:nvSpPr>
          <p:spPr>
            <a:xfrm rot="20300499">
              <a:off x="3765661" y="1239745"/>
              <a:ext cx="728142" cy="7281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21"/>
            <p:cNvSpPr>
              <a:spLocks noEditPoints="1"/>
            </p:cNvSpPr>
            <p:nvPr/>
          </p:nvSpPr>
          <p:spPr bwMode="auto">
            <a:xfrm>
              <a:off x="4012631" y="1447681"/>
              <a:ext cx="234200" cy="312266"/>
            </a:xfrm>
            <a:custGeom>
              <a:avLst/>
              <a:gdLst/>
              <a:ahLst/>
              <a:cxnLst>
                <a:cxn ang="0">
                  <a:pos x="96" y="256"/>
                </a:cxn>
                <a:cxn ang="0">
                  <a:pos x="0" y="96"/>
                </a:cxn>
                <a:cxn ang="0">
                  <a:pos x="96" y="0"/>
                </a:cxn>
                <a:cxn ang="0">
                  <a:pos x="192" y="96"/>
                </a:cxn>
                <a:cxn ang="0">
                  <a:pos x="96" y="256"/>
                </a:cxn>
                <a:cxn ang="0">
                  <a:pos x="96" y="32"/>
                </a:cxn>
                <a:cxn ang="0">
                  <a:pos x="32" y="96"/>
                </a:cxn>
                <a:cxn ang="0">
                  <a:pos x="96" y="160"/>
                </a:cxn>
                <a:cxn ang="0">
                  <a:pos x="160" y="96"/>
                </a:cxn>
                <a:cxn ang="0">
                  <a:pos x="96" y="32"/>
                </a:cxn>
                <a:cxn ang="0">
                  <a:pos x="96" y="128"/>
                </a:cxn>
                <a:cxn ang="0">
                  <a:pos x="64" y="96"/>
                </a:cxn>
                <a:cxn ang="0">
                  <a:pos x="96" y="64"/>
                </a:cxn>
                <a:cxn ang="0">
                  <a:pos x="128" y="96"/>
                </a:cxn>
                <a:cxn ang="0">
                  <a:pos x="96" y="128"/>
                </a:cxn>
              </a:cxnLst>
              <a:rect l="0" t="0" r="r" b="b"/>
              <a:pathLst>
                <a:path w="192" h="256">
                  <a:moveTo>
                    <a:pt x="96" y="256"/>
                  </a:moveTo>
                  <a:cubicBezTo>
                    <a:pt x="96" y="256"/>
                    <a:pt x="0" y="149"/>
                    <a:pt x="0" y="96"/>
                  </a:cubicBezTo>
                  <a:cubicBezTo>
                    <a:pt x="0" y="43"/>
                    <a:pt x="43" y="0"/>
                    <a:pt x="96" y="0"/>
                  </a:cubicBezTo>
                  <a:cubicBezTo>
                    <a:pt x="149" y="0"/>
                    <a:pt x="192" y="43"/>
                    <a:pt x="192" y="96"/>
                  </a:cubicBezTo>
                  <a:cubicBezTo>
                    <a:pt x="192" y="149"/>
                    <a:pt x="96" y="256"/>
                    <a:pt x="96" y="256"/>
                  </a:cubicBezTo>
                  <a:moveTo>
                    <a:pt x="96" y="32"/>
                  </a:moveTo>
                  <a:cubicBezTo>
                    <a:pt x="61" y="32"/>
                    <a:pt x="32" y="61"/>
                    <a:pt x="32" y="96"/>
                  </a:cubicBezTo>
                  <a:cubicBezTo>
                    <a:pt x="32" y="131"/>
                    <a:pt x="61" y="160"/>
                    <a:pt x="96" y="160"/>
                  </a:cubicBezTo>
                  <a:cubicBezTo>
                    <a:pt x="131" y="160"/>
                    <a:pt x="160" y="131"/>
                    <a:pt x="160" y="96"/>
                  </a:cubicBezTo>
                  <a:cubicBezTo>
                    <a:pt x="160" y="61"/>
                    <a:pt x="131" y="32"/>
                    <a:pt x="96" y="32"/>
                  </a:cubicBezTo>
                  <a:moveTo>
                    <a:pt x="96" y="128"/>
                  </a:moveTo>
                  <a:cubicBezTo>
                    <a:pt x="78" y="128"/>
                    <a:pt x="64" y="114"/>
                    <a:pt x="64" y="96"/>
                  </a:cubicBezTo>
                  <a:cubicBezTo>
                    <a:pt x="64" y="78"/>
                    <a:pt x="78" y="64"/>
                    <a:pt x="96" y="64"/>
                  </a:cubicBezTo>
                  <a:cubicBezTo>
                    <a:pt x="114" y="64"/>
                    <a:pt x="128" y="78"/>
                    <a:pt x="128" y="96"/>
                  </a:cubicBezTo>
                  <a:cubicBezTo>
                    <a:pt x="128" y="114"/>
                    <a:pt x="114" y="128"/>
                    <a:pt x="96" y="12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148628" y="2556923"/>
            <a:ext cx="632147" cy="632146"/>
            <a:chOff x="2932481" y="2555586"/>
            <a:chExt cx="728142" cy="728140"/>
          </a:xfrm>
        </p:grpSpPr>
        <p:sp>
          <p:nvSpPr>
            <p:cNvPr id="16" name="Oval 15"/>
            <p:cNvSpPr/>
            <p:nvPr/>
          </p:nvSpPr>
          <p:spPr>
            <a:xfrm rot="20300499">
              <a:off x="2932481" y="2555586"/>
              <a:ext cx="728142" cy="72814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6"/>
            <p:cNvSpPr>
              <a:spLocks noEditPoints="1"/>
            </p:cNvSpPr>
            <p:nvPr/>
          </p:nvSpPr>
          <p:spPr bwMode="auto">
            <a:xfrm>
              <a:off x="3136701" y="2819903"/>
              <a:ext cx="319702" cy="199504"/>
            </a:xfrm>
            <a:custGeom>
              <a:avLst/>
              <a:gdLst/>
              <a:ahLst/>
              <a:cxnLst>
                <a:cxn ang="0">
                  <a:pos x="244" y="160"/>
                </a:cxn>
                <a:cxn ang="0">
                  <a:pos x="232" y="160"/>
                </a:cxn>
                <a:cxn ang="0">
                  <a:pos x="24" y="160"/>
                </a:cxn>
                <a:cxn ang="0">
                  <a:pos x="12" y="160"/>
                </a:cxn>
                <a:cxn ang="0">
                  <a:pos x="0" y="148"/>
                </a:cxn>
                <a:cxn ang="0">
                  <a:pos x="0" y="128"/>
                </a:cxn>
                <a:cxn ang="0">
                  <a:pos x="24" y="128"/>
                </a:cxn>
                <a:cxn ang="0">
                  <a:pos x="24" y="12"/>
                </a:cxn>
                <a:cxn ang="0">
                  <a:pos x="36" y="0"/>
                </a:cxn>
                <a:cxn ang="0">
                  <a:pos x="220" y="0"/>
                </a:cxn>
                <a:cxn ang="0">
                  <a:pos x="232" y="12"/>
                </a:cxn>
                <a:cxn ang="0">
                  <a:pos x="232" y="128"/>
                </a:cxn>
                <a:cxn ang="0">
                  <a:pos x="256" y="128"/>
                </a:cxn>
                <a:cxn ang="0">
                  <a:pos x="256" y="148"/>
                </a:cxn>
                <a:cxn ang="0">
                  <a:pos x="244" y="160"/>
                </a:cxn>
                <a:cxn ang="0">
                  <a:pos x="100" y="148"/>
                </a:cxn>
                <a:cxn ang="0">
                  <a:pos x="156" y="148"/>
                </a:cxn>
                <a:cxn ang="0">
                  <a:pos x="156" y="140"/>
                </a:cxn>
                <a:cxn ang="0">
                  <a:pos x="100" y="140"/>
                </a:cxn>
                <a:cxn ang="0">
                  <a:pos x="100" y="148"/>
                </a:cxn>
                <a:cxn ang="0">
                  <a:pos x="216" y="16"/>
                </a:cxn>
                <a:cxn ang="0">
                  <a:pos x="40" y="16"/>
                </a:cxn>
                <a:cxn ang="0">
                  <a:pos x="40" y="120"/>
                </a:cxn>
                <a:cxn ang="0">
                  <a:pos x="216" y="120"/>
                </a:cxn>
                <a:cxn ang="0">
                  <a:pos x="216" y="16"/>
                </a:cxn>
              </a:cxnLst>
              <a:rect l="0" t="0" r="r" b="b"/>
              <a:pathLst>
                <a:path w="256" h="160">
                  <a:moveTo>
                    <a:pt x="244" y="160"/>
                  </a:moveTo>
                  <a:cubicBezTo>
                    <a:pt x="232" y="160"/>
                    <a:pt x="232" y="160"/>
                    <a:pt x="232" y="160"/>
                  </a:cubicBezTo>
                  <a:cubicBezTo>
                    <a:pt x="24" y="160"/>
                    <a:pt x="24" y="160"/>
                    <a:pt x="24" y="160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5" y="160"/>
                    <a:pt x="0" y="155"/>
                    <a:pt x="0" y="14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5"/>
                    <a:pt x="29" y="0"/>
                    <a:pt x="36" y="0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27" y="0"/>
                    <a:pt x="232" y="5"/>
                    <a:pt x="232" y="12"/>
                  </a:cubicBezTo>
                  <a:cubicBezTo>
                    <a:pt x="232" y="128"/>
                    <a:pt x="232" y="128"/>
                    <a:pt x="232" y="128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55"/>
                    <a:pt x="251" y="160"/>
                    <a:pt x="244" y="160"/>
                  </a:cubicBezTo>
                  <a:moveTo>
                    <a:pt x="100" y="148"/>
                  </a:moveTo>
                  <a:cubicBezTo>
                    <a:pt x="156" y="148"/>
                    <a:pt x="156" y="148"/>
                    <a:pt x="156" y="148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00" y="140"/>
                    <a:pt x="100" y="140"/>
                    <a:pt x="100" y="140"/>
                  </a:cubicBezTo>
                  <a:lnTo>
                    <a:pt x="100" y="148"/>
                  </a:lnTo>
                  <a:close/>
                  <a:moveTo>
                    <a:pt x="216" y="16"/>
                  </a:moveTo>
                  <a:cubicBezTo>
                    <a:pt x="40" y="16"/>
                    <a:pt x="40" y="16"/>
                    <a:pt x="40" y="16"/>
                  </a:cubicBezTo>
                  <a:cubicBezTo>
                    <a:pt x="40" y="120"/>
                    <a:pt x="40" y="120"/>
                    <a:pt x="40" y="120"/>
                  </a:cubicBezTo>
                  <a:cubicBezTo>
                    <a:pt x="216" y="120"/>
                    <a:pt x="216" y="120"/>
                    <a:pt x="216" y="120"/>
                  </a:cubicBezTo>
                  <a:lnTo>
                    <a:pt x="216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79385" tIns="39693" rIns="79385" bIns="39693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8" name="Footer Text"/>
          <p:cNvSpPr txBox="1"/>
          <p:nvPr/>
        </p:nvSpPr>
        <p:spPr>
          <a:xfrm flipH="1">
            <a:off x="1211112" y="2657187"/>
            <a:ext cx="1706973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ooter Text"/>
          <p:cNvSpPr txBox="1"/>
          <p:nvPr/>
        </p:nvSpPr>
        <p:spPr>
          <a:xfrm flipH="1">
            <a:off x="4086292" y="2444018"/>
            <a:ext cx="960689" cy="6305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ooter Text"/>
          <p:cNvSpPr txBox="1"/>
          <p:nvPr/>
        </p:nvSpPr>
        <p:spPr>
          <a:xfrm flipH="1">
            <a:off x="1961173" y="1510012"/>
            <a:ext cx="1706973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ooter Text"/>
          <p:cNvSpPr txBox="1"/>
          <p:nvPr/>
        </p:nvSpPr>
        <p:spPr>
          <a:xfrm flipH="1">
            <a:off x="5981889" y="1816961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ooter Text"/>
          <p:cNvSpPr txBox="1"/>
          <p:nvPr/>
        </p:nvSpPr>
        <p:spPr>
          <a:xfrm flipH="1">
            <a:off x="6032562" y="3226084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Footer Text"/>
          <p:cNvSpPr txBox="1"/>
          <p:nvPr/>
        </p:nvSpPr>
        <p:spPr>
          <a:xfrm flipH="1">
            <a:off x="4797219" y="3816549"/>
            <a:ext cx="1662191" cy="4203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793852">
              <a:lnSpc>
                <a:spcPct val="120000"/>
              </a:lnSpc>
              <a:defRPr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7460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8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515235" y="3654583"/>
            <a:ext cx="685588" cy="540970"/>
          </a:xfrm>
          <a:custGeom>
            <a:avLst/>
            <a:gdLst>
              <a:gd name="connsiteX0" fmla="*/ 914400 w 914400"/>
              <a:gd name="connsiteY0" fmla="*/ 0 h 721516"/>
              <a:gd name="connsiteX1" fmla="*/ 914400 w 914400"/>
              <a:gd name="connsiteY1" fmla="*/ 721516 h 721516"/>
              <a:gd name="connsiteX2" fmla="*/ 0 w 914400"/>
              <a:gd name="connsiteY2" fmla="*/ 721516 h 721516"/>
              <a:gd name="connsiteX3" fmla="*/ 806637 w 914400"/>
              <a:gd name="connsiteY3" fmla="*/ 115049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914400" y="0"/>
                </a:moveTo>
                <a:lnTo>
                  <a:pt x="914400" y="721516"/>
                </a:lnTo>
                <a:lnTo>
                  <a:pt x="0" y="721516"/>
                </a:lnTo>
                <a:cubicBezTo>
                  <a:pt x="319035" y="544894"/>
                  <a:pt x="582726" y="336725"/>
                  <a:pt x="806637" y="1150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3200824" y="2693284"/>
            <a:ext cx="685588" cy="1502269"/>
          </a:xfrm>
          <a:custGeom>
            <a:avLst/>
            <a:gdLst>
              <a:gd name="connsiteX0" fmla="*/ 914400 w 914400"/>
              <a:gd name="connsiteY0" fmla="*/ 0 h 2003644"/>
              <a:gd name="connsiteX1" fmla="*/ 914400 w 914400"/>
              <a:gd name="connsiteY1" fmla="*/ 2003644 h 2003644"/>
              <a:gd name="connsiteX2" fmla="*/ 0 w 914400"/>
              <a:gd name="connsiteY2" fmla="*/ 2003644 h 2003644"/>
              <a:gd name="connsiteX3" fmla="*/ 0 w 914400"/>
              <a:gd name="connsiteY3" fmla="*/ 1282128 h 2003644"/>
              <a:gd name="connsiteX4" fmla="*/ 103466 w 914400"/>
              <a:gd name="connsiteY4" fmla="*/ 1171666 h 2003644"/>
              <a:gd name="connsiteX5" fmla="*/ 882888 w 914400"/>
              <a:gd name="connsiteY5" fmla="*/ 49346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914400" y="0"/>
                </a:moveTo>
                <a:lnTo>
                  <a:pt x="914400" y="2003644"/>
                </a:lnTo>
                <a:lnTo>
                  <a:pt x="0" y="2003644"/>
                </a:lnTo>
                <a:lnTo>
                  <a:pt x="0" y="1282128"/>
                </a:lnTo>
                <a:lnTo>
                  <a:pt x="103466" y="1171666"/>
                </a:lnTo>
                <a:cubicBezTo>
                  <a:pt x="435336" y="790538"/>
                  <a:pt x="671123" y="388593"/>
                  <a:pt x="882888" y="493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3886412" y="2110222"/>
            <a:ext cx="685588" cy="2085331"/>
          </a:xfrm>
          <a:custGeom>
            <a:avLst/>
            <a:gdLst>
              <a:gd name="connsiteX0" fmla="*/ 914400 w 914400"/>
              <a:gd name="connsiteY0" fmla="*/ 0 h 2781300"/>
              <a:gd name="connsiteX1" fmla="*/ 914400 w 914400"/>
              <a:gd name="connsiteY1" fmla="*/ 2781300 h 2781300"/>
              <a:gd name="connsiteX2" fmla="*/ 0 w 914400"/>
              <a:gd name="connsiteY2" fmla="*/ 2781300 h 2781300"/>
              <a:gd name="connsiteX3" fmla="*/ 0 w 914400"/>
              <a:gd name="connsiteY3" fmla="*/ 777656 h 2781300"/>
              <a:gd name="connsiteX4" fmla="*/ 93241 w 914400"/>
              <a:gd name="connsiteY4" fmla="*/ 631646 h 2781300"/>
              <a:gd name="connsiteX5" fmla="*/ 914400 w 914400"/>
              <a:gd name="connsiteY5" fmla="*/ 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781300">
                <a:moveTo>
                  <a:pt x="914400" y="0"/>
                </a:moveTo>
                <a:lnTo>
                  <a:pt x="914400" y="2781300"/>
                </a:lnTo>
                <a:lnTo>
                  <a:pt x="0" y="2781300"/>
                </a:lnTo>
                <a:lnTo>
                  <a:pt x="0" y="777656"/>
                </a:lnTo>
                <a:lnTo>
                  <a:pt x="93241" y="631646"/>
                </a:lnTo>
                <a:cubicBezTo>
                  <a:pt x="339289" y="258654"/>
                  <a:pt x="571500" y="0"/>
                  <a:pt x="91440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4572000" y="2110222"/>
            <a:ext cx="685588" cy="2085331"/>
          </a:xfrm>
          <a:custGeom>
            <a:avLst/>
            <a:gdLst>
              <a:gd name="connsiteX0" fmla="*/ 0 w 914400"/>
              <a:gd name="connsiteY0" fmla="*/ 0 h 2781300"/>
              <a:gd name="connsiteX1" fmla="*/ 821159 w 914400"/>
              <a:gd name="connsiteY1" fmla="*/ 631646 h 2781300"/>
              <a:gd name="connsiteX2" fmla="*/ 914400 w 914400"/>
              <a:gd name="connsiteY2" fmla="*/ 777656 h 2781300"/>
              <a:gd name="connsiteX3" fmla="*/ 914400 w 914400"/>
              <a:gd name="connsiteY3" fmla="*/ 2781300 h 2781300"/>
              <a:gd name="connsiteX4" fmla="*/ 0 w 914400"/>
              <a:gd name="connsiteY4" fmla="*/ 2781300 h 278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2781300">
                <a:moveTo>
                  <a:pt x="0" y="0"/>
                </a:moveTo>
                <a:cubicBezTo>
                  <a:pt x="342900" y="0"/>
                  <a:pt x="575112" y="258654"/>
                  <a:pt x="821159" y="631646"/>
                </a:cubicBezTo>
                <a:lnTo>
                  <a:pt x="914400" y="777656"/>
                </a:lnTo>
                <a:lnTo>
                  <a:pt x="914400" y="2781300"/>
                </a:lnTo>
                <a:lnTo>
                  <a:pt x="0" y="27813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5257589" y="2693284"/>
            <a:ext cx="685588" cy="1502269"/>
          </a:xfrm>
          <a:custGeom>
            <a:avLst/>
            <a:gdLst>
              <a:gd name="connsiteX0" fmla="*/ 0 w 914400"/>
              <a:gd name="connsiteY0" fmla="*/ 0 h 2003644"/>
              <a:gd name="connsiteX1" fmla="*/ 31512 w 914400"/>
              <a:gd name="connsiteY1" fmla="*/ 49346 h 2003644"/>
              <a:gd name="connsiteX2" fmla="*/ 810934 w 914400"/>
              <a:gd name="connsiteY2" fmla="*/ 1171666 h 2003644"/>
              <a:gd name="connsiteX3" fmla="*/ 914400 w 914400"/>
              <a:gd name="connsiteY3" fmla="*/ 1282128 h 2003644"/>
              <a:gd name="connsiteX4" fmla="*/ 914400 w 914400"/>
              <a:gd name="connsiteY4" fmla="*/ 2003644 h 2003644"/>
              <a:gd name="connsiteX5" fmla="*/ 0 w 914400"/>
              <a:gd name="connsiteY5" fmla="*/ 2003644 h 2003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0" h="2003644">
                <a:moveTo>
                  <a:pt x="0" y="0"/>
                </a:moveTo>
                <a:lnTo>
                  <a:pt x="31512" y="49346"/>
                </a:lnTo>
                <a:cubicBezTo>
                  <a:pt x="243278" y="388593"/>
                  <a:pt x="479064" y="790538"/>
                  <a:pt x="810934" y="1171666"/>
                </a:cubicBezTo>
                <a:lnTo>
                  <a:pt x="914400" y="1282128"/>
                </a:lnTo>
                <a:lnTo>
                  <a:pt x="914400" y="2003644"/>
                </a:lnTo>
                <a:lnTo>
                  <a:pt x="0" y="200364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5943177" y="3654583"/>
            <a:ext cx="685588" cy="540970"/>
          </a:xfrm>
          <a:custGeom>
            <a:avLst/>
            <a:gdLst>
              <a:gd name="connsiteX0" fmla="*/ 0 w 914400"/>
              <a:gd name="connsiteY0" fmla="*/ 0 h 721516"/>
              <a:gd name="connsiteX1" fmla="*/ 107763 w 914400"/>
              <a:gd name="connsiteY1" fmla="*/ 115049 h 721516"/>
              <a:gd name="connsiteX2" fmla="*/ 914400 w 914400"/>
              <a:gd name="connsiteY2" fmla="*/ 721516 h 721516"/>
              <a:gd name="connsiteX3" fmla="*/ 0 w 914400"/>
              <a:gd name="connsiteY3" fmla="*/ 721516 h 7215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721516">
                <a:moveTo>
                  <a:pt x="0" y="0"/>
                </a:moveTo>
                <a:lnTo>
                  <a:pt x="107763" y="115049"/>
                </a:lnTo>
                <a:cubicBezTo>
                  <a:pt x="331675" y="336725"/>
                  <a:pt x="595365" y="544894"/>
                  <a:pt x="914400" y="721516"/>
                </a:cubicBezTo>
                <a:lnTo>
                  <a:pt x="0" y="721516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9216" y="4237734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80051" y="4238053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64613" y="4237734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50885" y="4237734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37158" y="4237734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228839" y="3593880"/>
            <a:ext cx="121406" cy="121406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800897" y="3593880"/>
            <a:ext cx="121406" cy="121406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3482916" y="2710761"/>
            <a:ext cx="121406" cy="121406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4168503" y="1931305"/>
            <a:ext cx="121406" cy="12140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4854091" y="1931305"/>
            <a:ext cx="121406" cy="121406"/>
          </a:xfrm>
          <a:prstGeom prst="ellipse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5539680" y="2710761"/>
            <a:ext cx="121406" cy="121406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914793" y="1724956"/>
            <a:ext cx="1028383" cy="158543"/>
            <a:chOff x="6911550" y="2426336"/>
            <a:chExt cx="1446531" cy="223007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69115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691155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3193680" y="1724956"/>
            <a:ext cx="1028383" cy="158543"/>
            <a:chOff x="4490620" y="2426336"/>
            <a:chExt cx="1446531" cy="223007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5937151" y="2456472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4490620" y="2426336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5593240" y="2506955"/>
            <a:ext cx="1035526" cy="147831"/>
            <a:chOff x="7865858" y="3526301"/>
            <a:chExt cx="1456578" cy="20794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786585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875905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2508093" y="2506955"/>
            <a:ext cx="1028383" cy="147831"/>
            <a:chOff x="3526269" y="3526301"/>
            <a:chExt cx="1446531" cy="207940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972798" y="3541370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3526269" y="3526301"/>
              <a:ext cx="1446531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组合 9"/>
          <p:cNvGrpSpPr/>
          <p:nvPr/>
        </p:nvGrpSpPr>
        <p:grpSpPr>
          <a:xfrm>
            <a:off x="6285971" y="3397172"/>
            <a:ext cx="685589" cy="148656"/>
            <a:chOff x="8840258" y="4778486"/>
            <a:chExt cx="964354" cy="209101"/>
          </a:xfrm>
        </p:grpSpPr>
        <p:cxnSp>
          <p:nvCxnSpPr>
            <p:cNvPr id="34" name="Straight Connector 33"/>
            <p:cNvCxnSpPr/>
            <p:nvPr/>
          </p:nvCxnSpPr>
          <p:spPr>
            <a:xfrm>
              <a:off x="8840258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8840259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2165298" y="3397172"/>
            <a:ext cx="692731" cy="148656"/>
            <a:chOff x="3044092" y="4778486"/>
            <a:chExt cx="974400" cy="209101"/>
          </a:xfrm>
        </p:grpSpPr>
        <p:cxnSp>
          <p:nvCxnSpPr>
            <p:cNvPr id="35" name="Straight Connector 34"/>
            <p:cNvCxnSpPr/>
            <p:nvPr/>
          </p:nvCxnSpPr>
          <p:spPr>
            <a:xfrm>
              <a:off x="4018492" y="4794716"/>
              <a:ext cx="0" cy="192871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3044092" y="4778486"/>
              <a:ext cx="964353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6017482" y="1638107"/>
            <a:ext cx="1152404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695929" y="2421314"/>
            <a:ext cx="1152404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067288" y="3328504"/>
            <a:ext cx="1190586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39026" y="1637340"/>
            <a:ext cx="118175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59179" y="2416797"/>
            <a:ext cx="1181751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127" y="3328504"/>
            <a:ext cx="1197725" cy="4076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695165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380753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6" name="Rectangle 45"/>
          <p:cNvSpPr/>
          <p:nvPr/>
        </p:nvSpPr>
        <p:spPr>
          <a:xfrm>
            <a:off x="4066342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Rectangle 46"/>
          <p:cNvSpPr/>
          <p:nvPr/>
        </p:nvSpPr>
        <p:spPr>
          <a:xfrm>
            <a:off x="4751930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437518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49" name="Rectangle 48"/>
          <p:cNvSpPr/>
          <p:nvPr/>
        </p:nvSpPr>
        <p:spPr>
          <a:xfrm>
            <a:off x="6123107" y="3988319"/>
            <a:ext cx="325731" cy="24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TextBox 13"/>
          <p:cNvSpPr txBox="1"/>
          <p:nvPr/>
        </p:nvSpPr>
        <p:spPr>
          <a:xfrm>
            <a:off x="3195488" y="4237734"/>
            <a:ext cx="697628" cy="2454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533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0" y="2875748"/>
            <a:ext cx="9141180" cy="2266165"/>
          </a:xfrm>
          <a:prstGeom prst="rect">
            <a:avLst/>
          </a:prstGeom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2026872" y="1973760"/>
            <a:ext cx="50038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THANKS FOR COMING</a:t>
            </a:r>
            <a:endParaRPr lang="zh-CN" altLang="zh-CN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033820" y="2583360"/>
            <a:ext cx="2988318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/>
            <a:r>
              <a:rPr lang="zh-CN" altLang="zh-CN" sz="19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POWERPOINT TEMPLATE</a:t>
            </a:r>
            <a:endParaRPr lang="zh-CN" altLang="zh-CN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6807"/>
            <a:ext cx="6455579" cy="12691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014"/>
            <a:ext cx="9144000" cy="1024805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802" y="236312"/>
            <a:ext cx="7711638" cy="2010708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2293"/>
            <a:ext cx="4103687" cy="121363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2294"/>
            <a:ext cx="4103688" cy="115964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4001" y="2322292"/>
            <a:ext cx="393700" cy="295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616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原创设计师QQ598969553           _1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59424"/>
            <a:ext cx="9141179" cy="1966794"/>
          </a:xfrm>
          <a:prstGeom prst="rect">
            <a:avLst/>
          </a:prstGeom>
          <a:solidFill>
            <a:schemeClr val="tx1"/>
          </a:solidFill>
          <a:ln w="3175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原创设计师QQ598969553           _2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-6609"/>
            <a:ext cx="9141179" cy="1966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7" name="原创设计师QQ598969553           _3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906386" y="691812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6" name="原创设计师QQ598969553           _4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408794" y="2421641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5" name="原创设计师QQ598969553           _5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780017" y="620845"/>
            <a:ext cx="465966" cy="465966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4" name="原创设计师QQ598969553           _6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353920" y="1592435"/>
            <a:ext cx="902703" cy="902703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28" name="原创设计师QQ598969553           _7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743526" y="1327940"/>
            <a:ext cx="1072629" cy="1072629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63" name="原创设计师QQ598969553           _8"/>
          <p:cNvSpPr/>
          <p:nvPr/>
        </p:nvSpPr>
        <p:spPr>
          <a:xfrm>
            <a:off x="2428882" y="3012725"/>
            <a:ext cx="4339650" cy="71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4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输入您的标题内容</a:t>
            </a:r>
          </a:p>
        </p:txBody>
      </p:sp>
      <p:sp>
        <p:nvSpPr>
          <p:cNvPr id="79" name="原创设计师QQ598969553           _9"/>
          <p:cNvSpPr txBox="1">
            <a:spLocks/>
          </p:cNvSpPr>
          <p:nvPr/>
        </p:nvSpPr>
        <p:spPr>
          <a:xfrm>
            <a:off x="2611165" y="3668246"/>
            <a:ext cx="3975084" cy="541665"/>
          </a:xfrm>
          <a:prstGeom prst="rect">
            <a:avLst/>
          </a:prstGeom>
          <a:noFill/>
        </p:spPr>
        <p:txBody>
          <a:bodyPr vert="horz" wrap="square" lIns="68559" tIns="34279" rIns="68559" bIns="3427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  <p:grpSp>
        <p:nvGrpSpPr>
          <p:cNvPr id="81" name="组合 80"/>
          <p:cNvGrpSpPr>
            <a:grpSpLocks noGrp="1" noSelect="1" noRot="1" noChangeAspect="1" noMove="1" noResize="1"/>
          </p:cNvGrpSpPr>
          <p:nvPr/>
        </p:nvGrpSpPr>
        <p:grpSpPr>
          <a:xfrm>
            <a:off x="3534094" y="704446"/>
            <a:ext cx="2075811" cy="2075811"/>
            <a:chOff x="3762141" y="2125604"/>
            <a:chExt cx="1938876" cy="1938876"/>
          </a:xfrm>
        </p:grpSpPr>
        <p:sp>
          <p:nvSpPr>
            <p:cNvPr id="83" name="椭圆 82"/>
            <p:cNvSpPr/>
            <p:nvPr/>
          </p:nvSpPr>
          <p:spPr>
            <a:xfrm>
              <a:off x="3762141" y="2125604"/>
              <a:ext cx="1938876" cy="1938876"/>
            </a:xfrm>
            <a:prstGeom prst="ellipse">
              <a:avLst/>
            </a:pr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867848" y="2231311"/>
              <a:ext cx="1727463" cy="1727463"/>
            </a:xfrm>
            <a:prstGeom prst="ellipse">
              <a:avLst/>
            </a:prstGeom>
            <a:solidFill>
              <a:srgbClr val="C00000"/>
            </a:soli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934984" y="1142937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41" y="13275075"/>
            <a:ext cx="1482118" cy="38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054925"/>
      </p:ext>
    </p:extLst>
  </p:cSld>
  <p:clrMapOvr>
    <a:masterClrMapping/>
  </p:clrMapOvr>
  <p:transition spd="slow" advTm="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1459212" y="3426237"/>
            <a:ext cx="6225578" cy="269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Freeform 6"/>
          <p:cNvSpPr>
            <a:spLocks/>
          </p:cNvSpPr>
          <p:nvPr/>
        </p:nvSpPr>
        <p:spPr bwMode="auto">
          <a:xfrm>
            <a:off x="1585597" y="3365507"/>
            <a:ext cx="497734" cy="6073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Freeform 6"/>
          <p:cNvSpPr>
            <a:spLocks/>
          </p:cNvSpPr>
          <p:nvPr/>
        </p:nvSpPr>
        <p:spPr bwMode="auto">
          <a:xfrm>
            <a:off x="2083331" y="3276616"/>
            <a:ext cx="497734" cy="14962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Freeform 6"/>
          <p:cNvSpPr>
            <a:spLocks/>
          </p:cNvSpPr>
          <p:nvPr/>
        </p:nvSpPr>
        <p:spPr bwMode="auto">
          <a:xfrm>
            <a:off x="2581065" y="3213870"/>
            <a:ext cx="497734" cy="21236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Freeform 6"/>
          <p:cNvSpPr>
            <a:spLocks/>
          </p:cNvSpPr>
          <p:nvPr/>
        </p:nvSpPr>
        <p:spPr bwMode="auto">
          <a:xfrm>
            <a:off x="3078799" y="3104062"/>
            <a:ext cx="497734" cy="32217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Freeform 6"/>
          <p:cNvSpPr>
            <a:spLocks/>
          </p:cNvSpPr>
          <p:nvPr/>
        </p:nvSpPr>
        <p:spPr bwMode="auto">
          <a:xfrm>
            <a:off x="3576533" y="3009942"/>
            <a:ext cx="497734" cy="416295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Freeform 6"/>
          <p:cNvSpPr>
            <a:spLocks/>
          </p:cNvSpPr>
          <p:nvPr/>
        </p:nvSpPr>
        <p:spPr bwMode="auto">
          <a:xfrm>
            <a:off x="4074267" y="2905364"/>
            <a:ext cx="497734" cy="52087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6"/>
          <p:cNvSpPr>
            <a:spLocks/>
          </p:cNvSpPr>
          <p:nvPr/>
        </p:nvSpPr>
        <p:spPr bwMode="auto">
          <a:xfrm>
            <a:off x="4572001" y="2832158"/>
            <a:ext cx="497734" cy="594078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6"/>
          <p:cNvSpPr>
            <a:spLocks/>
          </p:cNvSpPr>
          <p:nvPr/>
        </p:nvSpPr>
        <p:spPr bwMode="auto">
          <a:xfrm>
            <a:off x="5069735" y="2664835"/>
            <a:ext cx="497734" cy="761402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Freeform 6"/>
          <p:cNvSpPr>
            <a:spLocks/>
          </p:cNvSpPr>
          <p:nvPr/>
        </p:nvSpPr>
        <p:spPr bwMode="auto">
          <a:xfrm>
            <a:off x="5567469" y="2499047"/>
            <a:ext cx="497734" cy="927189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Freeform 6"/>
          <p:cNvSpPr>
            <a:spLocks/>
          </p:cNvSpPr>
          <p:nvPr/>
        </p:nvSpPr>
        <p:spPr bwMode="auto">
          <a:xfrm>
            <a:off x="6065203" y="2277897"/>
            <a:ext cx="497734" cy="1148341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Freeform 6"/>
          <p:cNvSpPr>
            <a:spLocks/>
          </p:cNvSpPr>
          <p:nvPr/>
        </p:nvSpPr>
        <p:spPr bwMode="auto">
          <a:xfrm>
            <a:off x="6562937" y="2047826"/>
            <a:ext cx="497734" cy="1378413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Freeform 6"/>
          <p:cNvSpPr>
            <a:spLocks/>
          </p:cNvSpPr>
          <p:nvPr/>
        </p:nvSpPr>
        <p:spPr bwMode="auto">
          <a:xfrm>
            <a:off x="7060671" y="1828212"/>
            <a:ext cx="497734" cy="1598026"/>
          </a:xfrm>
          <a:custGeom>
            <a:avLst/>
            <a:gdLst>
              <a:gd name="T0" fmla="*/ 648 w 648"/>
              <a:gd name="T1" fmla="*/ 1082 h 1082"/>
              <a:gd name="T2" fmla="*/ 0 w 648"/>
              <a:gd name="T3" fmla="*/ 1082 h 1082"/>
              <a:gd name="T4" fmla="*/ 140 w 648"/>
              <a:gd name="T5" fmla="*/ 919 h 1082"/>
              <a:gd name="T6" fmla="*/ 324 w 648"/>
              <a:gd name="T7" fmla="*/ 0 h 1082"/>
              <a:gd name="T8" fmla="*/ 508 w 648"/>
              <a:gd name="T9" fmla="*/ 919 h 1082"/>
              <a:gd name="T10" fmla="*/ 648 w 648"/>
              <a:gd name="T11" fmla="*/ 1082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48" h="1082">
                <a:moveTo>
                  <a:pt x="648" y="1082"/>
                </a:moveTo>
                <a:cubicBezTo>
                  <a:pt x="0" y="1082"/>
                  <a:pt x="0" y="1082"/>
                  <a:pt x="0" y="1082"/>
                </a:cubicBezTo>
                <a:cubicBezTo>
                  <a:pt x="4" y="1082"/>
                  <a:pt x="98" y="1080"/>
                  <a:pt x="140" y="919"/>
                </a:cubicBezTo>
                <a:cubicBezTo>
                  <a:pt x="182" y="755"/>
                  <a:pt x="223" y="0"/>
                  <a:pt x="324" y="0"/>
                </a:cubicBezTo>
                <a:cubicBezTo>
                  <a:pt x="425" y="0"/>
                  <a:pt x="466" y="755"/>
                  <a:pt x="508" y="919"/>
                </a:cubicBezTo>
                <a:cubicBezTo>
                  <a:pt x="550" y="1080"/>
                  <a:pt x="644" y="1082"/>
                  <a:pt x="648" y="108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59539" tIns="29770" rIns="59539" bIns="2977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ko-KR" altLang="en-US" sz="569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685213" y="2875989"/>
            <a:ext cx="298499" cy="298500"/>
            <a:chOff x="1513298" y="2362415"/>
            <a:chExt cx="648000" cy="648000"/>
          </a:xfrm>
          <a:solidFill>
            <a:schemeClr val="accent1"/>
          </a:solidFill>
        </p:grpSpPr>
        <p:sp>
          <p:nvSpPr>
            <p:cNvPr id="105" name="Teardrop 104"/>
            <p:cNvSpPr/>
            <p:nvPr/>
          </p:nvSpPr>
          <p:spPr>
            <a:xfrm rot="8100000">
              <a:off x="1513298" y="2362415"/>
              <a:ext cx="648000" cy="648000"/>
            </a:xfrm>
            <a:prstGeom prst="teardrop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1"/>
            <a:lstStyle/>
            <a:p>
              <a:pPr algn="ctr">
                <a:lnSpc>
                  <a:spcPct val="120000"/>
                </a:lnSpc>
              </a:pPr>
              <a:endParaRPr lang="en-US" sz="995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661557" y="2511099"/>
              <a:ext cx="351471" cy="398934"/>
            </a:xfrm>
            <a:prstGeom prst="rect">
              <a:avLst/>
            </a:prstGeom>
            <a:noFill/>
          </p:spPr>
          <p:txBody>
            <a:bodyPr wrap="none" lIns="0" tIns="0" rIns="0" bIns="0" rtlCol="0" anchor="ctr" anchorCtr="1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AU" sz="99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1K</a:t>
              </a:r>
              <a:endParaRPr lang="en-US" sz="99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3" name="Teardrop 102"/>
          <p:cNvSpPr/>
          <p:nvPr/>
        </p:nvSpPr>
        <p:spPr>
          <a:xfrm rot="8100000">
            <a:off x="7160288" y="1325200"/>
            <a:ext cx="298499" cy="298500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7136251" y="1376270"/>
            <a:ext cx="346570" cy="27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AU" sz="99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9K</a:t>
            </a:r>
            <a:endParaRPr lang="en-US" sz="995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32"/>
          <p:cNvSpPr txBox="1">
            <a:spLocks/>
          </p:cNvSpPr>
          <p:nvPr/>
        </p:nvSpPr>
        <p:spPr>
          <a:xfrm>
            <a:off x="1865032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1468781" y="3736706"/>
            <a:ext cx="327542" cy="32754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32"/>
          <p:cNvSpPr txBox="1">
            <a:spLocks/>
          </p:cNvSpPr>
          <p:nvPr/>
        </p:nvSpPr>
        <p:spPr>
          <a:xfrm>
            <a:off x="2929217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2532966" y="3736706"/>
            <a:ext cx="327542" cy="32754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32"/>
          <p:cNvSpPr txBox="1">
            <a:spLocks/>
          </p:cNvSpPr>
          <p:nvPr/>
        </p:nvSpPr>
        <p:spPr>
          <a:xfrm>
            <a:off x="3993403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3597151" y="3736706"/>
            <a:ext cx="327542" cy="32754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2"/>
          <p:cNvSpPr txBox="1">
            <a:spLocks/>
          </p:cNvSpPr>
          <p:nvPr/>
        </p:nvSpPr>
        <p:spPr>
          <a:xfrm>
            <a:off x="5057588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Oval 95"/>
          <p:cNvSpPr>
            <a:spLocks noChangeAspect="1"/>
          </p:cNvSpPr>
          <p:nvPr/>
        </p:nvSpPr>
        <p:spPr>
          <a:xfrm>
            <a:off x="4661337" y="3736706"/>
            <a:ext cx="327542" cy="327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6121774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Oval 90"/>
          <p:cNvSpPr>
            <a:spLocks noChangeAspect="1"/>
          </p:cNvSpPr>
          <p:nvPr/>
        </p:nvSpPr>
        <p:spPr>
          <a:xfrm>
            <a:off x="5725524" y="3736706"/>
            <a:ext cx="327542" cy="32754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 Placeholder 32"/>
          <p:cNvSpPr txBox="1">
            <a:spLocks/>
          </p:cNvSpPr>
          <p:nvPr/>
        </p:nvSpPr>
        <p:spPr>
          <a:xfrm>
            <a:off x="7185961" y="3801398"/>
            <a:ext cx="489262" cy="240707"/>
          </a:xfrm>
          <a:prstGeom prst="rect">
            <a:avLst/>
          </a:prstGeom>
        </p:spPr>
        <p:txBody>
          <a:bodyPr lIns="0" tIns="0" rIns="0" bIns="0" anchor="ctr" anchorCtr="1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zh-CN" altLang="en-US" sz="782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78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6789709" y="3736706"/>
            <a:ext cx="327542" cy="32754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1" forceAA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782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altLang="zh-CN" sz="78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 Placeholder 32"/>
          <p:cNvSpPr txBox="1">
            <a:spLocks/>
          </p:cNvSpPr>
          <p:nvPr/>
        </p:nvSpPr>
        <p:spPr>
          <a:xfrm>
            <a:off x="1669739" y="2247541"/>
            <a:ext cx="2775876" cy="52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1669740" y="1685299"/>
            <a:ext cx="2775875" cy="5254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1621282" y="1400647"/>
            <a:ext cx="897682" cy="18376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103" grpId="0" animBg="1"/>
      <p:bldP spid="104" grpId="0"/>
      <p:bldP spid="101" grpId="0"/>
      <p:bldP spid="102" grpId="0" animBg="1"/>
      <p:bldP spid="99" grpId="0"/>
      <p:bldP spid="100" grpId="0" animBg="1"/>
      <p:bldP spid="97" grpId="0"/>
      <p:bldP spid="98" grpId="0" animBg="1"/>
      <p:bldP spid="95" grpId="0"/>
      <p:bldP spid="96" grpId="0" animBg="1"/>
      <p:bldP spid="87" grpId="0"/>
      <p:bldP spid="91" grpId="0" animBg="1"/>
      <p:bldP spid="79" grpId="0"/>
      <p:bldP spid="83" grpId="0" animBg="1"/>
      <p:bldP spid="67" grpId="0"/>
      <p:bldP spid="68" grpId="0"/>
      <p:bldP spid="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 bwMode="auto">
          <a:xfrm>
            <a:off x="3297035" y="1649488"/>
            <a:ext cx="2555952" cy="2555952"/>
            <a:chOff x="1307" y="587"/>
            <a:chExt cx="3147" cy="3147"/>
          </a:xfrm>
        </p:grpSpPr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3502" y="2039"/>
              <a:ext cx="663" cy="1375"/>
            </a:xfrm>
            <a:custGeom>
              <a:avLst/>
              <a:gdLst>
                <a:gd name="T0" fmla="*/ 0 w 727"/>
                <a:gd name="T1" fmla="*/ 0 h 1508"/>
                <a:gd name="T2" fmla="*/ 0 w 727"/>
                <a:gd name="T3" fmla="*/ 1508 h 1508"/>
                <a:gd name="T4" fmla="*/ 727 w 727"/>
                <a:gd name="T5" fmla="*/ 722 h 1508"/>
                <a:gd name="T6" fmla="*/ 0 w 727"/>
                <a:gd name="T7" fmla="*/ 0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0" y="0"/>
                  </a:moveTo>
                  <a:cubicBezTo>
                    <a:pt x="0" y="1508"/>
                    <a:pt x="0" y="1508"/>
                    <a:pt x="0" y="1508"/>
                  </a:cubicBezTo>
                  <a:cubicBezTo>
                    <a:pt x="0" y="1508"/>
                    <a:pt x="535" y="1358"/>
                    <a:pt x="727" y="72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3233" y="1631"/>
              <a:ext cx="1221" cy="975"/>
            </a:xfrm>
            <a:custGeom>
              <a:avLst/>
              <a:gdLst>
                <a:gd name="T0" fmla="*/ 0 w 1339"/>
                <a:gd name="T1" fmla="*/ 3 h 1069"/>
                <a:gd name="T2" fmla="*/ 1067 w 1339"/>
                <a:gd name="T3" fmla="*/ 1069 h 1069"/>
                <a:gd name="T4" fmla="*/ 1025 w 1339"/>
                <a:gd name="T5" fmla="*/ 0 h 1069"/>
                <a:gd name="T6" fmla="*/ 0 w 1339"/>
                <a:gd name="T7" fmla="*/ 3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9" h="1069">
                  <a:moveTo>
                    <a:pt x="0" y="3"/>
                  </a:moveTo>
                  <a:cubicBezTo>
                    <a:pt x="1067" y="1069"/>
                    <a:pt x="1067" y="1069"/>
                    <a:pt x="1067" y="1069"/>
                  </a:cubicBezTo>
                  <a:cubicBezTo>
                    <a:pt x="1067" y="1069"/>
                    <a:pt x="1339" y="585"/>
                    <a:pt x="1025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2757" y="876"/>
              <a:ext cx="1375" cy="663"/>
            </a:xfrm>
            <a:custGeom>
              <a:avLst/>
              <a:gdLst>
                <a:gd name="T0" fmla="*/ 0 w 1508"/>
                <a:gd name="T1" fmla="*/ 727 h 727"/>
                <a:gd name="T2" fmla="*/ 1508 w 1508"/>
                <a:gd name="T3" fmla="*/ 727 h 727"/>
                <a:gd name="T4" fmla="*/ 722 w 1508"/>
                <a:gd name="T5" fmla="*/ 0 h 727"/>
                <a:gd name="T6" fmla="*/ 0 w 1508"/>
                <a:gd name="T7" fmla="*/ 727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0" y="727"/>
                  </a:moveTo>
                  <a:cubicBezTo>
                    <a:pt x="1508" y="727"/>
                    <a:pt x="1508" y="727"/>
                    <a:pt x="1508" y="727"/>
                  </a:cubicBezTo>
                  <a:cubicBezTo>
                    <a:pt x="1508" y="727"/>
                    <a:pt x="1358" y="192"/>
                    <a:pt x="722" y="0"/>
                  </a:cubicBezTo>
                  <a:lnTo>
                    <a:pt x="0" y="72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351" y="587"/>
              <a:ext cx="975" cy="1220"/>
            </a:xfrm>
            <a:custGeom>
              <a:avLst/>
              <a:gdLst>
                <a:gd name="T0" fmla="*/ 3 w 1070"/>
                <a:gd name="T1" fmla="*/ 1338 h 1338"/>
                <a:gd name="T2" fmla="*/ 1070 w 1070"/>
                <a:gd name="T3" fmla="*/ 272 h 1338"/>
                <a:gd name="T4" fmla="*/ 0 w 1070"/>
                <a:gd name="T5" fmla="*/ 314 h 1338"/>
                <a:gd name="T6" fmla="*/ 3 w 1070"/>
                <a:gd name="T7" fmla="*/ 1338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3" y="1338"/>
                  </a:moveTo>
                  <a:cubicBezTo>
                    <a:pt x="1070" y="272"/>
                    <a:pt x="1070" y="272"/>
                    <a:pt x="1070" y="272"/>
                  </a:cubicBezTo>
                  <a:cubicBezTo>
                    <a:pt x="1070" y="272"/>
                    <a:pt x="585" y="0"/>
                    <a:pt x="0" y="314"/>
                  </a:cubicBezTo>
                  <a:lnTo>
                    <a:pt x="3" y="1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1596" y="908"/>
              <a:ext cx="663" cy="1375"/>
            </a:xfrm>
            <a:custGeom>
              <a:avLst/>
              <a:gdLst>
                <a:gd name="T0" fmla="*/ 727 w 727"/>
                <a:gd name="T1" fmla="*/ 1508 h 1508"/>
                <a:gd name="T2" fmla="*/ 727 w 727"/>
                <a:gd name="T3" fmla="*/ 0 h 1508"/>
                <a:gd name="T4" fmla="*/ 0 w 727"/>
                <a:gd name="T5" fmla="*/ 786 h 1508"/>
                <a:gd name="T6" fmla="*/ 727 w 727"/>
                <a:gd name="T7" fmla="*/ 1508 h 1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27" h="1508">
                  <a:moveTo>
                    <a:pt x="727" y="1508"/>
                  </a:moveTo>
                  <a:cubicBezTo>
                    <a:pt x="727" y="0"/>
                    <a:pt x="727" y="0"/>
                    <a:pt x="727" y="0"/>
                  </a:cubicBezTo>
                  <a:cubicBezTo>
                    <a:pt x="727" y="0"/>
                    <a:pt x="192" y="150"/>
                    <a:pt x="0" y="786"/>
                  </a:cubicBezTo>
                  <a:lnTo>
                    <a:pt x="727" y="150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1307" y="1714"/>
              <a:ext cx="1220" cy="975"/>
            </a:xfrm>
            <a:custGeom>
              <a:avLst/>
              <a:gdLst>
                <a:gd name="T0" fmla="*/ 1338 w 1338"/>
                <a:gd name="T1" fmla="*/ 1066 h 1069"/>
                <a:gd name="T2" fmla="*/ 272 w 1338"/>
                <a:gd name="T3" fmla="*/ 0 h 1069"/>
                <a:gd name="T4" fmla="*/ 314 w 1338"/>
                <a:gd name="T5" fmla="*/ 1069 h 1069"/>
                <a:gd name="T6" fmla="*/ 1338 w 1338"/>
                <a:gd name="T7" fmla="*/ 1066 h 1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38" h="1069">
                  <a:moveTo>
                    <a:pt x="1338" y="1066"/>
                  </a:moveTo>
                  <a:cubicBezTo>
                    <a:pt x="272" y="0"/>
                    <a:pt x="272" y="0"/>
                    <a:pt x="272" y="0"/>
                  </a:cubicBezTo>
                  <a:cubicBezTo>
                    <a:pt x="272" y="0"/>
                    <a:pt x="0" y="484"/>
                    <a:pt x="314" y="1069"/>
                  </a:cubicBezTo>
                  <a:lnTo>
                    <a:pt x="1338" y="106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627" y="2783"/>
              <a:ext cx="1375" cy="662"/>
            </a:xfrm>
            <a:custGeom>
              <a:avLst/>
              <a:gdLst>
                <a:gd name="T0" fmla="*/ 1508 w 1508"/>
                <a:gd name="T1" fmla="*/ 0 h 727"/>
                <a:gd name="T2" fmla="*/ 0 w 1508"/>
                <a:gd name="T3" fmla="*/ 0 h 727"/>
                <a:gd name="T4" fmla="*/ 786 w 1508"/>
                <a:gd name="T5" fmla="*/ 727 h 727"/>
                <a:gd name="T6" fmla="*/ 1508 w 1508"/>
                <a:gd name="T7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08" h="727">
                  <a:moveTo>
                    <a:pt x="15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50" y="535"/>
                    <a:pt x="786" y="727"/>
                  </a:cubicBezTo>
                  <a:lnTo>
                    <a:pt x="150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2434" y="2515"/>
              <a:ext cx="975" cy="1219"/>
            </a:xfrm>
            <a:custGeom>
              <a:avLst/>
              <a:gdLst>
                <a:gd name="T0" fmla="*/ 1066 w 1070"/>
                <a:gd name="T1" fmla="*/ 0 h 1338"/>
                <a:gd name="T2" fmla="*/ 0 w 1070"/>
                <a:gd name="T3" fmla="*/ 1066 h 1338"/>
                <a:gd name="T4" fmla="*/ 1070 w 1070"/>
                <a:gd name="T5" fmla="*/ 1024 h 1338"/>
                <a:gd name="T6" fmla="*/ 1066 w 1070"/>
                <a:gd name="T7" fmla="*/ 0 h 1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0" h="1338">
                  <a:moveTo>
                    <a:pt x="1066" y="0"/>
                  </a:moveTo>
                  <a:cubicBezTo>
                    <a:pt x="0" y="1066"/>
                    <a:pt x="0" y="1066"/>
                    <a:pt x="0" y="1066"/>
                  </a:cubicBezTo>
                  <a:cubicBezTo>
                    <a:pt x="0" y="1066"/>
                    <a:pt x="484" y="1338"/>
                    <a:pt x="1070" y="1024"/>
                  </a:cubicBezTo>
                  <a:lnTo>
                    <a:pt x="1066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IN" sz="113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2987031" y="1950170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449246" y="2082264"/>
            <a:ext cx="1484562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032592" y="1897413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987031" y="3500833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8" name="Rectangle 57"/>
          <p:cNvSpPr/>
          <p:nvPr/>
        </p:nvSpPr>
        <p:spPr>
          <a:xfrm>
            <a:off x="1449246" y="3632928"/>
            <a:ext cx="1484562" cy="2101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032592" y="3448077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76323" y="1950170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236522" y="2082264"/>
            <a:ext cx="1448257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233463" y="1897413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76324" y="3500833"/>
            <a:ext cx="285335" cy="367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99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4" name="Rectangle 63"/>
          <p:cNvSpPr/>
          <p:nvPr/>
        </p:nvSpPr>
        <p:spPr>
          <a:xfrm>
            <a:off x="6236522" y="3632928"/>
            <a:ext cx="1448257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233463" y="3448077"/>
            <a:ext cx="897682" cy="18376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2249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694209" y="2115882"/>
            <a:ext cx="3758077" cy="1720165"/>
            <a:chOff x="3212076" y="2449974"/>
            <a:chExt cx="5771680" cy="2641840"/>
          </a:xfrm>
        </p:grpSpPr>
        <p:sp>
          <p:nvSpPr>
            <p:cNvPr id="85" name="Freeform 5"/>
            <p:cNvSpPr>
              <a:spLocks/>
            </p:cNvSpPr>
            <p:nvPr/>
          </p:nvSpPr>
          <p:spPr bwMode="auto">
            <a:xfrm>
              <a:off x="7360072" y="2683754"/>
              <a:ext cx="1623684" cy="1549589"/>
            </a:xfrm>
            <a:custGeom>
              <a:avLst/>
              <a:gdLst>
                <a:gd name="T0" fmla="*/ 1271 w 1271"/>
                <a:gd name="T1" fmla="*/ 1213 h 1213"/>
                <a:gd name="T2" fmla="*/ 811 w 1271"/>
                <a:gd name="T3" fmla="*/ 1213 h 1213"/>
                <a:gd name="T4" fmla="*/ 0 w 1271"/>
                <a:gd name="T5" fmla="*/ 0 h 1213"/>
                <a:gd name="T6" fmla="*/ 459 w 1271"/>
                <a:gd name="T7" fmla="*/ 0 h 1213"/>
                <a:gd name="T8" fmla="*/ 1271 w 1271"/>
                <a:gd name="T9" fmla="*/ 1213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213">
                  <a:moveTo>
                    <a:pt x="1271" y="1213"/>
                  </a:moveTo>
                  <a:lnTo>
                    <a:pt x="811" y="1213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1" y="12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6324031" y="2449974"/>
              <a:ext cx="1622407" cy="2408059"/>
            </a:xfrm>
            <a:custGeom>
              <a:avLst/>
              <a:gdLst>
                <a:gd name="T0" fmla="*/ 1270 w 1270"/>
                <a:gd name="T1" fmla="*/ 1885 h 1885"/>
                <a:gd name="T2" fmla="*/ 811 w 1270"/>
                <a:gd name="T3" fmla="*/ 1885 h 1885"/>
                <a:gd name="T4" fmla="*/ 0 w 1270"/>
                <a:gd name="T5" fmla="*/ 0 h 1885"/>
                <a:gd name="T6" fmla="*/ 459 w 1270"/>
                <a:gd name="T7" fmla="*/ 0 h 1885"/>
                <a:gd name="T8" fmla="*/ 1270 w 1270"/>
                <a:gd name="T9" fmla="*/ 1885 h 18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885">
                  <a:moveTo>
                    <a:pt x="1270" y="1885"/>
                  </a:moveTo>
                  <a:lnTo>
                    <a:pt x="811" y="1885"/>
                  </a:lnTo>
                  <a:lnTo>
                    <a:pt x="0" y="0"/>
                  </a:lnTo>
                  <a:lnTo>
                    <a:pt x="459" y="0"/>
                  </a:lnTo>
                  <a:lnTo>
                    <a:pt x="1270" y="188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7"/>
            <p:cNvSpPr>
              <a:spLocks/>
            </p:cNvSpPr>
            <p:nvPr/>
          </p:nvSpPr>
          <p:spPr bwMode="auto">
            <a:xfrm>
              <a:off x="5285435" y="2917534"/>
              <a:ext cx="1624962" cy="2174280"/>
            </a:xfrm>
            <a:custGeom>
              <a:avLst/>
              <a:gdLst>
                <a:gd name="T0" fmla="*/ 459 w 1272"/>
                <a:gd name="T1" fmla="*/ 0 h 1702"/>
                <a:gd name="T2" fmla="*/ 1272 w 1272"/>
                <a:gd name="T3" fmla="*/ 1702 h 1702"/>
                <a:gd name="T4" fmla="*/ 813 w 1272"/>
                <a:gd name="T5" fmla="*/ 1702 h 1702"/>
                <a:gd name="T6" fmla="*/ 0 w 1272"/>
                <a:gd name="T7" fmla="*/ 0 h 1702"/>
                <a:gd name="T8" fmla="*/ 459 w 1272"/>
                <a:gd name="T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2" h="1702">
                  <a:moveTo>
                    <a:pt x="459" y="0"/>
                  </a:moveTo>
                  <a:lnTo>
                    <a:pt x="1272" y="1702"/>
                  </a:lnTo>
                  <a:lnTo>
                    <a:pt x="813" y="170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8"/>
            <p:cNvSpPr>
              <a:spLocks/>
            </p:cNvSpPr>
            <p:nvPr/>
          </p:nvSpPr>
          <p:spPr bwMode="auto">
            <a:xfrm>
              <a:off x="4249394" y="2683754"/>
              <a:ext cx="1622407" cy="1940500"/>
            </a:xfrm>
            <a:custGeom>
              <a:avLst/>
              <a:gdLst>
                <a:gd name="T0" fmla="*/ 459 w 1270"/>
                <a:gd name="T1" fmla="*/ 0 h 1519"/>
                <a:gd name="T2" fmla="*/ 1270 w 1270"/>
                <a:gd name="T3" fmla="*/ 1519 h 1519"/>
                <a:gd name="T4" fmla="*/ 811 w 1270"/>
                <a:gd name="T5" fmla="*/ 1519 h 1519"/>
                <a:gd name="T6" fmla="*/ 0 w 1270"/>
                <a:gd name="T7" fmla="*/ 0 h 1519"/>
                <a:gd name="T8" fmla="*/ 459 w 1270"/>
                <a:gd name="T9" fmla="*/ 0 h 15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0" h="1519">
                  <a:moveTo>
                    <a:pt x="459" y="0"/>
                  </a:moveTo>
                  <a:lnTo>
                    <a:pt x="1270" y="1519"/>
                  </a:lnTo>
                  <a:lnTo>
                    <a:pt x="811" y="1519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9"/>
            <p:cNvSpPr>
              <a:spLocks/>
            </p:cNvSpPr>
            <p:nvPr/>
          </p:nvSpPr>
          <p:spPr bwMode="auto">
            <a:xfrm>
              <a:off x="3212076" y="3130873"/>
              <a:ext cx="1623684" cy="1727160"/>
            </a:xfrm>
            <a:custGeom>
              <a:avLst/>
              <a:gdLst>
                <a:gd name="T0" fmla="*/ 459 w 1271"/>
                <a:gd name="T1" fmla="*/ 0 h 1352"/>
                <a:gd name="T2" fmla="*/ 1271 w 1271"/>
                <a:gd name="T3" fmla="*/ 1352 h 1352"/>
                <a:gd name="T4" fmla="*/ 812 w 1271"/>
                <a:gd name="T5" fmla="*/ 1352 h 1352"/>
                <a:gd name="T6" fmla="*/ 0 w 1271"/>
                <a:gd name="T7" fmla="*/ 0 h 1352"/>
                <a:gd name="T8" fmla="*/ 459 w 1271"/>
                <a:gd name="T9" fmla="*/ 0 h 1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1" h="1352">
                  <a:moveTo>
                    <a:pt x="459" y="0"/>
                  </a:moveTo>
                  <a:lnTo>
                    <a:pt x="1271" y="1352"/>
                  </a:lnTo>
                  <a:lnTo>
                    <a:pt x="812" y="1352"/>
                  </a:lnTo>
                  <a:lnTo>
                    <a:pt x="0" y="0"/>
                  </a:lnTo>
                  <a:lnTo>
                    <a:pt x="45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59539" tIns="29770" rIns="59539" bIns="2977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56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4" name="Rounded Rectangle 123"/>
          <p:cNvSpPr/>
          <p:nvPr/>
        </p:nvSpPr>
        <p:spPr>
          <a:xfrm rot="5400000">
            <a:off x="2286628" y="2787147"/>
            <a:ext cx="1193635" cy="38346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5" name="Rounded Rectangle 124"/>
          <p:cNvSpPr/>
          <p:nvPr/>
        </p:nvSpPr>
        <p:spPr>
          <a:xfrm rot="5400000">
            <a:off x="2655114" y="2787148"/>
            <a:ext cx="1802516" cy="38346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ounded Rectangle 125"/>
          <p:cNvSpPr/>
          <p:nvPr/>
        </p:nvSpPr>
        <p:spPr>
          <a:xfrm rot="5400000">
            <a:off x="3487260" y="2787148"/>
            <a:ext cx="1498075" cy="383461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ounded Rectangle 126"/>
          <p:cNvSpPr/>
          <p:nvPr/>
        </p:nvSpPr>
        <p:spPr>
          <a:xfrm rot="5400000">
            <a:off x="3852076" y="2787149"/>
            <a:ext cx="2108617" cy="38346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ounded Rectangle 127"/>
          <p:cNvSpPr/>
          <p:nvPr/>
        </p:nvSpPr>
        <p:spPr>
          <a:xfrm rot="5400000">
            <a:off x="4689259" y="2787149"/>
            <a:ext cx="1802517" cy="383461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ounded Rectangle 128"/>
          <p:cNvSpPr/>
          <p:nvPr/>
        </p:nvSpPr>
        <p:spPr>
          <a:xfrm rot="5400000">
            <a:off x="5765658" y="2787148"/>
            <a:ext cx="989014" cy="383461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en-US" sz="56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1" name="Text Placeholder 32"/>
          <p:cNvSpPr txBox="1">
            <a:spLocks/>
          </p:cNvSpPr>
          <p:nvPr/>
        </p:nvSpPr>
        <p:spPr>
          <a:xfrm>
            <a:off x="6594916" y="1559011"/>
            <a:ext cx="120222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2" name="Rounded Rectangle 131"/>
          <p:cNvSpPr/>
          <p:nvPr/>
        </p:nvSpPr>
        <p:spPr>
          <a:xfrm>
            <a:off x="6064668" y="1507923"/>
            <a:ext cx="393731" cy="393731"/>
          </a:xfrm>
          <a:prstGeom prst="roundRect">
            <a:avLst>
              <a:gd name="adj" fmla="val 1655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sz="995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3" name="Text Placeholder 32"/>
          <p:cNvSpPr txBox="1">
            <a:spLocks/>
          </p:cNvSpPr>
          <p:nvPr/>
        </p:nvSpPr>
        <p:spPr>
          <a:xfrm>
            <a:off x="6613167" y="4039417"/>
            <a:ext cx="120222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4" name="Rounded Rectangle 133"/>
          <p:cNvSpPr/>
          <p:nvPr/>
        </p:nvSpPr>
        <p:spPr>
          <a:xfrm>
            <a:off x="6082919" y="3988330"/>
            <a:ext cx="393731" cy="393731"/>
          </a:xfrm>
          <a:prstGeom prst="roundRect">
            <a:avLst>
              <a:gd name="adj" fmla="val 1655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5" name="Arc 134"/>
          <p:cNvSpPr/>
          <p:nvPr/>
        </p:nvSpPr>
        <p:spPr>
          <a:xfrm rot="14978043" flipH="1">
            <a:off x="4996794" y="3188647"/>
            <a:ext cx="1158476" cy="1158476"/>
          </a:xfrm>
          <a:prstGeom prst="arc">
            <a:avLst>
              <a:gd name="adj1" fmla="val 17014246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6" name="Arc 135"/>
          <p:cNvSpPr/>
          <p:nvPr/>
        </p:nvSpPr>
        <p:spPr>
          <a:xfrm rot="6621957" flipH="1" flipV="1">
            <a:off x="5489587" y="1653434"/>
            <a:ext cx="1158476" cy="1158476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7" name="Text Placeholder 32"/>
          <p:cNvSpPr txBox="1">
            <a:spLocks/>
          </p:cNvSpPr>
          <p:nvPr/>
        </p:nvSpPr>
        <p:spPr>
          <a:xfrm flipH="1">
            <a:off x="1365112" y="1559011"/>
            <a:ext cx="113149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Rounded Rectangle 137"/>
          <p:cNvSpPr/>
          <p:nvPr/>
        </p:nvSpPr>
        <p:spPr>
          <a:xfrm flipH="1">
            <a:off x="2633126" y="1507923"/>
            <a:ext cx="393731" cy="393731"/>
          </a:xfrm>
          <a:prstGeom prst="roundRect">
            <a:avLst>
              <a:gd name="adj" fmla="val 1655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99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Text Placeholder 32"/>
          <p:cNvSpPr txBox="1">
            <a:spLocks/>
          </p:cNvSpPr>
          <p:nvPr/>
        </p:nvSpPr>
        <p:spPr>
          <a:xfrm flipH="1">
            <a:off x="1346860" y="4039418"/>
            <a:ext cx="1131494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Rounded Rectangle 139"/>
          <p:cNvSpPr/>
          <p:nvPr/>
        </p:nvSpPr>
        <p:spPr>
          <a:xfrm flipH="1">
            <a:off x="2614874" y="3988330"/>
            <a:ext cx="393731" cy="393731"/>
          </a:xfrm>
          <a:prstGeom prst="roundRect">
            <a:avLst>
              <a:gd name="adj" fmla="val 1655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>
              <a:lnSpc>
                <a:spcPct val="120000"/>
              </a:lnSpc>
            </a:pPr>
            <a:r>
              <a:rPr lang="zh-CN" altLang="en-US" sz="99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US" sz="9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Arc 140"/>
          <p:cNvSpPr/>
          <p:nvPr/>
        </p:nvSpPr>
        <p:spPr>
          <a:xfrm rot="6621957">
            <a:off x="2902174" y="2986819"/>
            <a:ext cx="1324496" cy="1324496"/>
          </a:xfrm>
          <a:prstGeom prst="arc">
            <a:avLst>
              <a:gd name="adj1" fmla="val 16087243"/>
              <a:gd name="adj2" fmla="val 745915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Arc 141"/>
          <p:cNvSpPr/>
          <p:nvPr/>
        </p:nvSpPr>
        <p:spPr>
          <a:xfrm rot="14978043" flipV="1">
            <a:off x="2443459" y="1653434"/>
            <a:ext cx="1158476" cy="1158476"/>
          </a:xfrm>
          <a:prstGeom prst="arc">
            <a:avLst>
              <a:gd name="adj1" fmla="val 17014246"/>
              <a:gd name="adj2" fmla="val 19242592"/>
            </a:avLst>
          </a:prstGeom>
          <a:ln w="12700"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66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1" grpId="0"/>
      <p:bldP spid="132" grpId="0" animBg="1"/>
      <p:bldP spid="133" grpId="0"/>
      <p:bldP spid="134" grpId="0" animBg="1"/>
      <p:bldP spid="135" grpId="0" animBg="1"/>
      <p:bldP spid="136" grpId="0" animBg="1"/>
      <p:bldP spid="137" grpId="0"/>
      <p:bldP spid="138" grpId="0" animBg="1"/>
      <p:bldP spid="139" grpId="0"/>
      <p:bldP spid="140" grpId="0" animBg="1"/>
      <p:bldP spid="141" grpId="0" animBg="1"/>
      <p:bldP spid="1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AutoShape 4"/>
          <p:cNvSpPr>
            <a:spLocks/>
          </p:cNvSpPr>
          <p:nvPr/>
        </p:nvSpPr>
        <p:spPr bwMode="auto">
          <a:xfrm>
            <a:off x="4851125" y="4162465"/>
            <a:ext cx="1129005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89" name="AutoShape 5"/>
          <p:cNvSpPr>
            <a:spLocks/>
          </p:cNvSpPr>
          <p:nvPr/>
        </p:nvSpPr>
        <p:spPr bwMode="auto">
          <a:xfrm>
            <a:off x="6154457" y="3279888"/>
            <a:ext cx="1129005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0" name="AutoShape 6"/>
          <p:cNvSpPr>
            <a:spLocks/>
          </p:cNvSpPr>
          <p:nvPr/>
        </p:nvSpPr>
        <p:spPr bwMode="auto">
          <a:xfrm>
            <a:off x="3079427" y="4162465"/>
            <a:ext cx="1226561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1" name="AutoShape 7"/>
          <p:cNvSpPr>
            <a:spLocks/>
          </p:cNvSpPr>
          <p:nvPr/>
        </p:nvSpPr>
        <p:spPr bwMode="auto">
          <a:xfrm>
            <a:off x="1604697" y="3193000"/>
            <a:ext cx="1226561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2" name="AutoShape 8"/>
          <p:cNvSpPr>
            <a:spLocks/>
          </p:cNvSpPr>
          <p:nvPr/>
        </p:nvSpPr>
        <p:spPr bwMode="auto">
          <a:xfrm>
            <a:off x="6699595" y="2218775"/>
            <a:ext cx="1128501" cy="31803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3" name="AutoShape 9"/>
          <p:cNvSpPr>
            <a:spLocks/>
          </p:cNvSpPr>
          <p:nvPr/>
        </p:nvSpPr>
        <p:spPr bwMode="auto">
          <a:xfrm>
            <a:off x="1253524" y="2156882"/>
            <a:ext cx="1226013" cy="35381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01663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01663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562"/>
              </a:spcBef>
            </a:pPr>
            <a:r>
              <a:rPr lang="zh-CN" altLang="en-US" sz="569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569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s-ES" altLang="zh-CN" sz="782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4" name="AutoShape 10"/>
          <p:cNvSpPr>
            <a:spLocks/>
          </p:cNvSpPr>
          <p:nvPr/>
        </p:nvSpPr>
        <p:spPr bwMode="auto">
          <a:xfrm>
            <a:off x="3573978" y="1155280"/>
            <a:ext cx="496932" cy="1735395"/>
          </a:xfrm>
          <a:custGeom>
            <a:avLst/>
            <a:gdLst>
              <a:gd name="T0" fmla="+- 0 12581 3563"/>
              <a:gd name="T1" fmla="*/ T0 w 18037"/>
              <a:gd name="T2" fmla="*/ 10800 h 21600"/>
              <a:gd name="T3" fmla="+- 0 12581 3563"/>
              <a:gd name="T4" fmla="*/ T3 w 18037"/>
              <a:gd name="T5" fmla="*/ 10800 h 21600"/>
              <a:gd name="T6" fmla="+- 0 12581 3563"/>
              <a:gd name="T7" fmla="*/ T6 w 18037"/>
              <a:gd name="T8" fmla="*/ 10800 h 21600"/>
              <a:gd name="T9" fmla="+- 0 12581 3563"/>
              <a:gd name="T10" fmla="*/ T9 w 18037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8037" h="21600">
                <a:moveTo>
                  <a:pt x="18037" y="0"/>
                </a:moveTo>
                <a:cubicBezTo>
                  <a:pt x="15413" y="528"/>
                  <a:pt x="12938" y="1176"/>
                  <a:pt x="10687" y="1948"/>
                </a:cubicBezTo>
                <a:cubicBezTo>
                  <a:pt x="-3563" y="6836"/>
                  <a:pt x="-3563" y="14761"/>
                  <a:pt x="10687" y="19649"/>
                </a:cubicBezTo>
                <a:cubicBezTo>
                  <a:pt x="12938" y="20421"/>
                  <a:pt x="15413" y="21071"/>
                  <a:pt x="18037" y="21599"/>
                </a:cubicBezTo>
                <a:lnTo>
                  <a:pt x="180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3656702" y="2129506"/>
            <a:ext cx="364814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6" name="AutoShape 12"/>
          <p:cNvSpPr>
            <a:spLocks/>
          </p:cNvSpPr>
          <p:nvPr/>
        </p:nvSpPr>
        <p:spPr bwMode="auto">
          <a:xfrm>
            <a:off x="4128044" y="1018995"/>
            <a:ext cx="422542" cy="2007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4175" y="45"/>
                  <a:pt x="6789" y="419"/>
                  <a:pt x="0" y="1136"/>
                </a:cubicBezTo>
                <a:lnTo>
                  <a:pt x="0" y="20463"/>
                </a:lnTo>
                <a:cubicBezTo>
                  <a:pt x="6789" y="21180"/>
                  <a:pt x="14175" y="21554"/>
                  <a:pt x="21600" y="21599"/>
                </a:cubicBezTo>
                <a:lnTo>
                  <a:pt x="2160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7" name="AutoShape 13"/>
          <p:cNvSpPr>
            <a:spLocks/>
          </p:cNvSpPr>
          <p:nvPr/>
        </p:nvSpPr>
        <p:spPr bwMode="auto">
          <a:xfrm>
            <a:off x="4157800" y="2462777"/>
            <a:ext cx="364219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998" name="AutoShape 14"/>
          <p:cNvSpPr>
            <a:spLocks/>
          </p:cNvSpPr>
          <p:nvPr/>
        </p:nvSpPr>
        <p:spPr bwMode="auto">
          <a:xfrm>
            <a:off x="4607717" y="1018995"/>
            <a:ext cx="421947" cy="200796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0" y="21599"/>
                </a:lnTo>
                <a:cubicBezTo>
                  <a:pt x="7424" y="21556"/>
                  <a:pt x="14807" y="21185"/>
                  <a:pt x="21600" y="20470"/>
                </a:cubicBezTo>
                <a:lnTo>
                  <a:pt x="21600" y="1129"/>
                </a:lnTo>
                <a:cubicBezTo>
                  <a:pt x="14807" y="414"/>
                  <a:pt x="7424" y="43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1999" name="AutoShape 15"/>
          <p:cNvSpPr>
            <a:spLocks/>
          </p:cNvSpPr>
          <p:nvPr/>
        </p:nvSpPr>
        <p:spPr bwMode="auto">
          <a:xfrm>
            <a:off x="4634498" y="2462777"/>
            <a:ext cx="364219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0" name="AutoShape 16"/>
          <p:cNvSpPr>
            <a:spLocks/>
          </p:cNvSpPr>
          <p:nvPr/>
        </p:nvSpPr>
        <p:spPr bwMode="auto">
          <a:xfrm>
            <a:off x="5087987" y="1153493"/>
            <a:ext cx="498123" cy="1736586"/>
          </a:xfrm>
          <a:custGeom>
            <a:avLst/>
            <a:gdLst>
              <a:gd name="T0" fmla="*/ 9022 w 18044"/>
              <a:gd name="T1" fmla="*/ 10800 h 21600"/>
              <a:gd name="T2" fmla="*/ 9022 w 18044"/>
              <a:gd name="T3" fmla="*/ 10800 h 21600"/>
              <a:gd name="T4" fmla="*/ 9022 w 18044"/>
              <a:gd name="T5" fmla="*/ 10800 h 21600"/>
              <a:gd name="T6" fmla="*/ 9022 w 18044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044" h="21600">
                <a:moveTo>
                  <a:pt x="0" y="0"/>
                </a:moveTo>
                <a:lnTo>
                  <a:pt x="0" y="21599"/>
                </a:lnTo>
                <a:cubicBezTo>
                  <a:pt x="2632" y="21070"/>
                  <a:pt x="5116" y="20418"/>
                  <a:pt x="7374" y="19643"/>
                </a:cubicBezTo>
                <a:cubicBezTo>
                  <a:pt x="21599" y="14759"/>
                  <a:pt x="21599" y="6839"/>
                  <a:pt x="7374" y="1954"/>
                </a:cubicBezTo>
                <a:cubicBezTo>
                  <a:pt x="5116" y="1179"/>
                  <a:pt x="2632" y="529"/>
                  <a:pt x="0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1" name="AutoShape 17"/>
          <p:cNvSpPr>
            <a:spLocks/>
          </p:cNvSpPr>
          <p:nvPr/>
        </p:nvSpPr>
        <p:spPr bwMode="auto">
          <a:xfrm>
            <a:off x="5126670" y="2123554"/>
            <a:ext cx="364814" cy="2285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1499" b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3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2" name="AutoShape 18"/>
          <p:cNvSpPr>
            <a:spLocks/>
          </p:cNvSpPr>
          <p:nvPr/>
        </p:nvSpPr>
        <p:spPr bwMode="auto">
          <a:xfrm>
            <a:off x="3319858" y="2337800"/>
            <a:ext cx="345770" cy="581440"/>
          </a:xfrm>
          <a:custGeom>
            <a:avLst/>
            <a:gdLst>
              <a:gd name="T0" fmla="*/ 461169 w 21600"/>
              <a:gd name="T1" fmla="*/ 775494 h 21600"/>
              <a:gd name="T2" fmla="*/ 461169 w 21600"/>
              <a:gd name="T3" fmla="*/ 775494 h 21600"/>
              <a:gd name="T4" fmla="*/ 461169 w 21600"/>
              <a:gd name="T5" fmla="*/ 775494 h 21600"/>
              <a:gd name="T6" fmla="*/ 461169 w 21600"/>
              <a:gd name="T7" fmla="*/ 77549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057" y="4474"/>
                  <a:pt x="5213" y="8744"/>
                  <a:pt x="9365" y="12671"/>
                </a:cubicBezTo>
                <a:cubicBezTo>
                  <a:pt x="12814" y="15934"/>
                  <a:pt x="16923" y="18932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1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3" name="AutoShape 19"/>
          <p:cNvSpPr>
            <a:spLocks/>
          </p:cNvSpPr>
          <p:nvPr/>
        </p:nvSpPr>
        <p:spPr bwMode="auto">
          <a:xfrm>
            <a:off x="2562261" y="2122363"/>
            <a:ext cx="427897" cy="427897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4" name="AutoShape 20"/>
          <p:cNvSpPr>
            <a:spLocks/>
          </p:cNvSpPr>
          <p:nvPr/>
        </p:nvSpPr>
        <p:spPr bwMode="auto">
          <a:xfrm>
            <a:off x="2627129" y="2183067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05" name="AutoShape 21"/>
          <p:cNvSpPr>
            <a:spLocks/>
          </p:cNvSpPr>
          <p:nvPr/>
        </p:nvSpPr>
        <p:spPr bwMode="auto">
          <a:xfrm>
            <a:off x="2624022" y="2206722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3079427" y="2338395"/>
            <a:ext cx="282687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7" name="AutoShape 23"/>
          <p:cNvSpPr>
            <a:spLocks/>
          </p:cNvSpPr>
          <p:nvPr/>
        </p:nvSpPr>
        <p:spPr bwMode="auto">
          <a:xfrm>
            <a:off x="3632896" y="2884128"/>
            <a:ext cx="642739" cy="364814"/>
          </a:xfrm>
          <a:custGeom>
            <a:avLst/>
            <a:gdLst>
              <a:gd name="T0" fmla="*/ 857250 w 21600"/>
              <a:gd name="T1" fmla="*/ 486568 h 21600"/>
              <a:gd name="T2" fmla="*/ 857250 w 21600"/>
              <a:gd name="T3" fmla="*/ 486568 h 21600"/>
              <a:gd name="T4" fmla="*/ 857250 w 21600"/>
              <a:gd name="T5" fmla="*/ 486568 h 21600"/>
              <a:gd name="T6" fmla="*/ 857250 w 21600"/>
              <a:gd name="T7" fmla="*/ 486568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952" y="5171"/>
                  <a:pt x="6281" y="9632"/>
                  <a:pt x="9898" y="13266"/>
                </a:cubicBezTo>
                <a:cubicBezTo>
                  <a:pt x="13569" y="16954"/>
                  <a:pt x="17505" y="19757"/>
                  <a:pt x="21600" y="21599"/>
                </a:cubicBezTo>
              </a:path>
            </a:pathLst>
          </a:custGeom>
          <a:noFill/>
          <a:ln w="101600" cap="flat" cmpd="sng">
            <a:solidFill>
              <a:schemeClr val="accent2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8" name="AutoShape 24"/>
          <p:cNvSpPr>
            <a:spLocks/>
          </p:cNvSpPr>
          <p:nvPr/>
        </p:nvSpPr>
        <p:spPr bwMode="auto">
          <a:xfrm>
            <a:off x="2922908" y="3175146"/>
            <a:ext cx="428493" cy="427898"/>
          </a:xfrm>
          <a:custGeom>
            <a:avLst/>
            <a:gdLst>
              <a:gd name="T0" fmla="*/ 571500 w 21600"/>
              <a:gd name="T1" fmla="*/ 570707 h 21600"/>
              <a:gd name="T2" fmla="*/ 571500 w 21600"/>
              <a:gd name="T3" fmla="*/ 570707 h 21600"/>
              <a:gd name="T4" fmla="*/ 571500 w 21600"/>
              <a:gd name="T5" fmla="*/ 570707 h 21600"/>
              <a:gd name="T6" fmla="*/ 571500 w 21600"/>
              <a:gd name="T7" fmla="*/ 57070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09" name="AutoShape 25"/>
          <p:cNvSpPr>
            <a:spLocks/>
          </p:cNvSpPr>
          <p:nvPr/>
        </p:nvSpPr>
        <p:spPr bwMode="auto">
          <a:xfrm>
            <a:off x="2988968" y="3235849"/>
            <a:ext cx="302325" cy="3029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0" name="Line 26"/>
          <p:cNvSpPr>
            <a:spLocks noChangeShapeType="1"/>
          </p:cNvSpPr>
          <p:nvPr/>
        </p:nvSpPr>
        <p:spPr bwMode="auto">
          <a:xfrm flipH="1">
            <a:off x="3360923" y="2921026"/>
            <a:ext cx="230910" cy="23031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1" name="AutoShape 27"/>
          <p:cNvSpPr>
            <a:spLocks/>
          </p:cNvSpPr>
          <p:nvPr/>
        </p:nvSpPr>
        <p:spPr bwMode="auto">
          <a:xfrm>
            <a:off x="2990027" y="3256529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2" name="AutoShape 28"/>
          <p:cNvSpPr>
            <a:spLocks/>
          </p:cNvSpPr>
          <p:nvPr/>
        </p:nvSpPr>
        <p:spPr bwMode="auto">
          <a:xfrm>
            <a:off x="4175059" y="3221566"/>
            <a:ext cx="749267" cy="64274"/>
          </a:xfrm>
          <a:custGeom>
            <a:avLst/>
            <a:gdLst>
              <a:gd name="T0" fmla="*/ 999331 w 21600"/>
              <a:gd name="T1" fmla="*/ 85721 h 21275"/>
              <a:gd name="T2" fmla="*/ 999331 w 21600"/>
              <a:gd name="T3" fmla="*/ 85721 h 21275"/>
              <a:gd name="T4" fmla="*/ 999331 w 21600"/>
              <a:gd name="T5" fmla="*/ 85721 h 21275"/>
              <a:gd name="T6" fmla="*/ 999331 w 21600"/>
              <a:gd name="T7" fmla="*/ 85721 h 21275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275">
                <a:moveTo>
                  <a:pt x="0" y="0"/>
                </a:moveTo>
                <a:cubicBezTo>
                  <a:pt x="3775" y="13687"/>
                  <a:pt x="7706" y="20851"/>
                  <a:pt x="11664" y="21257"/>
                </a:cubicBezTo>
                <a:cubicBezTo>
                  <a:pt x="15012" y="21599"/>
                  <a:pt x="18350" y="17101"/>
                  <a:pt x="21600" y="7866"/>
                </a:cubicBezTo>
              </a:path>
            </a:pathLst>
          </a:custGeom>
          <a:noFill/>
          <a:ln w="101600" cap="flat" cmpd="sng">
            <a:solidFill>
              <a:schemeClr val="accent3"/>
            </a:solidFill>
            <a:prstDash val="solid"/>
            <a:miter lim="0"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3" name="AutoShape 29"/>
          <p:cNvSpPr>
            <a:spLocks/>
          </p:cNvSpPr>
          <p:nvPr/>
        </p:nvSpPr>
        <p:spPr bwMode="auto">
          <a:xfrm>
            <a:off x="3792987" y="3655415"/>
            <a:ext cx="427897" cy="428493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4" name="AutoShape 30"/>
          <p:cNvSpPr>
            <a:spLocks/>
          </p:cNvSpPr>
          <p:nvPr/>
        </p:nvSpPr>
        <p:spPr bwMode="auto">
          <a:xfrm>
            <a:off x="3857261" y="3716119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 flipH="1">
            <a:off x="4082219" y="3247157"/>
            <a:ext cx="88674" cy="31125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6" name="AutoShape 32"/>
          <p:cNvSpPr>
            <a:spLocks/>
          </p:cNvSpPr>
          <p:nvPr/>
        </p:nvSpPr>
        <p:spPr bwMode="auto">
          <a:xfrm>
            <a:off x="3892766" y="3742412"/>
            <a:ext cx="240836" cy="2269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8" name="AutoShape 34"/>
          <p:cNvSpPr>
            <a:spLocks/>
          </p:cNvSpPr>
          <p:nvPr/>
        </p:nvSpPr>
        <p:spPr bwMode="auto">
          <a:xfrm>
            <a:off x="4851125" y="3655415"/>
            <a:ext cx="427897" cy="428493"/>
          </a:xfrm>
          <a:custGeom>
            <a:avLst/>
            <a:gdLst>
              <a:gd name="T0" fmla="*/ 570706 w 21600"/>
              <a:gd name="T1" fmla="*/ 571500 h 21600"/>
              <a:gd name="T2" fmla="*/ 570706 w 21600"/>
              <a:gd name="T3" fmla="*/ 571500 h 21600"/>
              <a:gd name="T4" fmla="*/ 570706 w 21600"/>
              <a:gd name="T5" fmla="*/ 571500 h 21600"/>
              <a:gd name="T6" fmla="*/ 570706 w 21600"/>
              <a:gd name="T7" fmla="*/ 5715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9" name="AutoShape 35"/>
          <p:cNvSpPr>
            <a:spLocks/>
          </p:cNvSpPr>
          <p:nvPr/>
        </p:nvSpPr>
        <p:spPr bwMode="auto">
          <a:xfrm>
            <a:off x="4915994" y="3716119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solidFill>
                <a:srgbClr val="DBDBDB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0" name="Line 36"/>
          <p:cNvSpPr>
            <a:spLocks noChangeShapeType="1"/>
          </p:cNvSpPr>
          <p:nvPr/>
        </p:nvSpPr>
        <p:spPr bwMode="auto">
          <a:xfrm>
            <a:off x="4873145" y="3247157"/>
            <a:ext cx="89269" cy="31125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1" name="AutoShape 37"/>
          <p:cNvSpPr>
            <a:spLocks/>
          </p:cNvSpPr>
          <p:nvPr/>
        </p:nvSpPr>
        <p:spPr bwMode="auto">
          <a:xfrm>
            <a:off x="4843851" y="3703160"/>
            <a:ext cx="450777" cy="27532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3" name="AutoShape 39"/>
          <p:cNvSpPr>
            <a:spLocks/>
          </p:cNvSpPr>
          <p:nvPr/>
        </p:nvSpPr>
        <p:spPr bwMode="auto">
          <a:xfrm>
            <a:off x="5655740" y="3260250"/>
            <a:ext cx="427897" cy="427897"/>
          </a:xfrm>
          <a:custGeom>
            <a:avLst/>
            <a:gdLst>
              <a:gd name="T0" fmla="*/ 570706 w 21600"/>
              <a:gd name="T1" fmla="*/ 570706 h 21600"/>
              <a:gd name="T2" fmla="*/ 570706 w 21600"/>
              <a:gd name="T3" fmla="*/ 570706 h 21600"/>
              <a:gd name="T4" fmla="*/ 570706 w 21600"/>
              <a:gd name="T5" fmla="*/ 570706 h 21600"/>
              <a:gd name="T6" fmla="*/ 570706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4" name="AutoShape 40"/>
          <p:cNvSpPr>
            <a:spLocks/>
          </p:cNvSpPr>
          <p:nvPr/>
        </p:nvSpPr>
        <p:spPr bwMode="auto">
          <a:xfrm>
            <a:off x="5720609" y="3320952"/>
            <a:ext cx="302325" cy="3029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25" name="Line 41"/>
          <p:cNvSpPr>
            <a:spLocks noChangeShapeType="1"/>
          </p:cNvSpPr>
          <p:nvPr/>
        </p:nvSpPr>
        <p:spPr bwMode="auto">
          <a:xfrm>
            <a:off x="5412926" y="3040051"/>
            <a:ext cx="230315" cy="230315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6" name="AutoShape 42"/>
          <p:cNvSpPr>
            <a:spLocks/>
          </p:cNvSpPr>
          <p:nvPr/>
        </p:nvSpPr>
        <p:spPr bwMode="auto">
          <a:xfrm>
            <a:off x="5717502" y="3344609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8" name="AutoShape 44"/>
          <p:cNvSpPr>
            <a:spLocks/>
          </p:cNvSpPr>
          <p:nvPr/>
        </p:nvSpPr>
        <p:spPr bwMode="auto">
          <a:xfrm>
            <a:off x="6209804" y="2189018"/>
            <a:ext cx="427898" cy="427897"/>
          </a:xfrm>
          <a:custGeom>
            <a:avLst/>
            <a:gdLst>
              <a:gd name="T0" fmla="*/ 570707 w 21600"/>
              <a:gd name="T1" fmla="*/ 570706 h 21600"/>
              <a:gd name="T2" fmla="*/ 570707 w 21600"/>
              <a:gd name="T3" fmla="*/ 570706 h 21600"/>
              <a:gd name="T4" fmla="*/ 570707 w 21600"/>
              <a:gd name="T5" fmla="*/ 570706 h 21600"/>
              <a:gd name="T6" fmla="*/ 570707 w 21600"/>
              <a:gd name="T7" fmla="*/ 570706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lnTo>
                  <a:pt x="21599" y="10800"/>
                </a:lnTo>
                <a:close/>
              </a:path>
            </a:pathLst>
          </a:custGeom>
          <a:solidFill>
            <a:srgbClr val="DBDBD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9" name="AutoShape 45"/>
          <p:cNvSpPr>
            <a:spLocks/>
          </p:cNvSpPr>
          <p:nvPr/>
        </p:nvSpPr>
        <p:spPr bwMode="auto">
          <a:xfrm>
            <a:off x="6274674" y="2249721"/>
            <a:ext cx="302325" cy="30232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2030" name="AutoShape 46"/>
          <p:cNvSpPr>
            <a:spLocks/>
          </p:cNvSpPr>
          <p:nvPr/>
        </p:nvSpPr>
        <p:spPr bwMode="auto">
          <a:xfrm>
            <a:off x="6271567" y="2273377"/>
            <a:ext cx="302586" cy="24311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26781" tIns="26781" rIns="26781" bIns="26781" anchor="b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995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995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31" name="Line 47"/>
          <p:cNvSpPr>
            <a:spLocks noChangeShapeType="1"/>
          </p:cNvSpPr>
          <p:nvPr/>
        </p:nvSpPr>
        <p:spPr bwMode="auto">
          <a:xfrm>
            <a:off x="5839038" y="2390171"/>
            <a:ext cx="282686" cy="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171385">
              <a:defRPr/>
            </a:pPr>
            <a:endParaRPr lang="es-ES" sz="4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17" name="AutoShape 33"/>
          <p:cNvSpPr>
            <a:spLocks/>
          </p:cNvSpPr>
          <p:nvPr/>
        </p:nvSpPr>
        <p:spPr bwMode="auto">
          <a:xfrm rot="10627777" flipV="1">
            <a:off x="4865408" y="2905553"/>
            <a:ext cx="655236" cy="333867"/>
          </a:xfrm>
          <a:custGeom>
            <a:avLst/>
            <a:gdLst>
              <a:gd name="T0" fmla="*/ 873919 w 21600"/>
              <a:gd name="T1" fmla="*/ 445293 h 21600"/>
              <a:gd name="T2" fmla="*/ 873919 w 21600"/>
              <a:gd name="T3" fmla="*/ 445293 h 21600"/>
              <a:gd name="T4" fmla="*/ 873919 w 21600"/>
              <a:gd name="T5" fmla="*/ 445293 h 21600"/>
              <a:gd name="T6" fmla="*/ 873919 w 21600"/>
              <a:gd name="T7" fmla="*/ 44529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2132" y="3949"/>
                  <a:pt x="4452" y="7455"/>
                  <a:pt x="6927" y="10463"/>
                </a:cubicBezTo>
                <a:cubicBezTo>
                  <a:pt x="11450" y="15964"/>
                  <a:pt x="16422" y="19738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4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2" name="AutoShape 38"/>
          <p:cNvSpPr>
            <a:spLocks/>
          </p:cNvSpPr>
          <p:nvPr/>
        </p:nvSpPr>
        <p:spPr bwMode="auto">
          <a:xfrm rot="172778" flipH="1">
            <a:off x="5390907" y="2375293"/>
            <a:ext cx="410639" cy="647500"/>
          </a:xfrm>
          <a:custGeom>
            <a:avLst/>
            <a:gdLst>
              <a:gd name="T0" fmla="*/ 547688 w 21600"/>
              <a:gd name="T1" fmla="*/ 863600 h 21600"/>
              <a:gd name="T2" fmla="*/ 547688 w 21600"/>
              <a:gd name="T3" fmla="*/ 863600 h 21600"/>
              <a:gd name="T4" fmla="*/ 547688 w 21600"/>
              <a:gd name="T5" fmla="*/ 863600 h 21600"/>
              <a:gd name="T6" fmla="*/ 547688 w 21600"/>
              <a:gd name="T7" fmla="*/ 8636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1541" y="4059"/>
                  <a:pt x="4096" y="7943"/>
                  <a:pt x="7570" y="11508"/>
                </a:cubicBezTo>
                <a:cubicBezTo>
                  <a:pt x="11303" y="15340"/>
                  <a:pt x="16046" y="18752"/>
                  <a:pt x="21599" y="21600"/>
                </a:cubicBezTo>
              </a:path>
            </a:pathLst>
          </a:custGeom>
          <a:noFill/>
          <a:ln w="101600" cap="flat" cmpd="sng">
            <a:solidFill>
              <a:schemeClr val="accent5"/>
            </a:solidFill>
            <a:prstDash val="solid"/>
            <a:miter lim="0"/>
            <a:headEnd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027" name="AutoShape 43"/>
          <p:cNvSpPr>
            <a:spLocks/>
          </p:cNvSpPr>
          <p:nvPr/>
        </p:nvSpPr>
        <p:spPr bwMode="auto">
          <a:xfrm>
            <a:off x="5760481" y="2329468"/>
            <a:ext cx="120811" cy="120811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9" y="6724"/>
                  <a:pt x="20639" y="12953"/>
                  <a:pt x="16796" y="16796"/>
                </a:cubicBezTo>
                <a:cubicBezTo>
                  <a:pt x="12953" y="20639"/>
                  <a:pt x="6724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099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854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6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8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4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2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6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8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4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42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42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6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42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42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800"/>
                            </p:stCondLst>
                            <p:childTnLst>
                              <p:par>
                                <p:cTn id="9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42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34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42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42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6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2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42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800"/>
                            </p:stCondLst>
                            <p:childTnLst>
                              <p:par>
                                <p:cTn id="11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42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64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42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70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42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76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42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82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42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800"/>
                            </p:stCondLst>
                            <p:childTnLst>
                              <p:par>
                                <p:cTn id="13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9400"/>
                            </p:stCondLst>
                            <p:childTnLst>
                              <p:par>
                                <p:cTn id="1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3" dur="500"/>
                                        <p:tgtEl>
                                          <p:spTgt spid="42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45" presetID="22" presetClass="entr" presetSubtype="4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7" dur="500"/>
                                        <p:tgtEl>
                                          <p:spTgt spid="42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206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42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212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42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1800"/>
                            </p:stCondLst>
                            <p:childTnLst>
                              <p:par>
                                <p:cTn id="15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9" dur="500"/>
                                        <p:tgtEl>
                                          <p:spTgt spid="42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 nodeType="afterGroup">
                            <p:stCondLst>
                              <p:cond delay="22400"/>
                            </p:stCondLst>
                            <p:childTnLst>
                              <p:par>
                                <p:cTn id="16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3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6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23600"/>
                            </p:stCondLst>
                            <p:childTnLst>
                              <p:par>
                                <p:cTn id="16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 nodeType="afterGroup">
                            <p:stCondLst>
                              <p:cond delay="24200"/>
                            </p:stCondLst>
                            <p:childTnLst>
                              <p:par>
                                <p:cTn id="17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5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 nodeType="afterGroup">
                            <p:stCondLst>
                              <p:cond delay="24800"/>
                            </p:stCondLst>
                            <p:childTnLst>
                              <p:par>
                                <p:cTn id="1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9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 nodeType="afterGroup">
                            <p:stCondLst>
                              <p:cond delay="25400"/>
                            </p:stCondLst>
                            <p:childTnLst>
                              <p:par>
                                <p:cTn id="1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3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 autoUpdateAnimBg="0"/>
      <p:bldP spid="41989" grpId="0" autoUpdateAnimBg="0"/>
      <p:bldP spid="41990" grpId="0" autoUpdateAnimBg="0"/>
      <p:bldP spid="41991" grpId="0" autoUpdateAnimBg="0"/>
      <p:bldP spid="41992" grpId="0" autoUpdateAnimBg="0"/>
      <p:bldP spid="41993" grpId="0" autoUpdateAnimBg="0"/>
      <p:bldP spid="41995" grpId="0" autoUpdateAnimBg="0"/>
      <p:bldP spid="41997" grpId="0" autoUpdateAnimBg="0"/>
      <p:bldP spid="41999" grpId="0" autoUpdateAnimBg="0"/>
      <p:bldP spid="42001" grpId="0" autoUpdateAnimBg="0"/>
      <p:bldP spid="42002" grpId="0" animBg="1"/>
      <p:bldP spid="42003" grpId="0" animBg="1"/>
      <p:bldP spid="42005" grpId="0" autoUpdateAnimBg="0"/>
      <p:bldP spid="42007" grpId="0" animBg="1"/>
      <p:bldP spid="42008" grpId="0" animBg="1"/>
      <p:bldP spid="42011" grpId="0" autoUpdateAnimBg="0"/>
      <p:bldP spid="42012" grpId="0" animBg="1"/>
      <p:bldP spid="42013" grpId="0" animBg="1"/>
      <p:bldP spid="42016" grpId="0" autoUpdateAnimBg="0"/>
      <p:bldP spid="42018" grpId="0" animBg="1"/>
      <p:bldP spid="42021" grpId="0" autoUpdateAnimBg="0"/>
      <p:bldP spid="42023" grpId="0" animBg="1"/>
      <p:bldP spid="42026" grpId="0" autoUpdateAnimBg="0"/>
      <p:bldP spid="42028" grpId="0" animBg="1"/>
      <p:bldP spid="42030" grpId="0" autoUpdateAnimBg="0"/>
      <p:bldP spid="42017" grpId="0" animBg="1"/>
      <p:bldP spid="420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1596434" y="3939175"/>
            <a:ext cx="6225881" cy="3215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6000">
                <a:schemeClr val="tx2">
                  <a:lumMod val="20000"/>
                  <a:lumOff val="80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5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370291" y="4073446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370352" y="2751925"/>
            <a:ext cx="452166" cy="1247934"/>
            <a:chOff x="1178887" y="3706932"/>
            <a:chExt cx="694440" cy="191658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1526107" y="4231183"/>
              <a:ext cx="0" cy="1245882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1178887" y="3706932"/>
              <a:ext cx="694440" cy="694438"/>
              <a:chOff x="5737686" y="1481235"/>
              <a:chExt cx="375488" cy="375488"/>
            </a:xfrm>
            <a:solidFill>
              <a:schemeClr val="accent1"/>
            </a:solidFill>
          </p:grpSpPr>
          <p:sp>
            <p:nvSpPr>
              <p:cNvPr id="33" name="Teardrop 32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773676" y="1613620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zh-CN" altLang="en-US" sz="71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文字内容</a:t>
                </a:r>
                <a:endParaRPr lang="en-US" sz="71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1450542" y="5472387"/>
              <a:ext cx="151130" cy="151130"/>
            </a:xfrm>
            <a:prstGeom prst="ellipse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Text Placeholder 33"/>
          <p:cNvSpPr txBox="1">
            <a:spLocks/>
          </p:cNvSpPr>
          <p:nvPr/>
        </p:nvSpPr>
        <p:spPr>
          <a:xfrm>
            <a:off x="1732684" y="3306390"/>
            <a:ext cx="930693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1732685" y="3479671"/>
            <a:ext cx="1139836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613310" y="4073446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613371" y="1801132"/>
            <a:ext cx="452166" cy="2198726"/>
            <a:chOff x="3087924" y="2246699"/>
            <a:chExt cx="694440" cy="3376818"/>
          </a:xfrm>
        </p:grpSpPr>
        <p:cxnSp>
          <p:nvCxnSpPr>
            <p:cNvPr id="47" name="Straight Connector 46"/>
            <p:cNvCxnSpPr>
              <a:stCxn id="45" idx="2"/>
              <a:endCxn id="46" idx="0"/>
            </p:cNvCxnSpPr>
            <p:nvPr/>
          </p:nvCxnSpPr>
          <p:spPr>
            <a:xfrm>
              <a:off x="3435142" y="2691380"/>
              <a:ext cx="2" cy="2781008"/>
            </a:xfrm>
            <a:prstGeom prst="line">
              <a:avLst/>
            </a:prstGeom>
            <a:ln w="127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" name="Group 37"/>
            <p:cNvGrpSpPr>
              <a:grpSpLocks noChangeAspect="1"/>
            </p:cNvGrpSpPr>
            <p:nvPr/>
          </p:nvGrpSpPr>
          <p:grpSpPr>
            <a:xfrm>
              <a:off x="3087924" y="2246699"/>
              <a:ext cx="694440" cy="694438"/>
              <a:chOff x="5737686" y="1481235"/>
              <a:chExt cx="375488" cy="375488"/>
            </a:xfrm>
            <a:solidFill>
              <a:schemeClr val="accent2"/>
            </a:solidFill>
          </p:grpSpPr>
          <p:sp>
            <p:nvSpPr>
              <p:cNvPr id="39" name="Teardrop 38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773676" y="1612681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711" dirty="0">
                    <a:sym typeface="Arial" panose="020B0604020202020204" pitchFamily="34" charset="0"/>
                  </a:rPr>
                  <a:t>文字内容</a:t>
                </a:r>
                <a:endParaRPr lang="en-US" sz="711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6" name="Oval 45"/>
            <p:cNvSpPr>
              <a:spLocks noChangeAspect="1"/>
            </p:cNvSpPr>
            <p:nvPr/>
          </p:nvSpPr>
          <p:spPr>
            <a:xfrm>
              <a:off x="3359579" y="5472387"/>
              <a:ext cx="151130" cy="151130"/>
            </a:xfrm>
            <a:prstGeom prst="ellipse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3"/>
          <p:cNvSpPr txBox="1">
            <a:spLocks/>
          </p:cNvSpPr>
          <p:nvPr/>
        </p:nvSpPr>
        <p:spPr>
          <a:xfrm>
            <a:off x="2969745" y="2367914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2"/>
          <p:cNvSpPr txBox="1">
            <a:spLocks/>
          </p:cNvSpPr>
          <p:nvPr/>
        </p:nvSpPr>
        <p:spPr>
          <a:xfrm>
            <a:off x="2969746" y="2541195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893821" y="1281449"/>
            <a:ext cx="452166" cy="2718410"/>
            <a:chOff x="5054449" y="1448565"/>
            <a:chExt cx="694440" cy="4174952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5401671" y="2111697"/>
              <a:ext cx="0" cy="3449680"/>
            </a:xfrm>
            <a:prstGeom prst="line">
              <a:avLst/>
            </a:prstGeom>
            <a:ln w="127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5054449" y="1448565"/>
              <a:ext cx="694440" cy="694438"/>
              <a:chOff x="5737686" y="1481235"/>
              <a:chExt cx="375488" cy="375488"/>
            </a:xfrm>
            <a:solidFill>
              <a:schemeClr val="accent6"/>
            </a:solidFill>
          </p:grpSpPr>
          <p:sp>
            <p:nvSpPr>
              <p:cNvPr id="51" name="Teardrop 50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773676" y="1594987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711" dirty="0">
                    <a:sym typeface="Arial" panose="020B0604020202020204" pitchFamily="34" charset="0"/>
                  </a:rPr>
                  <a:t>文字内容</a:t>
                </a:r>
                <a:endParaRPr lang="en-US" sz="711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3" name="Oval 52"/>
            <p:cNvSpPr>
              <a:spLocks noChangeAspect="1"/>
            </p:cNvSpPr>
            <p:nvPr/>
          </p:nvSpPr>
          <p:spPr>
            <a:xfrm>
              <a:off x="5326104" y="5472387"/>
              <a:ext cx="151130" cy="151130"/>
            </a:xfrm>
            <a:prstGeom prst="ellipse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3"/>
          <p:cNvSpPr txBox="1">
            <a:spLocks/>
          </p:cNvSpPr>
          <p:nvPr/>
        </p:nvSpPr>
        <p:spPr>
          <a:xfrm>
            <a:off x="4250196" y="1857799"/>
            <a:ext cx="1802983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32"/>
          <p:cNvSpPr txBox="1">
            <a:spLocks/>
          </p:cNvSpPr>
          <p:nvPr/>
        </p:nvSpPr>
        <p:spPr>
          <a:xfrm>
            <a:off x="4250197" y="2031079"/>
            <a:ext cx="11017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5174274" y="2911986"/>
            <a:ext cx="452166" cy="1087872"/>
            <a:chOff x="7020976" y="3952755"/>
            <a:chExt cx="694440" cy="1670762"/>
          </a:xfrm>
        </p:grpSpPr>
        <p:cxnSp>
          <p:nvCxnSpPr>
            <p:cNvPr id="63" name="Straight Connector 62"/>
            <p:cNvCxnSpPr>
              <a:endCxn id="62" idx="0"/>
            </p:cNvCxnSpPr>
            <p:nvPr/>
          </p:nvCxnSpPr>
          <p:spPr>
            <a:xfrm>
              <a:off x="7368196" y="4376684"/>
              <a:ext cx="0" cy="1095703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7020976" y="3952755"/>
              <a:ext cx="694440" cy="694438"/>
              <a:chOff x="5737686" y="1481235"/>
              <a:chExt cx="375488" cy="375488"/>
            </a:xfrm>
            <a:solidFill>
              <a:schemeClr val="accent4"/>
            </a:solidFill>
          </p:grpSpPr>
          <p:sp>
            <p:nvSpPr>
              <p:cNvPr id="60" name="Teardrop 59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773679" y="1615517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711" dirty="0">
                    <a:sym typeface="Arial" panose="020B0604020202020204" pitchFamily="34" charset="0"/>
                  </a:rPr>
                  <a:t>文字内容</a:t>
                </a:r>
                <a:endParaRPr lang="en-US" sz="711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7292631" y="5472387"/>
              <a:ext cx="151130" cy="151130"/>
            </a:xfrm>
            <a:prstGeom prst="ellipse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Text Placeholder 33"/>
          <p:cNvSpPr txBox="1">
            <a:spLocks/>
          </p:cNvSpPr>
          <p:nvPr/>
        </p:nvSpPr>
        <p:spPr>
          <a:xfrm>
            <a:off x="5478537" y="3446770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2"/>
          <p:cNvSpPr txBox="1">
            <a:spLocks/>
          </p:cNvSpPr>
          <p:nvPr/>
        </p:nvSpPr>
        <p:spPr>
          <a:xfrm>
            <a:off x="5478538" y="3620051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405525" y="1817796"/>
            <a:ext cx="452166" cy="2182063"/>
            <a:chOff x="8911938" y="2272291"/>
            <a:chExt cx="694440" cy="3351226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9259158" y="2883158"/>
              <a:ext cx="0" cy="2635884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oup 80"/>
            <p:cNvGrpSpPr>
              <a:grpSpLocks noChangeAspect="1"/>
            </p:cNvGrpSpPr>
            <p:nvPr/>
          </p:nvGrpSpPr>
          <p:grpSpPr>
            <a:xfrm>
              <a:off x="8911938" y="2272291"/>
              <a:ext cx="694440" cy="694438"/>
              <a:chOff x="5737686" y="1481235"/>
              <a:chExt cx="375488" cy="375488"/>
            </a:xfrm>
            <a:solidFill>
              <a:schemeClr val="accent5"/>
            </a:solidFill>
          </p:grpSpPr>
          <p:sp>
            <p:nvSpPr>
              <p:cNvPr id="82" name="Teardrop 81"/>
              <p:cNvSpPr/>
              <p:nvPr/>
            </p:nvSpPr>
            <p:spPr>
              <a:xfrm rot="8100000">
                <a:off x="5737686" y="1481235"/>
                <a:ext cx="375488" cy="375488"/>
              </a:xfrm>
              <a:prstGeom prst="teardrop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56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5773679" y="1608883"/>
                <a:ext cx="303506" cy="1089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>
                <a:defPPr>
                  <a:defRPr lang="zh-CN"/>
                </a:defPPr>
                <a:lvl1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 sz="11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</a:defRPr>
                </a:lvl1pPr>
              </a:lstStyle>
              <a:p>
                <a:r>
                  <a:rPr lang="zh-CN" altLang="en-US" sz="711" dirty="0">
                    <a:sym typeface="Arial" panose="020B0604020202020204" pitchFamily="34" charset="0"/>
                  </a:rPr>
                  <a:t>文字内容</a:t>
                </a:r>
                <a:endParaRPr lang="en-US" altLang="zh-CN" sz="711" dirty="0"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4" name="Oval 83"/>
            <p:cNvSpPr>
              <a:spLocks noChangeAspect="1"/>
            </p:cNvSpPr>
            <p:nvPr/>
          </p:nvSpPr>
          <p:spPr>
            <a:xfrm>
              <a:off x="9183593" y="5472387"/>
              <a:ext cx="151130" cy="151130"/>
            </a:xfrm>
            <a:prstGeom prst="ellipse">
              <a:avLst/>
            </a:prstGeom>
            <a:solidFill>
              <a:schemeClr val="accent5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569" dirty="0">
                <a:solidFill>
                  <a:srgbClr val="26A6C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Text Placeholder 33"/>
          <p:cNvSpPr txBox="1">
            <a:spLocks/>
          </p:cNvSpPr>
          <p:nvPr/>
        </p:nvSpPr>
        <p:spPr>
          <a:xfrm>
            <a:off x="6761899" y="2367914"/>
            <a:ext cx="961757" cy="1837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2"/>
          <p:cNvSpPr txBox="1">
            <a:spLocks/>
          </p:cNvSpPr>
          <p:nvPr/>
        </p:nvSpPr>
        <p:spPr>
          <a:xfrm>
            <a:off x="6761899" y="2541195"/>
            <a:ext cx="1188819" cy="3152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56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569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569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93760" y="4073446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5174211" y="4073446"/>
            <a:ext cx="452289" cy="1837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9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405464" y="4073446"/>
            <a:ext cx="452289" cy="1669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9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2019</a:t>
            </a:r>
            <a:endParaRPr lang="en-AU" sz="9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1412" y="257097"/>
            <a:ext cx="159971" cy="41706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58" tIns="34279" rIns="68558" bIns="34279" rtlCol="0" anchor="ctr"/>
          <a:lstStyle/>
          <a:p>
            <a:pPr algn="ctr" defTabSz="685505"/>
            <a:endParaRPr lang="zh-CN" altLang="en-US" sz="1400">
              <a:solidFill>
                <a:srgbClr val="E7E6E6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66318" y="189498"/>
            <a:ext cx="2687230" cy="375593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zh-CN" altLang="en-US" sz="199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266318" y="519802"/>
            <a:ext cx="1685353" cy="200482"/>
          </a:xfrm>
          <a:prstGeom prst="rect">
            <a:avLst/>
          </a:prstGeom>
          <a:noFill/>
        </p:spPr>
        <p:txBody>
          <a:bodyPr wrap="none" lIns="68558" tIns="34279" rIns="68558" bIns="34279" rtlCol="0">
            <a:spAutoFit/>
          </a:bodyPr>
          <a:lstStyle/>
          <a:p>
            <a:pPr defTabSz="685505"/>
            <a:r>
              <a:rPr lang="en-US" altLang="zh-CN" sz="853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ADD RELATED TITLE WORDS</a:t>
            </a:r>
            <a:endParaRPr lang="zh-CN" altLang="en-US" sz="853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448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/>
      <p:bldP spid="35" grpId="0"/>
      <p:bldP spid="36" grpId="0"/>
      <p:bldP spid="37" grpId="0"/>
      <p:bldP spid="48" grpId="0"/>
      <p:bldP spid="49" grpId="0"/>
      <p:bldP spid="56" grpId="0"/>
      <p:bldP spid="57" grpId="0"/>
      <p:bldP spid="79" grpId="0"/>
      <p:bldP spid="80" grpId="0"/>
      <p:bldP spid="86" grpId="0"/>
      <p:bldP spid="87" grpId="0"/>
      <p:bldP spid="88" grpId="0"/>
      <p:bldP spid="89" grpId="0"/>
      <p:bldP spid="9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原创设计师QQ598969553           _1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59424"/>
            <a:ext cx="9141179" cy="1966794"/>
          </a:xfrm>
          <a:prstGeom prst="rect">
            <a:avLst/>
          </a:prstGeom>
          <a:solidFill>
            <a:schemeClr val="tx1"/>
          </a:solidFill>
          <a:ln w="3175">
            <a:gradFill flip="none" rotWithShape="1">
              <a:gsLst>
                <a:gs pos="0">
                  <a:srgbClr val="FCFDFD"/>
                </a:gs>
                <a:gs pos="100000">
                  <a:srgbClr val="CFD4D0"/>
                </a:gs>
              </a:gsLst>
              <a:lin ang="8100000" scaled="1"/>
              <a:tileRect/>
            </a:gradFill>
          </a:ln>
          <a:effectLst>
            <a:outerShdw blurRad="342900" dist="152400" dir="8100000" algn="tr" rotWithShape="0">
              <a:prstClr val="black">
                <a:alpha val="2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59" tIns="34279" rIns="68559" bIns="3427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61" name="原创设计师QQ598969553           _2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1411" y="-6609"/>
            <a:ext cx="9141179" cy="196679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7" name="原创设计师QQ598969553           _3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906386" y="691812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6" name="原创设计师QQ598969553           _4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408794" y="2421641"/>
            <a:ext cx="559261" cy="559261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5" name="原创设计师QQ598969553           _5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780017" y="620845"/>
            <a:ext cx="465966" cy="465966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34" name="原创设计师QQ598969553           _6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3353920" y="1592435"/>
            <a:ext cx="902703" cy="902703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128" name="原创设计师QQ598969553           _7"/>
          <p:cNvSpPr>
            <a:spLocks noGrp="1" noSelect="1" noRot="1" noChangeAspect="1" noMove="1" noResize="1" noChangeShapeType="1" noTextEdit="1"/>
          </p:cNvSpPr>
          <p:nvPr/>
        </p:nvSpPr>
        <p:spPr>
          <a:xfrm>
            <a:off x="4743526" y="1327940"/>
            <a:ext cx="1072629" cy="1072629"/>
          </a:xfrm>
          <a:prstGeom prst="ellipse">
            <a:avLst/>
          </a:prstGeom>
          <a:gradFill>
            <a:gsLst>
              <a:gs pos="0">
                <a:srgbClr val="E5E5E5"/>
              </a:gs>
              <a:gs pos="100000">
                <a:srgbClr val="FEFEFE"/>
              </a:gs>
            </a:gsLst>
            <a:lin ang="5400000" scaled="1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0E0E0"/>
                </a:gs>
              </a:gsLst>
              <a:lin ang="5400000" scaled="1"/>
            </a:gradFill>
          </a:ln>
          <a:effectLst>
            <a:outerShdw blurRad="571500" dist="342900" dir="2280000" algn="tl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399">
              <a:ea typeface="华文细黑" panose="02010600040101010101" pitchFamily="2" charset="-122"/>
            </a:endParaRPr>
          </a:p>
        </p:txBody>
      </p:sp>
      <p:sp>
        <p:nvSpPr>
          <p:cNvPr id="63" name="原创设计师QQ598969553           _8"/>
          <p:cNvSpPr/>
          <p:nvPr/>
        </p:nvSpPr>
        <p:spPr>
          <a:xfrm>
            <a:off x="2428882" y="3012725"/>
            <a:ext cx="4339650" cy="7154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4049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输入您的标题内容</a:t>
            </a:r>
          </a:p>
        </p:txBody>
      </p:sp>
      <p:sp>
        <p:nvSpPr>
          <p:cNvPr id="79" name="原创设计师QQ598969553           _9"/>
          <p:cNvSpPr txBox="1">
            <a:spLocks/>
          </p:cNvSpPr>
          <p:nvPr/>
        </p:nvSpPr>
        <p:spPr>
          <a:xfrm>
            <a:off x="2611165" y="3668246"/>
            <a:ext cx="3975084" cy="541665"/>
          </a:xfrm>
          <a:prstGeom prst="rect">
            <a:avLst/>
          </a:prstGeom>
          <a:noFill/>
        </p:spPr>
        <p:txBody>
          <a:bodyPr vert="horz" wrap="square" lIns="68559" tIns="34279" rIns="68559" bIns="34279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30000"/>
              </a:lnSpc>
              <a:buNone/>
            </a:pP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CSASAADAstudio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sales template, a more beautiful template please magic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rainMagic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</a:t>
            </a:r>
            <a:r>
              <a:rPr lang="en-US" sz="787" b="0" dirty="0" err="1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moreMagic</a:t>
            </a:r>
            <a:r>
              <a:rPr lang="en-US" sz="787" b="0" dirty="0">
                <a:solidFill>
                  <a:schemeClr val="bg2">
                    <a:lumMod val="25000"/>
                  </a:schemeClr>
                </a:solidFill>
                <a:effectLst/>
                <a:latin typeface="华文细黑" panose="02010600040101010101" pitchFamily="2" charset="-122"/>
                <a:ea typeface="华文细黑" panose="02010600040101010101" pitchFamily="2" charset="-122"/>
                <a:sym typeface="+mn-lt"/>
              </a:rPr>
              <a:t> rain studio sales template, a more beautiful template please magic</a:t>
            </a:r>
          </a:p>
        </p:txBody>
      </p:sp>
      <p:grpSp>
        <p:nvGrpSpPr>
          <p:cNvPr id="81" name="组合 80"/>
          <p:cNvGrpSpPr>
            <a:grpSpLocks noGrp="1" noSelect="1" noRot="1" noChangeAspect="1" noMove="1" noResize="1"/>
          </p:cNvGrpSpPr>
          <p:nvPr/>
        </p:nvGrpSpPr>
        <p:grpSpPr>
          <a:xfrm>
            <a:off x="3534094" y="704446"/>
            <a:ext cx="2075811" cy="2075811"/>
            <a:chOff x="3762141" y="2125604"/>
            <a:chExt cx="1938876" cy="1938876"/>
          </a:xfrm>
        </p:grpSpPr>
        <p:sp>
          <p:nvSpPr>
            <p:cNvPr id="83" name="椭圆 82"/>
            <p:cNvSpPr/>
            <p:nvPr/>
          </p:nvSpPr>
          <p:spPr>
            <a:xfrm>
              <a:off x="3762141" y="2125604"/>
              <a:ext cx="1938876" cy="1938876"/>
            </a:xfrm>
            <a:prstGeom prst="ellipse">
              <a:avLst/>
            </a:prstGeom>
            <a:gradFill>
              <a:gsLst>
                <a:gs pos="0">
                  <a:srgbClr val="E5E5E5"/>
                </a:gs>
                <a:gs pos="100000">
                  <a:srgbClr val="FEFEFE"/>
                </a:gs>
              </a:gsLst>
              <a:lin ang="5400000" scaled="1"/>
            </a:gra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  <p:sp>
          <p:nvSpPr>
            <p:cNvPr id="90" name="椭圆 89"/>
            <p:cNvSpPr/>
            <p:nvPr/>
          </p:nvSpPr>
          <p:spPr>
            <a:xfrm>
              <a:off x="3867848" y="2231311"/>
              <a:ext cx="1727463" cy="1727463"/>
            </a:xfrm>
            <a:prstGeom prst="ellipse">
              <a:avLst/>
            </a:prstGeom>
            <a:solidFill>
              <a:srgbClr val="C00000"/>
            </a:solidFill>
            <a:ln w="254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0E0E0"/>
                  </a:gs>
                </a:gsLst>
                <a:lin ang="5400000" scaled="1"/>
              </a:gradFill>
            </a:ln>
            <a:effectLst>
              <a:outerShdw blurRad="571500" dist="342900" dir="228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399">
                <a:ea typeface="华文细黑" panose="02010600040101010101" pitchFamily="2" charset="-122"/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3962416" y="1142937"/>
            <a:ext cx="13227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7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5" name="Picture 64"/>
          <p:cNvPicPr>
            <a:picLocks noGrp="1" noSelect="1" noRot="1" noChangeAspect="1" noMove="1" noResize="1" noChangeShapeType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0941" y="13275075"/>
            <a:ext cx="1482118" cy="383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855442"/>
      </p:ext>
    </p:extLst>
  </p:cSld>
  <p:clrMapOvr>
    <a:masterClrMapping/>
  </p:clrMapOvr>
  <p:transition spd="slow" advTm="0">
    <p:wip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C00000"/>
      </a:accent1>
      <a:accent2>
        <a:srgbClr val="C00000"/>
      </a:accent2>
      <a:accent3>
        <a:srgbClr val="C00000"/>
      </a:accent3>
      <a:accent4>
        <a:srgbClr val="C00000"/>
      </a:accent4>
      <a:accent5>
        <a:srgbClr val="C00000"/>
      </a:accent5>
      <a:accent6>
        <a:srgbClr val="C00000"/>
      </a:accent6>
      <a:hlink>
        <a:srgbClr val="C00000"/>
      </a:hlink>
      <a:folHlink>
        <a:srgbClr val="C000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</TotalTime>
  <Pages>0</Pages>
  <Words>6090</Words>
  <Characters>0</Characters>
  <Application>Microsoft Office PowerPoint</Application>
  <DocSecurity>0</DocSecurity>
  <PresentationFormat>自定义</PresentationFormat>
  <Lines>0</Lines>
  <Paragraphs>309</Paragraphs>
  <Slides>25</Slides>
  <Notes>24</Notes>
  <HiddenSlides>0</HiddenSlides>
  <MMClips>1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>第一PPT</dc:creator>
  <cp:keywords>www.1ppt.com</cp:keywords>
  <dc:description>www.1ppt.com</dc:description>
  <cp:lastModifiedBy>Windows User</cp:lastModifiedBy>
  <cp:revision>54</cp:revision>
  <dcterms:created xsi:type="dcterms:W3CDTF">2015-06-22T07:54:15Z</dcterms:created>
  <dcterms:modified xsi:type="dcterms:W3CDTF">2019-09-16T12:30:11Z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2052-9.1.0.5184</vt:lpwstr>
  </property>
</Properties>
</file>